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67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555"/>
    <a:srgbClr val="33332B"/>
    <a:srgbClr val="5B5847"/>
    <a:srgbClr val="464437"/>
    <a:srgbClr val="22211C"/>
    <a:srgbClr val="48443A"/>
    <a:srgbClr val="D1B973"/>
    <a:srgbClr val="C1A255"/>
    <a:srgbClr val="545446"/>
    <a:srgbClr val="31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>
        <p:scale>
          <a:sx n="50" d="100"/>
          <a:sy n="50" d="100"/>
        </p:scale>
        <p:origin x="1176" y="58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3FE3A-BAED-8A60-28D1-DE930B9B39B7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 소개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 소개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 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19F37-9E12-DED4-AEC9-4E9001A86C7D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 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6A801-0800-BC45-5D2E-5D10A7ECDEFC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 소개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DF7FA7-BB61-9B1D-2F30-AAD947B113D9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 소개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 소개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F0BF01-37D3-BF94-CF40-4B3050A42BC2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065637" y="2723748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19" y="4373027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1417782" y="2592890"/>
            <a:ext cx="1832553" cy="3163543"/>
            <a:chOff x="5179726" y="3174787"/>
            <a:chExt cx="1832553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832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3.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시스템 소개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4.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전회 예시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8325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컨텐츠 소개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5.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75AE0-0CC8-DDFD-A838-2520BF641D05}"/>
              </a:ext>
            </a:extLst>
          </p:cNvPr>
          <p:cNvSpPr>
            <a:spLocks/>
          </p:cNvSpPr>
          <p:nvPr/>
        </p:nvSpPr>
        <p:spPr>
          <a:xfrm>
            <a:off x="1704516" y="219855"/>
            <a:ext cx="10487484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EC5B56-9E85-E99D-261B-1B4B79CE8FEE}"/>
              </a:ext>
            </a:extLst>
          </p:cNvPr>
          <p:cNvGrpSpPr>
            <a:grpSpLocks/>
          </p:cNvGrpSpPr>
          <p:nvPr/>
        </p:nvGrpSpPr>
        <p:grpSpPr>
          <a:xfrm>
            <a:off x="1623395" y="239682"/>
            <a:ext cx="10568605" cy="348985"/>
            <a:chOff x="1623395" y="838933"/>
            <a:chExt cx="10568605" cy="34898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6AC776-8062-3591-C7DF-D0DB79BA4C9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3C8A04-CEC4-1D92-9982-792BC1C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7655D1D-E793-35FA-6F39-9F5166483300}"/>
              </a:ext>
            </a:extLst>
          </p:cNvPr>
          <p:cNvSpPr txBox="1">
            <a:spLocks/>
          </p:cNvSpPr>
          <p:nvPr/>
        </p:nvSpPr>
        <p:spPr>
          <a:xfrm>
            <a:off x="1704516" y="246695"/>
            <a:ext cx="1051891" cy="33855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</a:p>
        </p:txBody>
      </p: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8"/>
            <a:ext cx="45719" cy="1082868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5E1DE7-944A-AF69-88C6-B50C3D552201}"/>
              </a:ext>
            </a:extLst>
          </p:cNvPr>
          <p:cNvSpPr txBox="1"/>
          <p:nvPr/>
        </p:nvSpPr>
        <p:spPr>
          <a:xfrm>
            <a:off x="1704516" y="742027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(1) 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유저의 취향대로 커스터마이징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1ADD0F7-CBDD-8DAA-E2CD-714E3CF4379D}"/>
              </a:ext>
            </a:extLst>
          </p:cNvPr>
          <p:cNvCxnSpPr>
            <a:cxnSpLocks/>
          </p:cNvCxnSpPr>
          <p:nvPr/>
        </p:nvCxnSpPr>
        <p:spPr>
          <a:xfrm>
            <a:off x="1704516" y="1019026"/>
            <a:ext cx="4391484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lumMod val="75000"/>
                    <a:lumOff val="25000"/>
                  </a:srgbClr>
                </a:gs>
                <a:gs pos="47000">
                  <a:srgbClr val="464437">
                    <a:alpha val="8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2F0407BB-40A3-5318-5FA9-C5D63DF5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9" name="페이지 표시">
            <a:extLst>
              <a:ext uri="{FF2B5EF4-FFF2-40B4-BE49-F238E27FC236}">
                <a16:creationId xmlns:a16="http://schemas.microsoft.com/office/drawing/2014/main" id="{C3C5CAB3-F79A-73DD-7494-2041A2AF327C}"/>
              </a:ext>
            </a:extLst>
          </p:cNvPr>
          <p:cNvSpPr txBox="1"/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3BC8B4-CC8F-1041-3E12-933B274007DA}"/>
              </a:ext>
            </a:extLst>
          </p:cNvPr>
          <p:cNvSpPr>
            <a:spLocks/>
          </p:cNvSpPr>
          <p:nvPr/>
        </p:nvSpPr>
        <p:spPr>
          <a:xfrm>
            <a:off x="11909965" y="2887566"/>
            <a:ext cx="45719" cy="1082868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EB48E8-C19A-E8C8-8496-1E9B00902905}"/>
              </a:ext>
            </a:extLst>
          </p:cNvPr>
          <p:cNvSpPr txBox="1"/>
          <p:nvPr/>
        </p:nvSpPr>
        <p:spPr>
          <a:xfrm>
            <a:off x="1704516" y="391717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(2) 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더욱 더 강조되는 특별함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A7BF967-8285-226A-F321-64D3A68DE9DB}"/>
              </a:ext>
            </a:extLst>
          </p:cNvPr>
          <p:cNvCxnSpPr>
            <a:cxnSpLocks/>
          </p:cNvCxnSpPr>
          <p:nvPr/>
        </p:nvCxnSpPr>
        <p:spPr>
          <a:xfrm>
            <a:off x="1704516" y="668716"/>
            <a:ext cx="4391484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lumMod val="75000"/>
                    <a:lumOff val="25000"/>
                  </a:srgbClr>
                </a:gs>
                <a:gs pos="47000">
                  <a:srgbClr val="464437">
                    <a:alpha val="8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5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397A7815-A5C2-7212-8F22-A2619FDE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4" name="페이지 표시">
            <a:extLst>
              <a:ext uri="{FF2B5EF4-FFF2-40B4-BE49-F238E27FC236}">
                <a16:creationId xmlns:a16="http://schemas.microsoft.com/office/drawing/2014/main" id="{FA48DB91-A9E7-6AA2-1FB8-C6F845069A5F}"/>
              </a:ext>
            </a:extLst>
          </p:cNvPr>
          <p:cNvSpPr txBox="1"/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AB23C68-2B82-9094-72D1-0DCB32390166}"/>
              </a:ext>
            </a:extLst>
          </p:cNvPr>
          <p:cNvSpPr>
            <a:spLocks/>
          </p:cNvSpPr>
          <p:nvPr/>
        </p:nvSpPr>
        <p:spPr>
          <a:xfrm>
            <a:off x="11909965" y="4807806"/>
            <a:ext cx="45719" cy="1082868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101</Words>
  <Application>Microsoft Office PowerPoint</Application>
  <PresentationFormat>와이드스크린</PresentationFormat>
  <Paragraphs>26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41</cp:revision>
  <dcterms:created xsi:type="dcterms:W3CDTF">2024-10-09T05:41:30Z</dcterms:created>
  <dcterms:modified xsi:type="dcterms:W3CDTF">2024-10-10T11:59:06Z</dcterms:modified>
</cp:coreProperties>
</file>