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68" r:id="rId4"/>
    <p:sldId id="270" r:id="rId5"/>
    <p:sldId id="274" r:id="rId6"/>
    <p:sldId id="279" r:id="rId7"/>
    <p:sldId id="281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1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EC95-4FBD-4FEE-8875-195CE0FE25D3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CD001-1EF9-4F8F-B6F9-3A2D81223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80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7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DD7-B81C-46F6-BA53-C7E913459B1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175B-7212-4577-963C-0E656F53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86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DD7-B81C-46F6-BA53-C7E913459B1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175B-7212-4577-963C-0E656F53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2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DD7-B81C-46F6-BA53-C7E913459B1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175B-7212-4577-963C-0E656F53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9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DD7-B81C-46F6-BA53-C7E913459B1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175B-7212-4577-963C-0E656F53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9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DD7-B81C-46F6-BA53-C7E913459B1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175B-7212-4577-963C-0E656F53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41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DD7-B81C-46F6-BA53-C7E913459B1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175B-7212-4577-963C-0E656F53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2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DD7-B81C-46F6-BA53-C7E913459B1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175B-7212-4577-963C-0E656F53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DD7-B81C-46F6-BA53-C7E913459B1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175B-7212-4577-963C-0E656F53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65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DD7-B81C-46F6-BA53-C7E913459B1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175B-7212-4577-963C-0E656F53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1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DD7-B81C-46F6-BA53-C7E913459B1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175B-7212-4577-963C-0E656F53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7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DD7-B81C-46F6-BA53-C7E913459B1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B175B-7212-4577-963C-0E656F53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6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A85DD7-B81C-46F6-BA53-C7E913459B1E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B175B-7212-4577-963C-0E656F53D2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835F5-EACB-D1D7-55E5-43E266C93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6A4FCB-6EFE-7A2B-41AA-D359EC71A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89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구름, 페인팅, 안개, 경치이(가) 표시된 사진&#10;&#10;자동 생성된 설명">
            <a:extLst>
              <a:ext uri="{FF2B5EF4-FFF2-40B4-BE49-F238E27FC236}">
                <a16:creationId xmlns:a16="http://schemas.microsoft.com/office/drawing/2014/main" id="{C53E3A68-04D0-BB3E-ECE3-9A4B05F1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60793-D131-395B-C199-8C43087D8353}"/>
              </a:ext>
            </a:extLst>
          </p:cNvPr>
          <p:cNvSpPr txBox="1"/>
          <p:nvPr/>
        </p:nvSpPr>
        <p:spPr>
          <a:xfrm>
            <a:off x="4065637" y="2723748"/>
            <a:ext cx="406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역기획서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4C4C6-7A6A-0627-11B1-1388C81BFBAE}"/>
              </a:ext>
            </a:extLst>
          </p:cNvPr>
          <p:cNvSpPr txBox="1"/>
          <p:nvPr/>
        </p:nvSpPr>
        <p:spPr>
          <a:xfrm>
            <a:off x="4285890" y="6117023"/>
            <a:ext cx="3620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</a:rPr>
              <a:t> 2024 Nexon tutorial / Hong Jin Sun</a:t>
            </a:r>
            <a:endParaRPr lang="ko-KR" altLang="en-US" sz="14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inzel" panose="00000500000000000000" pitchFamily="50" charset="0"/>
            </a:endParaRPr>
          </a:p>
        </p:txBody>
      </p:sp>
      <p:pic>
        <p:nvPicPr>
          <p:cNvPr id="9" name="그림 8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571D97DB-7F2B-8EED-C1B5-AA438CDC0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488437"/>
            <a:ext cx="7886700" cy="1200150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A6847C8-E70E-AA03-5BE8-A696DD761AFC}"/>
              </a:ext>
            </a:extLst>
          </p:cNvPr>
          <p:cNvGrpSpPr/>
          <p:nvPr/>
        </p:nvGrpSpPr>
        <p:grpSpPr>
          <a:xfrm>
            <a:off x="4029057" y="4353776"/>
            <a:ext cx="4133887" cy="449382"/>
            <a:chOff x="3738254" y="4353776"/>
            <a:chExt cx="4133887" cy="44938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94D5BA8-361F-FB6B-57B1-149F746747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42" t="80004" r="60386" b="17369"/>
            <a:stretch/>
          </p:blipFill>
          <p:spPr bwMode="auto">
            <a:xfrm>
              <a:off x="3738254" y="4353776"/>
              <a:ext cx="4133887" cy="449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E59559-1300-2498-3B4A-0C4934036654}"/>
                </a:ext>
              </a:extLst>
            </p:cNvPr>
            <p:cNvSpPr txBox="1"/>
            <p:nvPr/>
          </p:nvSpPr>
          <p:spPr>
            <a:xfrm>
              <a:off x="4643116" y="4383969"/>
              <a:ext cx="232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inzel" panose="00000500000000000000" pitchFamily="50" charset="0"/>
                  <a:ea typeface="OptimusPrinceps" panose="02000605060000020004" pitchFamily="2" charset="-127"/>
                </a:rPr>
                <a:t>Press Any Button</a:t>
              </a:r>
              <a:endParaRPr lang="ko-KR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  <a:ea typeface="OptimusPrinceps" panose="0200060506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7747AE9-7F5C-7F63-A3CB-2B39173BADB4}"/>
              </a:ext>
            </a:extLst>
          </p:cNvPr>
          <p:cNvSpPr/>
          <p:nvPr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B33C78-DE87-23EC-B73D-5B6215C29FA5}"/>
              </a:ext>
            </a:extLst>
          </p:cNvPr>
          <p:cNvGrpSpPr/>
          <p:nvPr/>
        </p:nvGrpSpPr>
        <p:grpSpPr>
          <a:xfrm>
            <a:off x="0" y="1354988"/>
            <a:ext cx="1607820" cy="392234"/>
            <a:chOff x="0" y="1729740"/>
            <a:chExt cx="1607820" cy="3922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A8E75D-5A09-E426-BE6B-602F33C17AEA}"/>
                </a:ext>
              </a:extLst>
            </p:cNvPr>
            <p:cNvSpPr/>
            <p:nvPr/>
          </p:nvSpPr>
          <p:spPr>
            <a:xfrm>
              <a:off x="0" y="1729740"/>
              <a:ext cx="1607820" cy="392234"/>
            </a:xfrm>
            <a:prstGeom prst="rect">
              <a:avLst/>
            </a:prstGeom>
            <a:gradFill flip="none" rotWithShape="1">
              <a:gsLst>
                <a:gs pos="58000">
                  <a:srgbClr val="464437">
                    <a:alpha val="70000"/>
                  </a:srgbClr>
                </a:gs>
                <a:gs pos="2000">
                  <a:srgbClr val="464437">
                    <a:alpha val="80000"/>
                  </a:srgbClr>
                </a:gs>
                <a:gs pos="100000">
                  <a:srgbClr val="48443A">
                    <a:alpha val="3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7F113-EC3A-A281-C7B3-2328500C16FF}"/>
                </a:ext>
              </a:extLst>
            </p:cNvPr>
            <p:cNvSpPr txBox="1"/>
            <p:nvPr/>
          </p:nvSpPr>
          <p:spPr>
            <a:xfrm>
              <a:off x="559292" y="1787358"/>
              <a:ext cx="489236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effectLst/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개요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1EDE15-7B8B-3D63-A9B3-C9226CC7613E}"/>
              </a:ext>
            </a:extLst>
          </p:cNvPr>
          <p:cNvCxnSpPr/>
          <p:nvPr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E623E3-E3CC-2B08-8B7A-BA4FF47762FE}"/>
              </a:ext>
            </a:extLst>
          </p:cNvPr>
          <p:cNvSpPr txBox="1"/>
          <p:nvPr/>
        </p:nvSpPr>
        <p:spPr>
          <a:xfrm>
            <a:off x="310827" y="194822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컨텐츠 소개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D579481-77D8-7044-E502-F3630A05EA97}"/>
              </a:ext>
            </a:extLst>
          </p:cNvPr>
          <p:cNvCxnSpPr/>
          <p:nvPr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A96BC9-7F72-77B5-FE29-6210680E5A0A}"/>
              </a:ext>
            </a:extLst>
          </p:cNvPr>
          <p:cNvSpPr txBox="1"/>
          <p:nvPr/>
        </p:nvSpPr>
        <p:spPr>
          <a:xfrm>
            <a:off x="310827" y="245137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시스템 소개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2E381A-37B0-9982-EB1F-4231B914FB5B}"/>
              </a:ext>
            </a:extLst>
          </p:cNvPr>
          <p:cNvCxnSpPr/>
          <p:nvPr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B4B088-9A85-6075-F5D3-3DDCC8FA0335}"/>
              </a:ext>
            </a:extLst>
          </p:cNvPr>
          <p:cNvSpPr txBox="1"/>
          <p:nvPr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예시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6B5B5C-28A2-9FC4-4C1A-C8C130901A98}"/>
              </a:ext>
            </a:extLst>
          </p:cNvPr>
          <p:cNvCxnSpPr/>
          <p:nvPr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844D36-61BF-9795-1E2A-1880D26E0F6B}"/>
              </a:ext>
            </a:extLst>
          </p:cNvPr>
          <p:cNvSpPr txBox="1"/>
          <p:nvPr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95E1318-CACF-2176-A186-9E409B5BF174}"/>
              </a:ext>
            </a:extLst>
          </p:cNvPr>
          <p:cNvCxnSpPr/>
          <p:nvPr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3A93BA70-EF5E-CB89-3C65-93A1F207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AE35ECC-A26B-01AD-593F-6B883F39A113}"/>
              </a:ext>
            </a:extLst>
          </p:cNvPr>
          <p:cNvSpPr txBox="1"/>
          <p:nvPr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98A57-BEFC-A99A-D723-836F089BA121}"/>
              </a:ext>
            </a:extLst>
          </p:cNvPr>
          <p:cNvSpPr txBox="1"/>
          <p:nvPr/>
        </p:nvSpPr>
        <p:spPr>
          <a:xfrm>
            <a:off x="2753360" y="2442325"/>
            <a:ext cx="20601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이 문서는 어쩌고 저쩌고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입니다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E75AE0-0CC8-DDFD-A838-2520BF641D05}"/>
              </a:ext>
            </a:extLst>
          </p:cNvPr>
          <p:cNvSpPr/>
          <p:nvPr/>
        </p:nvSpPr>
        <p:spPr>
          <a:xfrm>
            <a:off x="1986518" y="219855"/>
            <a:ext cx="10205482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655D1D-E793-35FA-6F39-9F5166483300}"/>
              </a:ext>
            </a:extLst>
          </p:cNvPr>
          <p:cNvSpPr txBox="1"/>
          <p:nvPr/>
        </p:nvSpPr>
        <p:spPr>
          <a:xfrm>
            <a:off x="2095914" y="262084"/>
            <a:ext cx="942887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기획 의도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3B3911B-11AA-ADF0-912B-ADBF49127857}"/>
              </a:ext>
            </a:extLst>
          </p:cNvPr>
          <p:cNvCxnSpPr>
            <a:cxnSpLocks/>
          </p:cNvCxnSpPr>
          <p:nvPr/>
        </p:nvCxnSpPr>
        <p:spPr>
          <a:xfrm>
            <a:off x="1949450" y="569861"/>
            <a:ext cx="1024255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/>
          <p:nvPr/>
        </p:nvSpPr>
        <p:spPr>
          <a:xfrm>
            <a:off x="11465922" y="6530423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p. 3 / 20</a:t>
            </a:r>
          </a:p>
        </p:txBody>
      </p:sp>
    </p:spTree>
    <p:extLst>
      <p:ext uri="{BB962C8B-B14F-4D97-AF65-F5344CB8AC3E}">
        <p14:creationId xmlns:p14="http://schemas.microsoft.com/office/powerpoint/2010/main" val="30549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7747AE9-7F5C-7F63-A3CB-2B39173BADB4}"/>
              </a:ext>
            </a:extLst>
          </p:cNvPr>
          <p:cNvSpPr/>
          <p:nvPr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B33C78-DE87-23EC-B73D-5B6215C29FA5}"/>
              </a:ext>
            </a:extLst>
          </p:cNvPr>
          <p:cNvGrpSpPr/>
          <p:nvPr/>
        </p:nvGrpSpPr>
        <p:grpSpPr>
          <a:xfrm>
            <a:off x="0" y="1354988"/>
            <a:ext cx="1607820" cy="392234"/>
            <a:chOff x="0" y="1729740"/>
            <a:chExt cx="1607820" cy="3922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A8E75D-5A09-E426-BE6B-602F33C17AEA}"/>
                </a:ext>
              </a:extLst>
            </p:cNvPr>
            <p:cNvSpPr/>
            <p:nvPr/>
          </p:nvSpPr>
          <p:spPr>
            <a:xfrm>
              <a:off x="0" y="1729740"/>
              <a:ext cx="1607820" cy="392234"/>
            </a:xfrm>
            <a:prstGeom prst="rect">
              <a:avLst/>
            </a:prstGeom>
            <a:gradFill flip="none" rotWithShape="1">
              <a:gsLst>
                <a:gs pos="58000">
                  <a:srgbClr val="464437">
                    <a:alpha val="70000"/>
                  </a:srgbClr>
                </a:gs>
                <a:gs pos="2000">
                  <a:srgbClr val="464437">
                    <a:alpha val="80000"/>
                  </a:srgbClr>
                </a:gs>
                <a:gs pos="100000">
                  <a:srgbClr val="48443A">
                    <a:alpha val="3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7F113-EC3A-A281-C7B3-2328500C16FF}"/>
                </a:ext>
              </a:extLst>
            </p:cNvPr>
            <p:cNvSpPr txBox="1"/>
            <p:nvPr/>
          </p:nvSpPr>
          <p:spPr>
            <a:xfrm>
              <a:off x="559292" y="1787358"/>
              <a:ext cx="489236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effectLst/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개요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1EDE15-7B8B-3D63-A9B3-C9226CC7613E}"/>
              </a:ext>
            </a:extLst>
          </p:cNvPr>
          <p:cNvCxnSpPr/>
          <p:nvPr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E623E3-E3CC-2B08-8B7A-BA4FF47762FE}"/>
              </a:ext>
            </a:extLst>
          </p:cNvPr>
          <p:cNvSpPr txBox="1"/>
          <p:nvPr/>
        </p:nvSpPr>
        <p:spPr>
          <a:xfrm>
            <a:off x="310827" y="194822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컨텐츠 소개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D579481-77D8-7044-E502-F3630A05EA97}"/>
              </a:ext>
            </a:extLst>
          </p:cNvPr>
          <p:cNvCxnSpPr/>
          <p:nvPr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A96BC9-7F72-77B5-FE29-6210680E5A0A}"/>
              </a:ext>
            </a:extLst>
          </p:cNvPr>
          <p:cNvSpPr txBox="1"/>
          <p:nvPr/>
        </p:nvSpPr>
        <p:spPr>
          <a:xfrm>
            <a:off x="310827" y="245137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시스템 소개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2E381A-37B0-9982-EB1F-4231B914FB5B}"/>
              </a:ext>
            </a:extLst>
          </p:cNvPr>
          <p:cNvCxnSpPr/>
          <p:nvPr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B4B088-9A85-6075-F5D3-3DDCC8FA0335}"/>
              </a:ext>
            </a:extLst>
          </p:cNvPr>
          <p:cNvSpPr txBox="1"/>
          <p:nvPr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예시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6B5B5C-28A2-9FC4-4C1A-C8C130901A98}"/>
              </a:ext>
            </a:extLst>
          </p:cNvPr>
          <p:cNvCxnSpPr/>
          <p:nvPr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844D36-61BF-9795-1E2A-1880D26E0F6B}"/>
              </a:ext>
            </a:extLst>
          </p:cNvPr>
          <p:cNvSpPr txBox="1"/>
          <p:nvPr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95E1318-CACF-2176-A186-9E409B5BF174}"/>
              </a:ext>
            </a:extLst>
          </p:cNvPr>
          <p:cNvCxnSpPr/>
          <p:nvPr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3A93BA70-EF5E-CB89-3C65-93A1F207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AE35ECC-A26B-01AD-593F-6B883F39A113}"/>
              </a:ext>
            </a:extLst>
          </p:cNvPr>
          <p:cNvSpPr txBox="1"/>
          <p:nvPr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E75AE0-0CC8-DDFD-A838-2520BF641D05}"/>
              </a:ext>
            </a:extLst>
          </p:cNvPr>
          <p:cNvSpPr/>
          <p:nvPr/>
        </p:nvSpPr>
        <p:spPr>
          <a:xfrm>
            <a:off x="1986518" y="219855"/>
            <a:ext cx="10205482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655D1D-E793-35FA-6F39-9F5166483300}"/>
              </a:ext>
            </a:extLst>
          </p:cNvPr>
          <p:cNvSpPr txBox="1"/>
          <p:nvPr/>
        </p:nvSpPr>
        <p:spPr>
          <a:xfrm>
            <a:off x="2095914" y="262084"/>
            <a:ext cx="942887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기획 의도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3B3911B-11AA-ADF0-912B-ADBF49127857}"/>
              </a:ext>
            </a:extLst>
          </p:cNvPr>
          <p:cNvCxnSpPr>
            <a:cxnSpLocks/>
          </p:cNvCxnSpPr>
          <p:nvPr/>
        </p:nvCxnSpPr>
        <p:spPr>
          <a:xfrm>
            <a:off x="1949450" y="569861"/>
            <a:ext cx="1024255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/>
          <p:nvPr/>
        </p:nvSpPr>
        <p:spPr>
          <a:xfrm>
            <a:off x="11465922" y="6530423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p. 3 / 20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46AC776-8062-3591-C7DF-D0DB79BA4C99}"/>
              </a:ext>
            </a:extLst>
          </p:cNvPr>
          <p:cNvCxnSpPr>
            <a:cxnSpLocks/>
          </p:cNvCxnSpPr>
          <p:nvPr/>
        </p:nvCxnSpPr>
        <p:spPr>
          <a:xfrm>
            <a:off x="1949450" y="804146"/>
            <a:ext cx="102425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B5B5D4-A227-DC18-E0F4-9865C2F42F9F}"/>
              </a:ext>
            </a:extLst>
          </p:cNvPr>
          <p:cNvCxnSpPr>
            <a:cxnSpLocks/>
          </p:cNvCxnSpPr>
          <p:nvPr/>
        </p:nvCxnSpPr>
        <p:spPr>
          <a:xfrm>
            <a:off x="1949450" y="6168626"/>
            <a:ext cx="1024255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52EAA7-65A4-4E45-ED69-B8EFF0CDF9A5}"/>
              </a:ext>
            </a:extLst>
          </p:cNvPr>
          <p:cNvSpPr/>
          <p:nvPr/>
        </p:nvSpPr>
        <p:spPr>
          <a:xfrm>
            <a:off x="1971290" y="803385"/>
            <a:ext cx="9894655" cy="5365241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5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052EAA7-65A4-4E45-ED69-B8EFF0CDF9A5}"/>
              </a:ext>
            </a:extLst>
          </p:cNvPr>
          <p:cNvSpPr/>
          <p:nvPr/>
        </p:nvSpPr>
        <p:spPr>
          <a:xfrm>
            <a:off x="1623049" y="659706"/>
            <a:ext cx="10568605" cy="6062296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16538E-6B89-794F-57F0-98EE8D855F29}"/>
              </a:ext>
            </a:extLst>
          </p:cNvPr>
          <p:cNvGrpSpPr/>
          <p:nvPr/>
        </p:nvGrpSpPr>
        <p:grpSpPr>
          <a:xfrm flipV="1">
            <a:off x="1623395" y="6435164"/>
            <a:ext cx="10568605" cy="263975"/>
            <a:chOff x="1623395" y="803373"/>
            <a:chExt cx="10568605" cy="26397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6D80867-C5C4-89F4-CDB3-68A984FC1518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95" y="80337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03F01BC-FF98-7818-4F4E-33B5E09ADD63}"/>
                </a:ext>
              </a:extLst>
            </p:cNvPr>
            <p:cNvCxnSpPr>
              <a:cxnSpLocks/>
            </p:cNvCxnSpPr>
            <p:nvPr/>
          </p:nvCxnSpPr>
          <p:spPr>
            <a:xfrm>
              <a:off x="1992916" y="1067348"/>
              <a:ext cx="9829562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EC5B56-9E85-E99D-261B-1B4B79CE8FEE}"/>
              </a:ext>
            </a:extLst>
          </p:cNvPr>
          <p:cNvGrpSpPr/>
          <p:nvPr/>
        </p:nvGrpSpPr>
        <p:grpSpPr>
          <a:xfrm>
            <a:off x="1623395" y="668105"/>
            <a:ext cx="10568605" cy="263975"/>
            <a:chOff x="1623395" y="803373"/>
            <a:chExt cx="10568605" cy="26397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946AC776-8062-3591-C7DF-D0DB79BA4C99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95" y="80337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23C8A04-CEC4-1D92-9982-792BC1C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1992916" y="1067348"/>
              <a:ext cx="9829562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747AE9-7F5C-7F63-A3CB-2B39173BADB4}"/>
              </a:ext>
            </a:extLst>
          </p:cNvPr>
          <p:cNvSpPr/>
          <p:nvPr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B33C78-DE87-23EC-B73D-5B6215C29FA5}"/>
              </a:ext>
            </a:extLst>
          </p:cNvPr>
          <p:cNvGrpSpPr/>
          <p:nvPr/>
        </p:nvGrpSpPr>
        <p:grpSpPr>
          <a:xfrm>
            <a:off x="0" y="1354988"/>
            <a:ext cx="1607820" cy="392234"/>
            <a:chOff x="0" y="1729740"/>
            <a:chExt cx="1607820" cy="3922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A8E75D-5A09-E426-BE6B-602F33C17AEA}"/>
                </a:ext>
              </a:extLst>
            </p:cNvPr>
            <p:cNvSpPr/>
            <p:nvPr/>
          </p:nvSpPr>
          <p:spPr>
            <a:xfrm>
              <a:off x="0" y="1729740"/>
              <a:ext cx="1607820" cy="392234"/>
            </a:xfrm>
            <a:prstGeom prst="rect">
              <a:avLst/>
            </a:prstGeom>
            <a:gradFill flip="none" rotWithShape="1">
              <a:gsLst>
                <a:gs pos="58000">
                  <a:srgbClr val="464437">
                    <a:alpha val="70000"/>
                  </a:srgbClr>
                </a:gs>
                <a:gs pos="2000">
                  <a:srgbClr val="464437">
                    <a:alpha val="80000"/>
                  </a:srgbClr>
                </a:gs>
                <a:gs pos="100000">
                  <a:srgbClr val="48443A">
                    <a:alpha val="3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7F113-EC3A-A281-C7B3-2328500C16FF}"/>
                </a:ext>
              </a:extLst>
            </p:cNvPr>
            <p:cNvSpPr txBox="1"/>
            <p:nvPr/>
          </p:nvSpPr>
          <p:spPr>
            <a:xfrm>
              <a:off x="559292" y="1787358"/>
              <a:ext cx="489236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effectLst/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개요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1EDE15-7B8B-3D63-A9B3-C9226CC7613E}"/>
              </a:ext>
            </a:extLst>
          </p:cNvPr>
          <p:cNvCxnSpPr/>
          <p:nvPr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E623E3-E3CC-2B08-8B7A-BA4FF47762FE}"/>
              </a:ext>
            </a:extLst>
          </p:cNvPr>
          <p:cNvSpPr txBox="1"/>
          <p:nvPr/>
        </p:nvSpPr>
        <p:spPr>
          <a:xfrm>
            <a:off x="310827" y="194822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컨텐츠 소개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D579481-77D8-7044-E502-F3630A05EA97}"/>
              </a:ext>
            </a:extLst>
          </p:cNvPr>
          <p:cNvCxnSpPr/>
          <p:nvPr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A96BC9-7F72-77B5-FE29-6210680E5A0A}"/>
              </a:ext>
            </a:extLst>
          </p:cNvPr>
          <p:cNvSpPr txBox="1"/>
          <p:nvPr/>
        </p:nvSpPr>
        <p:spPr>
          <a:xfrm>
            <a:off x="310827" y="245137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시스템 소개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2E381A-37B0-9982-EB1F-4231B914FB5B}"/>
              </a:ext>
            </a:extLst>
          </p:cNvPr>
          <p:cNvCxnSpPr/>
          <p:nvPr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B4B088-9A85-6075-F5D3-3DDCC8FA0335}"/>
              </a:ext>
            </a:extLst>
          </p:cNvPr>
          <p:cNvSpPr txBox="1"/>
          <p:nvPr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예시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6B5B5C-28A2-9FC4-4C1A-C8C130901A98}"/>
              </a:ext>
            </a:extLst>
          </p:cNvPr>
          <p:cNvCxnSpPr/>
          <p:nvPr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844D36-61BF-9795-1E2A-1880D26E0F6B}"/>
              </a:ext>
            </a:extLst>
          </p:cNvPr>
          <p:cNvSpPr txBox="1"/>
          <p:nvPr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95E1318-CACF-2176-A186-9E409B5BF174}"/>
              </a:ext>
            </a:extLst>
          </p:cNvPr>
          <p:cNvCxnSpPr/>
          <p:nvPr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3A93BA70-EF5E-CB89-3C65-93A1F207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AE35ECC-A26B-01AD-593F-6B883F39A113}"/>
              </a:ext>
            </a:extLst>
          </p:cNvPr>
          <p:cNvSpPr txBox="1"/>
          <p:nvPr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E75AE0-0CC8-DDFD-A838-2520BF641D05}"/>
              </a:ext>
            </a:extLst>
          </p:cNvPr>
          <p:cNvSpPr/>
          <p:nvPr/>
        </p:nvSpPr>
        <p:spPr>
          <a:xfrm>
            <a:off x="1704516" y="219855"/>
            <a:ext cx="10487484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655D1D-E793-35FA-6F39-9F5166483300}"/>
              </a:ext>
            </a:extLst>
          </p:cNvPr>
          <p:cNvSpPr txBox="1"/>
          <p:nvPr/>
        </p:nvSpPr>
        <p:spPr>
          <a:xfrm>
            <a:off x="2095914" y="262084"/>
            <a:ext cx="942887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기획 의도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/>
          <p:nvPr/>
        </p:nvSpPr>
        <p:spPr>
          <a:xfrm>
            <a:off x="11285072" y="6459429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p. 3 / 20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2F92842-EFBB-669B-9DF2-84C84B396E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9228"/>
          <a:stretch/>
        </p:blipFill>
        <p:spPr>
          <a:xfrm>
            <a:off x="11769274" y="983474"/>
            <a:ext cx="106407" cy="54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E75AE0-0CC8-DDFD-A838-2520BF641D05}"/>
              </a:ext>
            </a:extLst>
          </p:cNvPr>
          <p:cNvSpPr/>
          <p:nvPr/>
        </p:nvSpPr>
        <p:spPr>
          <a:xfrm>
            <a:off x="1704516" y="219855"/>
            <a:ext cx="10487484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52EAA7-65A4-4E45-ED69-B8EFF0CDF9A5}"/>
              </a:ext>
            </a:extLst>
          </p:cNvPr>
          <p:cNvSpPr/>
          <p:nvPr/>
        </p:nvSpPr>
        <p:spPr>
          <a:xfrm>
            <a:off x="1704517" y="581823"/>
            <a:ext cx="10487484" cy="6051852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EC5B56-9E85-E99D-261B-1B4B79CE8FEE}"/>
              </a:ext>
            </a:extLst>
          </p:cNvPr>
          <p:cNvGrpSpPr/>
          <p:nvPr/>
        </p:nvGrpSpPr>
        <p:grpSpPr>
          <a:xfrm>
            <a:off x="1623395" y="239682"/>
            <a:ext cx="10568605" cy="348985"/>
            <a:chOff x="1623395" y="838933"/>
            <a:chExt cx="10568605" cy="348985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946AC776-8062-3591-C7DF-D0DB79BA4C99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95" y="83893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23C8A04-CEC4-1D92-9982-792BC1C41948}"/>
                </a:ext>
              </a:extLst>
            </p:cNvPr>
            <p:cNvCxnSpPr>
              <a:cxnSpLocks/>
            </p:cNvCxnSpPr>
            <p:nvPr/>
          </p:nvCxnSpPr>
          <p:spPr>
            <a:xfrm>
              <a:off x="1992916" y="1187918"/>
              <a:ext cx="9829562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747AE9-7F5C-7F63-A3CB-2B39173BADB4}"/>
              </a:ext>
            </a:extLst>
          </p:cNvPr>
          <p:cNvSpPr/>
          <p:nvPr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B33C78-DE87-23EC-B73D-5B6215C29FA5}"/>
              </a:ext>
            </a:extLst>
          </p:cNvPr>
          <p:cNvGrpSpPr/>
          <p:nvPr/>
        </p:nvGrpSpPr>
        <p:grpSpPr>
          <a:xfrm>
            <a:off x="0" y="1354988"/>
            <a:ext cx="1607820" cy="392234"/>
            <a:chOff x="0" y="1729740"/>
            <a:chExt cx="1607820" cy="3922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A8E75D-5A09-E426-BE6B-602F33C17AEA}"/>
                </a:ext>
              </a:extLst>
            </p:cNvPr>
            <p:cNvSpPr/>
            <p:nvPr/>
          </p:nvSpPr>
          <p:spPr>
            <a:xfrm>
              <a:off x="0" y="1729740"/>
              <a:ext cx="1607820" cy="392234"/>
            </a:xfrm>
            <a:prstGeom prst="rect">
              <a:avLst/>
            </a:prstGeom>
            <a:gradFill flip="none" rotWithShape="1">
              <a:gsLst>
                <a:gs pos="58000">
                  <a:srgbClr val="464437">
                    <a:alpha val="70000"/>
                  </a:srgbClr>
                </a:gs>
                <a:gs pos="2000">
                  <a:srgbClr val="464437">
                    <a:alpha val="80000"/>
                  </a:srgbClr>
                </a:gs>
                <a:gs pos="100000">
                  <a:srgbClr val="48443A">
                    <a:alpha val="3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7F113-EC3A-A281-C7B3-2328500C16FF}"/>
                </a:ext>
              </a:extLst>
            </p:cNvPr>
            <p:cNvSpPr txBox="1"/>
            <p:nvPr/>
          </p:nvSpPr>
          <p:spPr>
            <a:xfrm>
              <a:off x="559292" y="1787358"/>
              <a:ext cx="489236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effectLst/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개요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1EDE15-7B8B-3D63-A9B3-C9226CC7613E}"/>
              </a:ext>
            </a:extLst>
          </p:cNvPr>
          <p:cNvCxnSpPr/>
          <p:nvPr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E623E3-E3CC-2B08-8B7A-BA4FF47762FE}"/>
              </a:ext>
            </a:extLst>
          </p:cNvPr>
          <p:cNvSpPr txBox="1"/>
          <p:nvPr/>
        </p:nvSpPr>
        <p:spPr>
          <a:xfrm>
            <a:off x="310827" y="194822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컨텐츠 소개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D579481-77D8-7044-E502-F3630A05EA97}"/>
              </a:ext>
            </a:extLst>
          </p:cNvPr>
          <p:cNvCxnSpPr/>
          <p:nvPr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A96BC9-7F72-77B5-FE29-6210680E5A0A}"/>
              </a:ext>
            </a:extLst>
          </p:cNvPr>
          <p:cNvSpPr txBox="1"/>
          <p:nvPr/>
        </p:nvSpPr>
        <p:spPr>
          <a:xfrm>
            <a:off x="310827" y="245137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시스템 소개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2E381A-37B0-9982-EB1F-4231B914FB5B}"/>
              </a:ext>
            </a:extLst>
          </p:cNvPr>
          <p:cNvCxnSpPr/>
          <p:nvPr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B4B088-9A85-6075-F5D3-3DDCC8FA0335}"/>
              </a:ext>
            </a:extLst>
          </p:cNvPr>
          <p:cNvSpPr txBox="1"/>
          <p:nvPr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예시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6B5B5C-28A2-9FC4-4C1A-C8C130901A98}"/>
              </a:ext>
            </a:extLst>
          </p:cNvPr>
          <p:cNvCxnSpPr/>
          <p:nvPr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844D36-61BF-9795-1E2A-1880D26E0F6B}"/>
              </a:ext>
            </a:extLst>
          </p:cNvPr>
          <p:cNvSpPr txBox="1"/>
          <p:nvPr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95E1318-CACF-2176-A186-9E409B5BF174}"/>
              </a:ext>
            </a:extLst>
          </p:cNvPr>
          <p:cNvCxnSpPr/>
          <p:nvPr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3A93BA70-EF5E-CB89-3C65-93A1F207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AE35ECC-A26B-01AD-593F-6B883F39A113}"/>
              </a:ext>
            </a:extLst>
          </p:cNvPr>
          <p:cNvSpPr txBox="1"/>
          <p:nvPr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655D1D-E793-35FA-6F39-9F5166483300}"/>
              </a:ext>
            </a:extLst>
          </p:cNvPr>
          <p:cNvSpPr txBox="1"/>
          <p:nvPr/>
        </p:nvSpPr>
        <p:spPr>
          <a:xfrm>
            <a:off x="2095914" y="262084"/>
            <a:ext cx="942887" cy="30777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기획 의도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/>
          <p:nvPr/>
        </p:nvSpPr>
        <p:spPr>
          <a:xfrm>
            <a:off x="11397877" y="6351461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p. 3 / 20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48453F0-D569-37C9-1F1E-9C215DD01ECF}"/>
              </a:ext>
            </a:extLst>
          </p:cNvPr>
          <p:cNvGrpSpPr/>
          <p:nvPr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6734103-FEBB-0560-013E-3922ED28C3F9}"/>
                </a:ext>
              </a:extLst>
            </p:cNvPr>
            <p:cNvSpPr/>
            <p:nvPr/>
          </p:nvSpPr>
          <p:spPr>
            <a:xfrm>
              <a:off x="11423838" y="988248"/>
              <a:ext cx="77729" cy="1082868"/>
            </a:xfrm>
            <a:prstGeom prst="rect">
              <a:avLst/>
            </a:prstGeom>
            <a:solidFill>
              <a:srgbClr val="6765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D43039A-B333-B272-F60A-C5046EEB1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25B849E-B67C-ECEE-CCD9-B446201BD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136371B-C8DE-2327-0326-1220F16C3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CFD93E1-5ADF-14E7-EC9B-339CFDD46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DFEC8E-5D71-7501-546D-B6727EF1CE07}"/>
              </a:ext>
            </a:extLst>
          </p:cNvPr>
          <p:cNvGrpSpPr/>
          <p:nvPr/>
        </p:nvGrpSpPr>
        <p:grpSpPr>
          <a:xfrm flipV="1">
            <a:off x="1704862" y="6284690"/>
            <a:ext cx="10568605" cy="348985"/>
            <a:chOff x="1623395" y="838933"/>
            <a:chExt cx="10568605" cy="34898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157817F-5844-7177-3241-1D89E64C5E10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95" y="83893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4617700-D0A7-4540-B54B-F7F88568B675}"/>
                </a:ext>
              </a:extLst>
            </p:cNvPr>
            <p:cNvCxnSpPr>
              <a:cxnSpLocks/>
            </p:cNvCxnSpPr>
            <p:nvPr/>
          </p:nvCxnSpPr>
          <p:spPr>
            <a:xfrm>
              <a:off x="1992916" y="1187918"/>
              <a:ext cx="9829562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18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052EAA7-65A4-4E45-ED69-B8EFF0CDF9A5}"/>
              </a:ext>
            </a:extLst>
          </p:cNvPr>
          <p:cNvSpPr/>
          <p:nvPr/>
        </p:nvSpPr>
        <p:spPr>
          <a:xfrm>
            <a:off x="1704517" y="224324"/>
            <a:ext cx="10487484" cy="6409351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747AE9-7F5C-7F63-A3CB-2B39173BADB4}"/>
              </a:ext>
            </a:extLst>
          </p:cNvPr>
          <p:cNvSpPr/>
          <p:nvPr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B33C78-DE87-23EC-B73D-5B6215C29FA5}"/>
              </a:ext>
            </a:extLst>
          </p:cNvPr>
          <p:cNvGrpSpPr/>
          <p:nvPr/>
        </p:nvGrpSpPr>
        <p:grpSpPr>
          <a:xfrm>
            <a:off x="0" y="1354988"/>
            <a:ext cx="1607820" cy="392234"/>
            <a:chOff x="0" y="1729740"/>
            <a:chExt cx="1607820" cy="3922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A8E75D-5A09-E426-BE6B-602F33C17AEA}"/>
                </a:ext>
              </a:extLst>
            </p:cNvPr>
            <p:cNvSpPr/>
            <p:nvPr/>
          </p:nvSpPr>
          <p:spPr>
            <a:xfrm>
              <a:off x="0" y="1729740"/>
              <a:ext cx="1607820" cy="392234"/>
            </a:xfrm>
            <a:prstGeom prst="rect">
              <a:avLst/>
            </a:prstGeom>
            <a:gradFill flip="none" rotWithShape="1">
              <a:gsLst>
                <a:gs pos="58000">
                  <a:srgbClr val="464437">
                    <a:alpha val="70000"/>
                  </a:srgbClr>
                </a:gs>
                <a:gs pos="2000">
                  <a:srgbClr val="464437">
                    <a:alpha val="80000"/>
                  </a:srgbClr>
                </a:gs>
                <a:gs pos="100000">
                  <a:srgbClr val="48443A">
                    <a:alpha val="3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7F113-EC3A-A281-C7B3-2328500C16FF}"/>
                </a:ext>
              </a:extLst>
            </p:cNvPr>
            <p:cNvSpPr txBox="1"/>
            <p:nvPr/>
          </p:nvSpPr>
          <p:spPr>
            <a:xfrm>
              <a:off x="559292" y="1787358"/>
              <a:ext cx="489236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effectLst/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개요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1EDE15-7B8B-3D63-A9B3-C9226CC7613E}"/>
              </a:ext>
            </a:extLst>
          </p:cNvPr>
          <p:cNvCxnSpPr/>
          <p:nvPr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E623E3-E3CC-2B08-8B7A-BA4FF47762FE}"/>
              </a:ext>
            </a:extLst>
          </p:cNvPr>
          <p:cNvSpPr txBox="1"/>
          <p:nvPr/>
        </p:nvSpPr>
        <p:spPr>
          <a:xfrm>
            <a:off x="310827" y="194822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컨텐츠 소개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D579481-77D8-7044-E502-F3630A05EA97}"/>
              </a:ext>
            </a:extLst>
          </p:cNvPr>
          <p:cNvCxnSpPr/>
          <p:nvPr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A96BC9-7F72-77B5-FE29-6210680E5A0A}"/>
              </a:ext>
            </a:extLst>
          </p:cNvPr>
          <p:cNvSpPr txBox="1"/>
          <p:nvPr/>
        </p:nvSpPr>
        <p:spPr>
          <a:xfrm>
            <a:off x="310827" y="245137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시스템 소개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2E381A-37B0-9982-EB1F-4231B914FB5B}"/>
              </a:ext>
            </a:extLst>
          </p:cNvPr>
          <p:cNvCxnSpPr/>
          <p:nvPr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B4B088-9A85-6075-F5D3-3DDCC8FA0335}"/>
              </a:ext>
            </a:extLst>
          </p:cNvPr>
          <p:cNvSpPr txBox="1"/>
          <p:nvPr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예시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6B5B5C-28A2-9FC4-4C1A-C8C130901A98}"/>
              </a:ext>
            </a:extLst>
          </p:cNvPr>
          <p:cNvCxnSpPr/>
          <p:nvPr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844D36-61BF-9795-1E2A-1880D26E0F6B}"/>
              </a:ext>
            </a:extLst>
          </p:cNvPr>
          <p:cNvSpPr txBox="1"/>
          <p:nvPr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95E1318-CACF-2176-A186-9E409B5BF174}"/>
              </a:ext>
            </a:extLst>
          </p:cNvPr>
          <p:cNvCxnSpPr/>
          <p:nvPr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3A93BA70-EF5E-CB89-3C65-93A1F207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AE35ECC-A26B-01AD-593F-6B883F39A113}"/>
              </a:ext>
            </a:extLst>
          </p:cNvPr>
          <p:cNvSpPr txBox="1"/>
          <p:nvPr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/>
          <p:nvPr/>
        </p:nvSpPr>
        <p:spPr>
          <a:xfrm>
            <a:off x="11397877" y="6351461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p. 4 / 20</a:t>
            </a:r>
          </a:p>
        </p:txBody>
      </p:sp>
      <p:grpSp>
        <p:nvGrpSpPr>
          <p:cNvPr id="31" name="오른쪽 스크롤바">
            <a:extLst>
              <a:ext uri="{FF2B5EF4-FFF2-40B4-BE49-F238E27FC236}">
                <a16:creationId xmlns:a16="http://schemas.microsoft.com/office/drawing/2014/main" id="{D48453F0-D569-37C9-1F1E-9C215DD01ECF}"/>
              </a:ext>
            </a:extLst>
          </p:cNvPr>
          <p:cNvGrpSpPr/>
          <p:nvPr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sp>
          <p:nvSpPr>
            <p:cNvPr id="25" name="현재 위치 스크롤">
              <a:extLst>
                <a:ext uri="{FF2B5EF4-FFF2-40B4-BE49-F238E27FC236}">
                  <a16:creationId xmlns:a16="http://schemas.microsoft.com/office/drawing/2014/main" id="{16734103-FEBB-0560-013E-3922ED28C3F9}"/>
                </a:ext>
              </a:extLst>
            </p:cNvPr>
            <p:cNvSpPr/>
            <p:nvPr/>
          </p:nvSpPr>
          <p:spPr>
            <a:xfrm>
              <a:off x="11423838" y="2900596"/>
              <a:ext cx="77729" cy="1082868"/>
            </a:xfrm>
            <a:prstGeom prst="rect">
              <a:avLst/>
            </a:prstGeom>
            <a:solidFill>
              <a:srgbClr val="6765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D43039A-B333-B272-F60A-C5046EEB100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25B849E-B67C-ECEE-CCD9-B446201BD6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136371B-C8DE-2327-0326-1220F16C33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CFD93E1-5ADF-14E7-EC9B-339CFDD468D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3DC15F-01C7-A00C-5A0A-5B45C1FF6ABE}"/>
              </a:ext>
            </a:extLst>
          </p:cNvPr>
          <p:cNvGrpSpPr/>
          <p:nvPr/>
        </p:nvGrpSpPr>
        <p:grpSpPr>
          <a:xfrm flipV="1">
            <a:off x="1704862" y="6284690"/>
            <a:ext cx="10568605" cy="348985"/>
            <a:chOff x="1623395" y="838933"/>
            <a:chExt cx="10568605" cy="34898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D6F7268-4AD0-B028-A268-D711BF81A747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95" y="83893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0CAC461-D8CD-51B3-27DA-B93E2ACCFDF7}"/>
                </a:ext>
              </a:extLst>
            </p:cNvPr>
            <p:cNvCxnSpPr>
              <a:cxnSpLocks/>
            </p:cNvCxnSpPr>
            <p:nvPr/>
          </p:nvCxnSpPr>
          <p:spPr>
            <a:xfrm>
              <a:off x="1992916" y="1187918"/>
              <a:ext cx="9829562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7343BB-993B-4255-9D29-2CE7585A5B28}"/>
              </a:ext>
            </a:extLst>
          </p:cNvPr>
          <p:cNvGrpSpPr/>
          <p:nvPr/>
        </p:nvGrpSpPr>
        <p:grpSpPr>
          <a:xfrm>
            <a:off x="1623395" y="239682"/>
            <a:ext cx="10568605" cy="348985"/>
            <a:chOff x="1623395" y="838933"/>
            <a:chExt cx="10568605" cy="348985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570596D-1E29-68E9-A118-3F2CC93A40D5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95" y="83893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34A9E88-E52C-2EAB-9EA2-46C2181131CB}"/>
                </a:ext>
              </a:extLst>
            </p:cNvPr>
            <p:cNvCxnSpPr>
              <a:cxnSpLocks/>
            </p:cNvCxnSpPr>
            <p:nvPr/>
          </p:nvCxnSpPr>
          <p:spPr>
            <a:xfrm>
              <a:off x="1992916" y="1187918"/>
              <a:ext cx="9829562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85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052EAA7-65A4-4E45-ED69-B8EFF0CDF9A5}"/>
              </a:ext>
            </a:extLst>
          </p:cNvPr>
          <p:cNvSpPr/>
          <p:nvPr/>
        </p:nvSpPr>
        <p:spPr>
          <a:xfrm>
            <a:off x="1704517" y="224324"/>
            <a:ext cx="10487484" cy="6409351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747AE9-7F5C-7F63-A3CB-2B39173BADB4}"/>
              </a:ext>
            </a:extLst>
          </p:cNvPr>
          <p:cNvSpPr/>
          <p:nvPr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DB33C78-DE87-23EC-B73D-5B6215C29FA5}"/>
              </a:ext>
            </a:extLst>
          </p:cNvPr>
          <p:cNvGrpSpPr/>
          <p:nvPr/>
        </p:nvGrpSpPr>
        <p:grpSpPr>
          <a:xfrm>
            <a:off x="0" y="1354988"/>
            <a:ext cx="1607820" cy="392234"/>
            <a:chOff x="0" y="1729740"/>
            <a:chExt cx="1607820" cy="3922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A8E75D-5A09-E426-BE6B-602F33C17AEA}"/>
                </a:ext>
              </a:extLst>
            </p:cNvPr>
            <p:cNvSpPr/>
            <p:nvPr/>
          </p:nvSpPr>
          <p:spPr>
            <a:xfrm>
              <a:off x="0" y="1729740"/>
              <a:ext cx="1607820" cy="392234"/>
            </a:xfrm>
            <a:prstGeom prst="rect">
              <a:avLst/>
            </a:prstGeom>
            <a:gradFill flip="none" rotWithShape="1">
              <a:gsLst>
                <a:gs pos="58000">
                  <a:srgbClr val="464437">
                    <a:alpha val="70000"/>
                  </a:srgbClr>
                </a:gs>
                <a:gs pos="2000">
                  <a:srgbClr val="464437">
                    <a:alpha val="80000"/>
                  </a:srgbClr>
                </a:gs>
                <a:gs pos="100000">
                  <a:srgbClr val="48443A">
                    <a:alpha val="3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7F113-EC3A-A281-C7B3-2328500C16FF}"/>
                </a:ext>
              </a:extLst>
            </p:cNvPr>
            <p:cNvSpPr txBox="1"/>
            <p:nvPr/>
          </p:nvSpPr>
          <p:spPr>
            <a:xfrm>
              <a:off x="559292" y="1787358"/>
              <a:ext cx="489236" cy="2769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effectLst/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개요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61EDE15-7B8B-3D63-A9B3-C9226CC7613E}"/>
              </a:ext>
            </a:extLst>
          </p:cNvPr>
          <p:cNvCxnSpPr/>
          <p:nvPr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E623E3-E3CC-2B08-8B7A-BA4FF47762FE}"/>
              </a:ext>
            </a:extLst>
          </p:cNvPr>
          <p:cNvSpPr txBox="1"/>
          <p:nvPr/>
        </p:nvSpPr>
        <p:spPr>
          <a:xfrm>
            <a:off x="310827" y="194822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컨텐츠 소개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D579481-77D8-7044-E502-F3630A05EA97}"/>
              </a:ext>
            </a:extLst>
          </p:cNvPr>
          <p:cNvCxnSpPr/>
          <p:nvPr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A96BC9-7F72-77B5-FE29-6210680E5A0A}"/>
              </a:ext>
            </a:extLst>
          </p:cNvPr>
          <p:cNvSpPr txBox="1"/>
          <p:nvPr/>
        </p:nvSpPr>
        <p:spPr>
          <a:xfrm>
            <a:off x="310827" y="2451376"/>
            <a:ext cx="986167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시스템 소개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2E381A-37B0-9982-EB1F-4231B914FB5B}"/>
              </a:ext>
            </a:extLst>
          </p:cNvPr>
          <p:cNvCxnSpPr/>
          <p:nvPr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B4B088-9A85-6075-F5D3-3DDCC8FA0335}"/>
              </a:ext>
            </a:extLst>
          </p:cNvPr>
          <p:cNvSpPr txBox="1"/>
          <p:nvPr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예시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E6B5B5C-28A2-9FC4-4C1A-C8C130901A98}"/>
              </a:ext>
            </a:extLst>
          </p:cNvPr>
          <p:cNvCxnSpPr/>
          <p:nvPr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844D36-61BF-9795-1E2A-1880D26E0F6B}"/>
              </a:ext>
            </a:extLst>
          </p:cNvPr>
          <p:cNvSpPr txBox="1"/>
          <p:nvPr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개선 사항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95E1318-CACF-2176-A186-9E409B5BF174}"/>
              </a:ext>
            </a:extLst>
          </p:cNvPr>
          <p:cNvCxnSpPr/>
          <p:nvPr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3A93BA70-EF5E-CB89-3C65-93A1F207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AE35ECC-A26B-01AD-593F-6B883F39A113}"/>
              </a:ext>
            </a:extLst>
          </p:cNvPr>
          <p:cNvSpPr txBox="1"/>
          <p:nvPr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/>
          <p:nvPr/>
        </p:nvSpPr>
        <p:spPr>
          <a:xfrm>
            <a:off x="11397877" y="6351461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p. 5 / 20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A395F9-CBBD-7BDD-0C05-58F727EB5D86}"/>
              </a:ext>
            </a:extLst>
          </p:cNvPr>
          <p:cNvGrpSpPr/>
          <p:nvPr/>
        </p:nvGrpSpPr>
        <p:grpSpPr>
          <a:xfrm flipV="1">
            <a:off x="1704862" y="6284690"/>
            <a:ext cx="10568605" cy="348985"/>
            <a:chOff x="1623395" y="838933"/>
            <a:chExt cx="10568605" cy="34898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CA0376E-1C6C-3BA9-5F5C-C53FCA3A5225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95" y="83893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5FCE3B7-F8B7-3A35-0979-9453B6B9E708}"/>
                </a:ext>
              </a:extLst>
            </p:cNvPr>
            <p:cNvCxnSpPr>
              <a:cxnSpLocks/>
            </p:cNvCxnSpPr>
            <p:nvPr/>
          </p:nvCxnSpPr>
          <p:spPr>
            <a:xfrm>
              <a:off x="1992916" y="1187918"/>
              <a:ext cx="9829562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48453F0-D569-37C9-1F1E-9C215DD01ECF}"/>
              </a:ext>
            </a:extLst>
          </p:cNvPr>
          <p:cNvGrpSpPr/>
          <p:nvPr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6734103-FEBB-0560-013E-3922ED28C3F9}"/>
                </a:ext>
              </a:extLst>
            </p:cNvPr>
            <p:cNvSpPr/>
            <p:nvPr/>
          </p:nvSpPr>
          <p:spPr>
            <a:xfrm>
              <a:off x="11423838" y="4811202"/>
              <a:ext cx="77729" cy="1082868"/>
            </a:xfrm>
            <a:prstGeom prst="rect">
              <a:avLst/>
            </a:prstGeom>
            <a:solidFill>
              <a:srgbClr val="6765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D43039A-B333-B272-F60A-C5046EEB1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25B849E-B67C-ECEE-CCD9-B446201BD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136371B-C8DE-2327-0326-1220F16C3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CFD93E1-5ADF-14E7-EC9B-339CFDD46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366930-68E5-9459-B141-1179D89DD67D}"/>
              </a:ext>
            </a:extLst>
          </p:cNvPr>
          <p:cNvGrpSpPr/>
          <p:nvPr/>
        </p:nvGrpSpPr>
        <p:grpSpPr>
          <a:xfrm>
            <a:off x="1623395" y="239682"/>
            <a:ext cx="10568605" cy="348985"/>
            <a:chOff x="1623395" y="838933"/>
            <a:chExt cx="10568605" cy="348985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2F3DE68-44EF-1BAA-DD67-7721D6597D35}"/>
                </a:ext>
              </a:extLst>
            </p:cNvPr>
            <p:cNvCxnSpPr>
              <a:cxnSpLocks/>
            </p:cNvCxnSpPr>
            <p:nvPr/>
          </p:nvCxnSpPr>
          <p:spPr>
            <a:xfrm>
              <a:off x="1623395" y="83893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F0A39E5-7B16-3EF7-0715-F45FA61C93A0}"/>
                </a:ext>
              </a:extLst>
            </p:cNvPr>
            <p:cNvCxnSpPr>
              <a:cxnSpLocks/>
            </p:cNvCxnSpPr>
            <p:nvPr/>
          </p:nvCxnSpPr>
          <p:spPr>
            <a:xfrm>
              <a:off x="1992916" y="1187918"/>
              <a:ext cx="9829562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62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131</Words>
  <Application>Microsoft Office PowerPoint</Application>
  <PresentationFormat>와이드스크린</PresentationFormat>
  <Paragraphs>57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빛의 계승자 Bold</vt:lpstr>
      <vt:lpstr>빛의 계승자 Regular</vt:lpstr>
      <vt:lpstr>Aptos</vt:lpstr>
      <vt:lpstr>Aptos Display</vt:lpstr>
      <vt:lpstr>Arial</vt:lpstr>
      <vt:lpstr>Cinzel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</cp:revision>
  <dcterms:created xsi:type="dcterms:W3CDTF">2024-10-10T09:39:43Z</dcterms:created>
  <dcterms:modified xsi:type="dcterms:W3CDTF">2024-10-10T11:59:36Z</dcterms:modified>
</cp:coreProperties>
</file>