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894" y="1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BC597-AFBC-4261-8CE0-F86B06392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493886-59DA-4EDF-894F-83EFC6AED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3F951-1FA0-4C48-BCF0-7A70524A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7125-B78C-45AE-853C-5C99AE77DCE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C84B0-0D27-490D-B409-5F7387A1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D404D-8795-445C-A1DB-5E21755C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FCEF-23E0-46D5-9CF3-422F8353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6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1CABA-09C4-4498-9153-757ECC3D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4DB8ED-F15D-4C61-88E1-C3CEA015A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628BA4-1BBD-4339-ADB6-7D9FF943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7125-B78C-45AE-853C-5C99AE77DCE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23EBCD-AA97-4F72-BA2F-514B3BA5B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2B877-2D7C-4E96-A3A9-F1EA05E1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FCEF-23E0-46D5-9CF3-422F8353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12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094BF2-091C-4B55-8399-3CAF753E5F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98BD4A-8F78-45D6-B00F-FF440FD11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D324B-97B3-4D33-8315-09FD0E4C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7125-B78C-45AE-853C-5C99AE77DCE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8D206-6DD4-4D2C-A011-DD25FC15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993F1-9074-4DDF-8A5E-01FF16F9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FCEF-23E0-46D5-9CF3-422F8353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81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F6D6B-F08D-4A91-A469-4F0DF769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EFA6C-BB54-4BAF-910B-510228B60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85632-6112-443C-B813-68751AE90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7125-B78C-45AE-853C-5C99AE77DCE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17B0D-6BB8-49A2-9815-E88F6062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F49A7-E15C-4F61-8685-4DA0342B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FCEF-23E0-46D5-9CF3-422F8353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D48EC-B3C4-44D5-B624-D55A6F4D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907FB-7E81-4092-B305-188B643D9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94B468-7E90-4FF7-BAC4-184240BC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7125-B78C-45AE-853C-5C99AE77DCE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C8096F-4106-444D-9EFA-F7CB0995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53E4F4-D76E-4EE8-85D0-79886BEB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FCEF-23E0-46D5-9CF3-422F8353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1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6BBB4-26D0-415A-989D-885EC084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6B6DE-F456-4082-A0E5-ECEFBA231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AAF3C1-D0A3-4ECD-A170-CEFF220A3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6B1C0-15D0-46DC-8788-1559DE3D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7125-B78C-45AE-853C-5C99AE77DCE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CE38A0-6248-4946-A1F6-1D416DD9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660568-1814-499B-9111-C34D746D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FCEF-23E0-46D5-9CF3-422F8353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45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4B453-1621-40FD-B711-3FEBDB6E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F8FAC8-B984-4671-8398-BE6A225B2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708EE0-8399-49A9-B832-D6E24C9C7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20C418-07C8-4439-A6EA-CF91E27FF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29A7EC-D2AC-4DF6-AAD5-BD99A6F94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C1F13B-8826-471C-8728-DC0B7F29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7125-B78C-45AE-853C-5C99AE77DCE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5AF667-6ED9-4B5E-888C-BF3A3172B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2C83F6-080C-4A49-8BD7-AB900B85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FCEF-23E0-46D5-9CF3-422F8353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75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9C256-B89E-4E07-B2CA-1D17480B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B23BED-69ED-49EC-864A-02CAC637C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7125-B78C-45AE-853C-5C99AE77DCE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ECE07-D333-4328-B3C9-313E5F2C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0C173C-4CB4-425C-B1CE-E882DA07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FCEF-23E0-46D5-9CF3-422F8353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95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FED36B-DABE-42FA-B2E7-AA9D5E57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7125-B78C-45AE-853C-5C99AE77DCE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F4CD98-43DE-4106-9B68-920C88F8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3AFF77-5C1F-4E38-92BE-F3CC009F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FCEF-23E0-46D5-9CF3-422F8353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4571B-CB05-46AD-B6EF-3C552E3D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121B6A-F628-426D-A9CE-EB5BB2964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F31358-0922-4AEB-8C48-D85971B1E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3C7D9D-65A4-42B8-B064-6184CC7B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7125-B78C-45AE-853C-5C99AE77DCE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3152FF-BC82-4F99-9399-22E4D611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6039F-19A3-4987-ABD2-91140F6F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FCEF-23E0-46D5-9CF3-422F8353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133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5607C-CF69-4615-AD5D-44429B99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2D8A88-98B7-43A4-ACE3-2EAE9F56D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388F7-3B6E-4F66-851D-FFE75D577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1FCFD7-1CBF-4EA3-9E5F-3FB5BE53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7125-B78C-45AE-853C-5C99AE77DCE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7C2DE7-F48A-4821-BFE2-1F335A2D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055F58-2F88-4E9E-8A10-98A0E9F53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CFCEF-23E0-46D5-9CF3-422F8353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6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26DA3A-EFE0-4882-A7CE-DDAFF217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F0B3F-2B00-49CB-A857-6807B74CD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76B78-D0F1-444F-A0F1-07AD59D67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7125-B78C-45AE-853C-5C99AE77DCE3}" type="datetimeFigureOut">
              <a:rPr lang="ko-KR" altLang="en-US" smtClean="0"/>
              <a:t>2024-08-19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2EC57-71F3-44DA-B622-EDEDD3C23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9238D-49F1-4504-BB14-AD57961CD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CFCEF-23E0-46D5-9CF3-422F83534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19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D0163F6-CCF8-46D3-93C0-6F229591D219}"/>
              </a:ext>
            </a:extLst>
          </p:cNvPr>
          <p:cNvSpPr/>
          <p:nvPr/>
        </p:nvSpPr>
        <p:spPr>
          <a:xfrm>
            <a:off x="4742167" y="1980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300DA9-9D76-4DD8-960C-37E2DB873AD9}"/>
              </a:ext>
            </a:extLst>
          </p:cNvPr>
          <p:cNvSpPr/>
          <p:nvPr/>
        </p:nvSpPr>
        <p:spPr>
          <a:xfrm>
            <a:off x="312057" y="11124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595F7A-BD4B-4F0F-B814-FB9F35E9A828}"/>
              </a:ext>
            </a:extLst>
          </p:cNvPr>
          <p:cNvSpPr/>
          <p:nvPr/>
        </p:nvSpPr>
        <p:spPr>
          <a:xfrm>
            <a:off x="4742167" y="20458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C8E759-7341-41C8-B3A9-2AD87DB95465}"/>
              </a:ext>
            </a:extLst>
          </p:cNvPr>
          <p:cNvSpPr/>
          <p:nvPr/>
        </p:nvSpPr>
        <p:spPr>
          <a:xfrm>
            <a:off x="6570967" y="20458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3662A6-97D1-40B8-91E5-0AD250C197A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656567" y="2503013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C2FE1D-690C-48D4-BD7F-7AE5934C6643}"/>
              </a:ext>
            </a:extLst>
          </p:cNvPr>
          <p:cNvSpPr/>
          <p:nvPr/>
        </p:nvSpPr>
        <p:spPr>
          <a:xfrm>
            <a:off x="8335655" y="20458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Affect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1FD31CE-C193-42A7-A322-12E058A75221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7485367" y="2503013"/>
            <a:ext cx="850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4495833-A227-4684-A4DE-CF733C5853FF}"/>
              </a:ext>
            </a:extLst>
          </p:cNvPr>
          <p:cNvSpPr/>
          <p:nvPr/>
        </p:nvSpPr>
        <p:spPr>
          <a:xfrm>
            <a:off x="8335655" y="308003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C96A42-344D-49C1-B009-DFFE4563AC3B}"/>
              </a:ext>
            </a:extLst>
          </p:cNvPr>
          <p:cNvSpPr/>
          <p:nvPr/>
        </p:nvSpPr>
        <p:spPr>
          <a:xfrm>
            <a:off x="8335655" y="411424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anim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87B661-5D8D-4E90-A466-034E03C10FFA}"/>
              </a:ext>
            </a:extLst>
          </p:cNvPr>
          <p:cNvSpPr/>
          <p:nvPr/>
        </p:nvSpPr>
        <p:spPr>
          <a:xfrm>
            <a:off x="8335655" y="520522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icon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98FEA9C-24A6-4751-BD9F-F2834D2DA353}"/>
              </a:ext>
            </a:extLst>
          </p:cNvPr>
          <p:cNvSpPr/>
          <p:nvPr/>
        </p:nvSpPr>
        <p:spPr>
          <a:xfrm>
            <a:off x="8335655" y="629619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sound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F003B75-4168-4E55-BF8B-B37E37FF6400}"/>
              </a:ext>
            </a:extLst>
          </p:cNvPr>
          <p:cNvSpPr/>
          <p:nvPr/>
        </p:nvSpPr>
        <p:spPr>
          <a:xfrm>
            <a:off x="2140857" y="11124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</a:t>
            </a:r>
            <a:r>
              <a:rPr lang="en-US" altLang="ko-KR" dirty="0"/>
              <a:t>- </a:t>
            </a:r>
            <a:r>
              <a:rPr lang="ko-KR" altLang="en-US" dirty="0"/>
              <a:t>무기 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6D6A0A54-BD99-412A-88D6-150E51127276}"/>
              </a:ext>
            </a:extLst>
          </p:cNvPr>
          <p:cNvCxnSpPr>
            <a:stCxn id="56" idx="3"/>
            <a:endCxn id="5" idx="1"/>
          </p:cNvCxnSpPr>
          <p:nvPr/>
        </p:nvCxnSpPr>
        <p:spPr>
          <a:xfrm flipV="1">
            <a:off x="3055257" y="655296"/>
            <a:ext cx="168691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E0728F1F-6270-4846-BC2B-7215229BBE94}"/>
              </a:ext>
            </a:extLst>
          </p:cNvPr>
          <p:cNvCxnSpPr>
            <a:stCxn id="56" idx="3"/>
            <a:endCxn id="7" idx="1"/>
          </p:cNvCxnSpPr>
          <p:nvPr/>
        </p:nvCxnSpPr>
        <p:spPr>
          <a:xfrm>
            <a:off x="3055257" y="1569696"/>
            <a:ext cx="1686910" cy="9333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6873620-69E2-4162-9F24-5200603F7B46}"/>
              </a:ext>
            </a:extLst>
          </p:cNvPr>
          <p:cNvCxnSpPr>
            <a:stCxn id="6" idx="3"/>
            <a:endCxn id="56" idx="1"/>
          </p:cNvCxnSpPr>
          <p:nvPr/>
        </p:nvCxnSpPr>
        <p:spPr>
          <a:xfrm>
            <a:off x="1226457" y="1569696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463B73D-C394-4E05-A09F-2338937915BF}"/>
              </a:ext>
            </a:extLst>
          </p:cNvPr>
          <p:cNvSpPr/>
          <p:nvPr/>
        </p:nvSpPr>
        <p:spPr>
          <a:xfrm>
            <a:off x="4742167" y="389353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Anim</a:t>
            </a:r>
            <a:endParaRPr lang="en-US" altLang="ko-KR" dirty="0"/>
          </a:p>
          <a:p>
            <a:pPr algn="ctr"/>
            <a:r>
              <a:rPr lang="en-US" altLang="ko-KR" dirty="0"/>
              <a:t>(Idle)</a:t>
            </a:r>
            <a:endParaRPr lang="ko-KR" altLang="en-US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98768917-257E-4461-97E5-7E1B12BB9A83}"/>
              </a:ext>
            </a:extLst>
          </p:cNvPr>
          <p:cNvCxnSpPr>
            <a:stCxn id="56" idx="3"/>
            <a:endCxn id="72" idx="1"/>
          </p:cNvCxnSpPr>
          <p:nvPr/>
        </p:nvCxnSpPr>
        <p:spPr>
          <a:xfrm>
            <a:off x="3055257" y="1569696"/>
            <a:ext cx="1686910" cy="2781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FA8D8FB-CFF7-433E-9389-E324D9757EF7}"/>
              </a:ext>
            </a:extLst>
          </p:cNvPr>
          <p:cNvSpPr/>
          <p:nvPr/>
        </p:nvSpPr>
        <p:spPr>
          <a:xfrm>
            <a:off x="4742167" y="520522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</a:t>
            </a:r>
            <a:endParaRPr lang="ko-KR" altLang="en-US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8B170029-360F-4B3B-B2A3-CD5749A17E58}"/>
              </a:ext>
            </a:extLst>
          </p:cNvPr>
          <p:cNvCxnSpPr>
            <a:stCxn id="56" idx="3"/>
            <a:endCxn id="76" idx="1"/>
          </p:cNvCxnSpPr>
          <p:nvPr/>
        </p:nvCxnSpPr>
        <p:spPr>
          <a:xfrm>
            <a:off x="3055257" y="1569696"/>
            <a:ext cx="1686910" cy="4092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2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KHmedia</dc:creator>
  <cp:lastModifiedBy>KHmedia</cp:lastModifiedBy>
  <cp:revision>2</cp:revision>
  <dcterms:created xsi:type="dcterms:W3CDTF">2024-08-19T04:17:15Z</dcterms:created>
  <dcterms:modified xsi:type="dcterms:W3CDTF">2024-08-19T04:30:05Z</dcterms:modified>
</cp:coreProperties>
</file>