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9" r:id="rId2"/>
    <p:sldId id="302" r:id="rId3"/>
    <p:sldId id="328" r:id="rId4"/>
    <p:sldId id="329" r:id="rId5"/>
    <p:sldId id="330" r:id="rId6"/>
    <p:sldId id="333" r:id="rId7"/>
    <p:sldId id="338" r:id="rId8"/>
    <p:sldId id="332" r:id="rId9"/>
    <p:sldId id="324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24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4D3"/>
    <a:srgbClr val="FBE8A5"/>
    <a:srgbClr val="FCEFC0"/>
    <a:srgbClr val="FFFCEF"/>
    <a:srgbClr val="FEF7DE"/>
    <a:srgbClr val="FFFDD6"/>
    <a:srgbClr val="FFD5D5"/>
    <a:srgbClr val="FC9E9E"/>
    <a:srgbClr val="FFECB2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2408" autoAdjust="0"/>
  </p:normalViewPr>
  <p:slideViewPr>
    <p:cSldViewPr snapToGrid="0" showGuides="1">
      <p:cViewPr varScale="1">
        <p:scale>
          <a:sx n="98" d="100"/>
          <a:sy n="98" d="100"/>
        </p:scale>
        <p:origin x="1278" y="90"/>
      </p:cViewPr>
      <p:guideLst>
        <p:guide orient="horz" pos="2160"/>
        <p:guide pos="3840"/>
        <p:guide orient="horz" pos="4224"/>
        <p:guide orient="horz" pos="96"/>
        <p:guide pos="121"/>
        <p:guide pos="7559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498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7D8A0-9353-FA94-D1D1-C71A2A200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A24408B-B706-232B-17B3-4EC65BDEB3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7CE124-2C6D-9187-7E8A-F27353863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4A8782-C2A9-4C1A-A849-509BBB7B0A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040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92C33-F379-BCDD-0AFA-EC0E4429C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7CD0887-7580-7B9C-1C4B-30AFE2EBC5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8B1226E-EB3C-A714-7C3D-058CA6B33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7ABD8-8211-B92E-D65E-628469462A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19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gif"/><Relationship Id="rId3" Type="http://schemas.microsoft.com/office/2007/relationships/hdphoto" Target="../media/hdphoto1.wdp"/><Relationship Id="rId7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gif"/><Relationship Id="rId5" Type="http://schemas.openxmlformats.org/officeDocument/2006/relationships/image" Target="../media/image25.gif"/><Relationship Id="rId4" Type="http://schemas.openxmlformats.org/officeDocument/2006/relationships/image" Target="../media/image18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hjsgamedesignsite.netlify.app/portfolio_file/%EB%A1%9C%EC%8A%A4%ED%8A%B8%EC%95%84%ED%81%AC/%EC%B0%BD%EC%88%A0%EC%82%AC/%EC%B2%AD%EB%A3%A1%EC%A7%84_%EC%97%B0%EC%B6%9C%EB%B9%84%EA%B5%9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45EA8-9A35-D163-9C76-85A3F56ED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사각형, 라인, 직사각형, 패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A518967-32B9-4846-BF3C-1A9A81346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3"/>
          <a:stretch>
            <a:fillRect/>
          </a:stretch>
        </p:blipFill>
        <p:spPr>
          <a:xfrm>
            <a:off x="192088" y="3897600"/>
            <a:ext cx="5073332" cy="2808000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224577A-5001-9981-CCEF-1699D4CF4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108149"/>
              </p:ext>
            </p:extLst>
          </p:nvPr>
        </p:nvGraphicFramePr>
        <p:xfrm>
          <a:off x="192088" y="777674"/>
          <a:ext cx="11804840" cy="1112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9894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600"/>
                        </a:spcAft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창에 에너지를 담아 강하게 찔러 용 형상의 에너지를 방출하는 스킬  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//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 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주력 </a:t>
                      </a:r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딜링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스킬</a:t>
                      </a:r>
                      <a:endParaRPr lang="en-US" altLang="ko-KR" sz="1000" b="0" kern="1200" dirty="0">
                        <a:solidFill>
                          <a:schemeClr val="dk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lm_skill_01_25.png</a:t>
                      </a: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홀딩 스킬이며 자세를 잡고 정신을 한 곳으로 집중한 뒤 전방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12m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,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90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도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내에 조준하여 창을 찔러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준다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퍼펙트 </a:t>
                      </a:r>
                      <a:r>
                        <a:rPr lang="ko-KR" altLang="en-US" sz="1000" b="0" dirty="0" err="1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존에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맞춰 키 입력을 떼면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16m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거리까지 발사되며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  <a:endParaRPr lang="en-US" altLang="ko-KR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DBE71F6-D8D6-7BEA-06F5-00ACBA8D8871}"/>
              </a:ext>
            </a:extLst>
          </p:cNvPr>
          <p:cNvGrpSpPr/>
          <p:nvPr/>
        </p:nvGrpSpPr>
        <p:grpSpPr>
          <a:xfrm>
            <a:off x="0" y="0"/>
            <a:ext cx="4296136" cy="807672"/>
            <a:chOff x="0" y="23083"/>
            <a:chExt cx="4296136" cy="8076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7CBCFD-2F9A-A2E1-F61F-67FC2CB9083C}"/>
                </a:ext>
              </a:extLst>
            </p:cNvPr>
            <p:cNvSpPr txBox="1"/>
            <p:nvPr/>
          </p:nvSpPr>
          <p:spPr>
            <a:xfrm>
              <a:off x="0" y="23083"/>
              <a:ext cx="4296136" cy="416044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집중 스킬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BDCFA8-ABDA-82A4-FC70-FBAD3EE6FB35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ko-KR" altLang="en-US" sz="1600" b="1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적룡포</a:t>
              </a:r>
              <a:endPara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35631B6-3E7C-A494-C5E0-9C4844D06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54206"/>
              </p:ext>
            </p:extLst>
          </p:nvPr>
        </p:nvGraphicFramePr>
        <p:xfrm>
          <a:off x="192088" y="2246598"/>
          <a:ext cx="7904808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583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1033468659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007189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LANCEMASTER_25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스킬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집중 스킬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시전 가능 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0.0m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제자리 시전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홀딩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total_time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1.2, 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perfect_zone_start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0.7 ,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perfect_zone_end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1.0}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 면역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최대 레벨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14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마나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88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24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백어택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무력화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중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(41)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 파괴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습득 조건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전투 레벨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40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달성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69829"/>
                  </a:ext>
                </a:extLst>
              </a:tr>
            </a:tbl>
          </a:graphicData>
        </a:graphic>
      </p:graphicFrame>
      <p:pic>
        <p:nvPicPr>
          <p:cNvPr id="1124" name="그림 1123">
            <a:extLst>
              <a:ext uri="{FF2B5EF4-FFF2-40B4-BE49-F238E27FC236}">
                <a16:creationId xmlns:a16="http://schemas.microsoft.com/office/drawing/2014/main" id="{081F0021-4367-745C-3617-C0BADF1F6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48824" y="863725"/>
            <a:ext cx="722862" cy="722862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5E1543-7AA1-A200-597F-DDD626B42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41891"/>
              </p:ext>
            </p:extLst>
          </p:nvPr>
        </p:nvGraphicFramePr>
        <p:xfrm>
          <a:off x="9404169" y="2246598"/>
          <a:ext cx="2595744" cy="43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9582">
                  <a:extLst>
                    <a:ext uri="{9D8B030D-6E8A-4147-A177-3AD203B41FA5}">
                      <a16:colId xmlns:a16="http://schemas.microsoft.com/office/drawing/2014/main" val="2390754745"/>
                    </a:ext>
                  </a:extLst>
                </a:gridCol>
                <a:gridCol w="900282">
                  <a:extLst>
                    <a:ext uri="{9D8B030D-6E8A-4147-A177-3AD203B41FA5}">
                      <a16:colId xmlns:a16="http://schemas.microsoft.com/office/drawing/2014/main" val="2748080306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13581585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값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피해량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695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577, 1153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189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1019, 2038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712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1301, 2601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3225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174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1524, 3052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037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1706, 3410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9287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257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1846, 3691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29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1969, 3936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6916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340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2082, 4163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9844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9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407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2167, 4333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841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2251, 4501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3031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2252, 4503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856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2253, 4504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651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2253, 4505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058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2254, 4506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06362"/>
                  </a:ext>
                </a:extLst>
              </a:tr>
            </a:tbl>
          </a:graphicData>
        </a:graphic>
      </p:graphicFrame>
      <p:sp>
        <p:nvSpPr>
          <p:cNvPr id="2337" name="TextBox 2336">
            <a:extLst>
              <a:ext uri="{FF2B5EF4-FFF2-40B4-BE49-F238E27FC236}">
                <a16:creationId xmlns:a16="http://schemas.microsoft.com/office/drawing/2014/main" id="{7FF7AD02-1582-FA04-B796-1EE61DEBABE4}"/>
              </a:ext>
            </a:extLst>
          </p:cNvPr>
          <p:cNvSpPr txBox="1"/>
          <p:nvPr/>
        </p:nvSpPr>
        <p:spPr>
          <a:xfrm>
            <a:off x="9396014" y="2069951"/>
            <a:ext cx="116698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ko-KR" altLang="en-US" sz="900" dirty="0"/>
              <a:t>스킬 레벨 별 변동 수치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F2E51-989A-25B5-5428-9C67FB8FDD71}"/>
              </a:ext>
            </a:extLst>
          </p:cNvPr>
          <p:cNvSpPr txBox="1"/>
          <p:nvPr/>
        </p:nvSpPr>
        <p:spPr>
          <a:xfrm>
            <a:off x="192088" y="2069951"/>
            <a:ext cx="128080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en-US" altLang="ko-KR" sz="900" dirty="0" err="1"/>
              <a:t>스킬</a:t>
            </a:r>
            <a:r>
              <a:rPr lang="ko-KR" altLang="en-US" sz="900" dirty="0"/>
              <a:t> 데이터</a:t>
            </a:r>
            <a:r>
              <a:rPr lang="en-US" altLang="ko-KR" sz="900" dirty="0"/>
              <a:t>]</a:t>
            </a:r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800" dirty="0">
                <a:solidFill>
                  <a:srgbClr val="00B050"/>
                </a:solidFill>
              </a:rPr>
              <a:t>(Skill Table)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2257" name="TextBox 2256">
            <a:extLst>
              <a:ext uri="{FF2B5EF4-FFF2-40B4-BE49-F238E27FC236}">
                <a16:creationId xmlns:a16="http://schemas.microsoft.com/office/drawing/2014/main" id="{E9D3703D-DC94-FAEE-7A26-9638D7EC04C1}"/>
              </a:ext>
            </a:extLst>
          </p:cNvPr>
          <p:cNvSpPr txBox="1"/>
          <p:nvPr/>
        </p:nvSpPr>
        <p:spPr>
          <a:xfrm>
            <a:off x="4660520" y="3897600"/>
            <a:ext cx="604900" cy="15946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18000" rIns="36000" bIns="18000" rtlCol="0" anchor="ctr" anchorCtr="0">
            <a:spAutoFit/>
          </a:bodyPr>
          <a:lstStyle/>
          <a:p>
            <a:pPr algn="ctr">
              <a:spcAft>
                <a:spcPts val="101"/>
              </a:spcAft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: 1x1m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A5FBDA-2C63-D2B8-3246-6DE8FF2CEC06}"/>
              </a:ext>
            </a:extLst>
          </p:cNvPr>
          <p:cNvSpPr/>
          <p:nvPr/>
        </p:nvSpPr>
        <p:spPr>
          <a:xfrm>
            <a:off x="192088" y="3897600"/>
            <a:ext cx="5073332" cy="280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B6CBF83-0153-2E9D-B2B1-2E02F277CFCF}"/>
              </a:ext>
            </a:extLst>
          </p:cNvPr>
          <p:cNvGrpSpPr/>
          <p:nvPr/>
        </p:nvGrpSpPr>
        <p:grpSpPr>
          <a:xfrm>
            <a:off x="192088" y="3897600"/>
            <a:ext cx="2916031" cy="322994"/>
            <a:chOff x="192088" y="151035"/>
            <a:chExt cx="2916031" cy="32299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DCA6338-C4F8-A3BC-960B-97AE76F38107}"/>
                </a:ext>
              </a:extLst>
            </p:cNvPr>
            <p:cNvSpPr/>
            <p:nvPr/>
          </p:nvSpPr>
          <p:spPr>
            <a:xfrm>
              <a:off x="192088" y="151035"/>
              <a:ext cx="2916031" cy="3229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9EC61623-CA39-D4C7-E018-48043CCAB918}"/>
                </a:ext>
              </a:extLst>
            </p:cNvPr>
            <p:cNvGrpSpPr/>
            <p:nvPr/>
          </p:nvGrpSpPr>
          <p:grpSpPr>
            <a:xfrm>
              <a:off x="251319" y="189293"/>
              <a:ext cx="2797569" cy="246478"/>
              <a:chOff x="290367" y="280685"/>
              <a:chExt cx="2797569" cy="246478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8615F3D7-CE68-76FA-050D-3D90DA063AAF}"/>
                  </a:ext>
                </a:extLst>
              </p:cNvPr>
              <p:cNvGrpSpPr/>
              <p:nvPr/>
            </p:nvGrpSpPr>
            <p:grpSpPr>
              <a:xfrm>
                <a:off x="290367" y="313924"/>
                <a:ext cx="622246" cy="180000"/>
                <a:chOff x="10376220" y="5903869"/>
                <a:chExt cx="622246" cy="180000"/>
              </a:xfrm>
            </p:grpSpPr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1BAA4118-07E6-F91D-9CA0-D1AFEFECB566}"/>
                    </a:ext>
                  </a:extLst>
                </p:cNvPr>
                <p:cNvSpPr/>
                <p:nvPr/>
              </p:nvSpPr>
              <p:spPr>
                <a:xfrm>
                  <a:off x="10376220" y="5903869"/>
                  <a:ext cx="180000" cy="1800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9818268-0867-EC68-3D02-7C29286E582F}"/>
                    </a:ext>
                  </a:extLst>
                </p:cNvPr>
                <p:cNvSpPr txBox="1"/>
                <p:nvPr/>
              </p:nvSpPr>
              <p:spPr>
                <a:xfrm>
                  <a:off x="10661699" y="5932252"/>
                  <a:ext cx="336767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캐릭터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0C605E69-1FC8-5A95-8B1F-ADF18F5F0013}"/>
                  </a:ext>
                </a:extLst>
              </p:cNvPr>
              <p:cNvGrpSpPr/>
              <p:nvPr/>
            </p:nvGrpSpPr>
            <p:grpSpPr>
              <a:xfrm>
                <a:off x="1052659" y="313924"/>
                <a:ext cx="727729" cy="180000"/>
                <a:chOff x="11103948" y="5903869"/>
                <a:chExt cx="727729" cy="180000"/>
              </a:xfrm>
            </p:grpSpPr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7F41B09F-C785-55FB-3A1B-C77154DC991A}"/>
                    </a:ext>
                  </a:extLst>
                </p:cNvPr>
                <p:cNvSpPr/>
                <p:nvPr/>
              </p:nvSpPr>
              <p:spPr>
                <a:xfrm>
                  <a:off x="11103948" y="5903869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ABF4003-E58E-ACDE-54B4-7E552C2DDA7B}"/>
                    </a:ext>
                  </a:extLst>
                </p:cNvPr>
                <p:cNvSpPr txBox="1"/>
                <p:nvPr/>
              </p:nvSpPr>
              <p:spPr>
                <a:xfrm>
                  <a:off x="11389428" y="5932248"/>
                  <a:ext cx="442249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범위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30067AE4-135C-A023-6BED-6ACF5057315D}"/>
                  </a:ext>
                </a:extLst>
              </p:cNvPr>
              <p:cNvGrpSpPr/>
              <p:nvPr/>
            </p:nvGrpSpPr>
            <p:grpSpPr>
              <a:xfrm>
                <a:off x="1920433" y="280685"/>
                <a:ext cx="1167503" cy="246478"/>
                <a:chOff x="11103948" y="5870629"/>
                <a:chExt cx="1167503" cy="246478"/>
              </a:xfrm>
            </p:grpSpPr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0089BF00-FB9F-3279-6A45-A98B2DEF1BE3}"/>
                    </a:ext>
                  </a:extLst>
                </p:cNvPr>
                <p:cNvSpPr/>
                <p:nvPr/>
              </p:nvSpPr>
              <p:spPr>
                <a:xfrm>
                  <a:off x="11103948" y="5903869"/>
                  <a:ext cx="180000" cy="1800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5F34167-187C-241C-77EC-FD0091E5B01B}"/>
                    </a:ext>
                  </a:extLst>
                </p:cNvPr>
                <p:cNvSpPr txBox="1"/>
                <p:nvPr/>
              </p:nvSpPr>
              <p:spPr>
                <a:xfrm>
                  <a:off x="11389428" y="5870629"/>
                  <a:ext cx="882023" cy="2464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퍼펙트 존 성공 시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추가 공격 범위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</p:grpSp>
      <p:pic>
        <p:nvPicPr>
          <p:cNvPr id="2240" name="그림 2239" descr="스크린샷, 그래픽, 다채로움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F9E31B6-8106-6443-2CAF-44CEF3993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19" y="4787679"/>
            <a:ext cx="2166872" cy="742611"/>
          </a:xfrm>
          <a:prstGeom prst="rect">
            <a:avLst/>
          </a:prstGeom>
        </p:spPr>
      </p:pic>
      <p:pic>
        <p:nvPicPr>
          <p:cNvPr id="2242" name="그림 2241" descr="스크린샷, 그래픽, 라인, 상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BE52DBE-14A7-EE0A-391F-0C131993D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19" y="4902639"/>
            <a:ext cx="2166872" cy="626232"/>
          </a:xfrm>
          <a:prstGeom prst="rect">
            <a:avLst/>
          </a:prstGeom>
        </p:spPr>
      </p:pic>
      <p:grpSp>
        <p:nvGrpSpPr>
          <p:cNvPr id="2243" name="그룹 2242">
            <a:extLst>
              <a:ext uri="{FF2B5EF4-FFF2-40B4-BE49-F238E27FC236}">
                <a16:creationId xmlns:a16="http://schemas.microsoft.com/office/drawing/2014/main" id="{03873E8B-CCD6-226A-4592-23022093928D}"/>
              </a:ext>
            </a:extLst>
          </p:cNvPr>
          <p:cNvGrpSpPr/>
          <p:nvPr/>
        </p:nvGrpSpPr>
        <p:grpSpPr>
          <a:xfrm>
            <a:off x="3108119" y="5807864"/>
            <a:ext cx="1696454" cy="523538"/>
            <a:chOff x="1649878" y="6013190"/>
            <a:chExt cx="1696454" cy="523538"/>
          </a:xfrm>
        </p:grpSpPr>
        <p:sp>
          <p:nvSpPr>
            <p:cNvPr id="2244" name="TextBox 2243">
              <a:extLst>
                <a:ext uri="{FF2B5EF4-FFF2-40B4-BE49-F238E27FC236}">
                  <a16:creationId xmlns:a16="http://schemas.microsoft.com/office/drawing/2014/main" id="{C3991E99-FF1E-183B-B474-4FC9789CE911}"/>
                </a:ext>
              </a:extLst>
            </p:cNvPr>
            <p:cNvSpPr txBox="1"/>
            <p:nvPr/>
          </p:nvSpPr>
          <p:spPr>
            <a:xfrm>
              <a:off x="1649879" y="6013190"/>
              <a:ext cx="1696453" cy="195938"/>
            </a:xfrm>
            <a:prstGeom prst="rect">
              <a:avLst/>
            </a:prstGeom>
            <a:solidFill>
              <a:srgbClr val="DAF6DD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>
                <a:spcAft>
                  <a:spcPts val="400"/>
                </a:spcAft>
                <a:defRPr sz="80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>
                <a:spcAft>
                  <a:spcPts val="101"/>
                </a:spcAft>
              </a:pPr>
              <a:r>
                <a:rPr lang="en-US" altLang="ko-KR" sz="801" dirty="0"/>
                <a:t>2T </a:t>
              </a:r>
              <a:r>
                <a:rPr lang="ko-KR" altLang="en-US" sz="801" dirty="0"/>
                <a:t>트라이포드</a:t>
              </a:r>
              <a:r>
                <a:rPr lang="en-US" altLang="ko-KR" sz="801" dirty="0"/>
                <a:t> ‘</a:t>
              </a:r>
              <a:r>
                <a:rPr lang="ko-KR" altLang="en-US" sz="801" dirty="0"/>
                <a:t>파괴하는 창</a:t>
              </a:r>
              <a:r>
                <a:rPr lang="en-US" altLang="ko-KR" sz="801" dirty="0"/>
                <a:t>’ </a:t>
              </a:r>
              <a:r>
                <a:rPr lang="ko-KR" altLang="en-US" sz="801" dirty="0"/>
                <a:t>선택 시</a:t>
              </a:r>
              <a:endParaRPr lang="en-US" altLang="ko-KR" sz="801" dirty="0"/>
            </a:p>
          </p:txBody>
        </p:sp>
        <p:grpSp>
          <p:nvGrpSpPr>
            <p:cNvPr id="2245" name="그룹 2244">
              <a:extLst>
                <a:ext uri="{FF2B5EF4-FFF2-40B4-BE49-F238E27FC236}">
                  <a16:creationId xmlns:a16="http://schemas.microsoft.com/office/drawing/2014/main" id="{5C8DE378-F0F4-0FB0-89BE-87283F125F72}"/>
                </a:ext>
              </a:extLst>
            </p:cNvPr>
            <p:cNvGrpSpPr/>
            <p:nvPr/>
          </p:nvGrpSpPr>
          <p:grpSpPr>
            <a:xfrm>
              <a:off x="1649878" y="6209128"/>
              <a:ext cx="1696453" cy="327600"/>
              <a:chOff x="1649878" y="6204378"/>
              <a:chExt cx="1696453" cy="327600"/>
            </a:xfrm>
          </p:grpSpPr>
          <p:sp>
            <p:nvSpPr>
              <p:cNvPr id="2246" name="직사각형 2245">
                <a:extLst>
                  <a:ext uri="{FF2B5EF4-FFF2-40B4-BE49-F238E27FC236}">
                    <a16:creationId xmlns:a16="http://schemas.microsoft.com/office/drawing/2014/main" id="{F8E0F9FF-CF8F-BFA5-BEDF-8DBF679D7928}"/>
                  </a:ext>
                </a:extLst>
              </p:cNvPr>
              <p:cNvSpPr/>
              <p:nvPr/>
            </p:nvSpPr>
            <p:spPr>
              <a:xfrm flipH="1">
                <a:off x="1649878" y="6204378"/>
                <a:ext cx="1696453" cy="3276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noAutofit/>
              </a:bodyPr>
              <a:lstStyle/>
              <a:p>
                <a:pPr algn="ctr">
                  <a:spcAft>
                    <a:spcPts val="400"/>
                  </a:spcAft>
                </a:pPr>
                <a:endParaRPr lang="ko-KR" altLang="en-US" sz="80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247" name="TextBox 2246">
                <a:extLst>
                  <a:ext uri="{FF2B5EF4-FFF2-40B4-BE49-F238E27FC236}">
                    <a16:creationId xmlns:a16="http://schemas.microsoft.com/office/drawing/2014/main" id="{4CADA349-2D40-8C3A-464B-F04CE1437E59}"/>
                  </a:ext>
                </a:extLst>
              </p:cNvPr>
              <p:cNvSpPr txBox="1"/>
              <p:nvPr/>
            </p:nvSpPr>
            <p:spPr>
              <a:xfrm>
                <a:off x="2100560" y="6306559"/>
                <a:ext cx="795089" cy="12323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공격 폭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50% </a:t>
                </a: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감소 </a:t>
                </a:r>
                <a:endParaRPr lang="en-US" altLang="ko-KR" sz="80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</p:grpSp>
      <p:grpSp>
        <p:nvGrpSpPr>
          <p:cNvPr id="2248" name="그룹 2247">
            <a:extLst>
              <a:ext uri="{FF2B5EF4-FFF2-40B4-BE49-F238E27FC236}">
                <a16:creationId xmlns:a16="http://schemas.microsoft.com/office/drawing/2014/main" id="{93CFF1FC-1C0D-3308-BA7B-99F34762D02E}"/>
              </a:ext>
            </a:extLst>
          </p:cNvPr>
          <p:cNvGrpSpPr/>
          <p:nvPr/>
        </p:nvGrpSpPr>
        <p:grpSpPr>
          <a:xfrm>
            <a:off x="489574" y="5807864"/>
            <a:ext cx="1887598" cy="824584"/>
            <a:chOff x="387781" y="1061105"/>
            <a:chExt cx="1887598" cy="824584"/>
          </a:xfrm>
        </p:grpSpPr>
        <p:grpSp>
          <p:nvGrpSpPr>
            <p:cNvPr id="2249" name="그룹 2248">
              <a:extLst>
                <a:ext uri="{FF2B5EF4-FFF2-40B4-BE49-F238E27FC236}">
                  <a16:creationId xmlns:a16="http://schemas.microsoft.com/office/drawing/2014/main" id="{DA685E9F-DF62-09EF-95AB-666BCD63A9E5}"/>
                </a:ext>
              </a:extLst>
            </p:cNvPr>
            <p:cNvGrpSpPr/>
            <p:nvPr/>
          </p:nvGrpSpPr>
          <p:grpSpPr>
            <a:xfrm>
              <a:off x="387781" y="1061105"/>
              <a:ext cx="1887598" cy="698073"/>
              <a:chOff x="255993" y="946703"/>
              <a:chExt cx="1887598" cy="698073"/>
            </a:xfrm>
          </p:grpSpPr>
          <p:grpSp>
            <p:nvGrpSpPr>
              <p:cNvPr id="2251" name="그룹 2250">
                <a:extLst>
                  <a:ext uri="{FF2B5EF4-FFF2-40B4-BE49-F238E27FC236}">
                    <a16:creationId xmlns:a16="http://schemas.microsoft.com/office/drawing/2014/main" id="{2E685C08-C2B4-5543-6B62-E244746C1068}"/>
                  </a:ext>
                </a:extLst>
              </p:cNvPr>
              <p:cNvGrpSpPr/>
              <p:nvPr/>
            </p:nvGrpSpPr>
            <p:grpSpPr>
              <a:xfrm>
                <a:off x="255993" y="946703"/>
                <a:ext cx="929046" cy="698073"/>
                <a:chOff x="122500" y="3493888"/>
                <a:chExt cx="929046" cy="698073"/>
              </a:xfrm>
            </p:grpSpPr>
            <p:sp>
              <p:nvSpPr>
                <p:cNvPr id="2259" name="TextBox 2258">
                  <a:extLst>
                    <a:ext uri="{FF2B5EF4-FFF2-40B4-BE49-F238E27FC236}">
                      <a16:creationId xmlns:a16="http://schemas.microsoft.com/office/drawing/2014/main" id="{40DAEDFC-2D86-48DE-9B91-D10DA3D69F88}"/>
                    </a:ext>
                  </a:extLst>
                </p:cNvPr>
                <p:cNvSpPr txBox="1"/>
                <p:nvPr/>
              </p:nvSpPr>
              <p:spPr>
                <a:xfrm>
                  <a:off x="122500" y="3493888"/>
                  <a:ext cx="929046" cy="37047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0" tIns="35998" rIns="0" bIns="35998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spcAft>
                      <a:spcPts val="400"/>
                    </a:spcAft>
                    <a:defRPr sz="801" b="1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/>
                    <a:t>{dmg_1}</a:t>
                  </a:r>
                </a:p>
                <a:p>
                  <a:r>
                    <a:rPr lang="en-US" altLang="ko-KR" b="0" dirty="0"/>
                    <a:t>(</a:t>
                  </a:r>
                  <a:r>
                    <a:rPr lang="ko-KR" altLang="en-US" b="0"/>
                    <a:t>기본 범위</a:t>
                  </a:r>
                  <a:r>
                    <a:rPr lang="en-US" altLang="ko-KR" b="0" dirty="0"/>
                    <a:t>)</a:t>
                  </a:r>
                </a:p>
              </p:txBody>
            </p:sp>
            <p:grpSp>
              <p:nvGrpSpPr>
                <p:cNvPr id="2262" name="그룹 2261">
                  <a:extLst>
                    <a:ext uri="{FF2B5EF4-FFF2-40B4-BE49-F238E27FC236}">
                      <a16:creationId xmlns:a16="http://schemas.microsoft.com/office/drawing/2014/main" id="{34767E32-B141-05A2-2787-803F76342B91}"/>
                    </a:ext>
                  </a:extLst>
                </p:cNvPr>
                <p:cNvGrpSpPr/>
                <p:nvPr/>
              </p:nvGrpSpPr>
              <p:grpSpPr>
                <a:xfrm>
                  <a:off x="122500" y="3864361"/>
                  <a:ext cx="929046" cy="327600"/>
                  <a:chOff x="122500" y="4104693"/>
                  <a:chExt cx="929046" cy="327600"/>
                </a:xfrm>
              </p:grpSpPr>
              <p:sp>
                <p:nvSpPr>
                  <p:cNvPr id="2263" name="직사각형 2262">
                    <a:extLst>
                      <a:ext uri="{FF2B5EF4-FFF2-40B4-BE49-F238E27FC236}">
                        <a16:creationId xmlns:a16="http://schemas.microsoft.com/office/drawing/2014/main" id="{DADFCFF8-5F70-4902-96D5-2EECD63F4923}"/>
                      </a:ext>
                    </a:extLst>
                  </p:cNvPr>
                  <p:cNvSpPr/>
                  <p:nvPr/>
                </p:nvSpPr>
                <p:spPr>
                  <a:xfrm flipH="1">
                    <a:off x="122500" y="4104693"/>
                    <a:ext cx="929046" cy="3276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square" lIns="0" tIns="35998" rIns="0" bIns="35998" rtlCol="0" anchor="ctr" anchorCtr="0">
                    <a:noAutofit/>
                  </a:bodyPr>
                  <a:lstStyle/>
                  <a:p>
                    <a:pPr algn="ctr">
                      <a:spcAft>
                        <a:spcPts val="400"/>
                      </a:spcAft>
                    </a:pPr>
                    <a:endParaRPr lang="ko-KR" altLang="en-US" sz="80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64" name="TextBox 2263">
                    <a:extLst>
                      <a:ext uri="{FF2B5EF4-FFF2-40B4-BE49-F238E27FC236}">
                        <a16:creationId xmlns:a16="http://schemas.microsoft.com/office/drawing/2014/main" id="{ADA4859B-1186-8528-71E8-B2FEC791BD91}"/>
                      </a:ext>
                    </a:extLst>
                  </p:cNvPr>
                  <p:cNvSpPr txBox="1"/>
                  <p:nvPr/>
                </p:nvSpPr>
                <p:spPr>
                  <a:xfrm>
                    <a:off x="350580" y="4138842"/>
                    <a:ext cx="495328" cy="259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가로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4m</a:t>
                    </a:r>
                  </a:p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세로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12m </a:t>
                    </a:r>
                  </a:p>
                </p:txBody>
              </p:sp>
            </p:grpSp>
          </p:grpSp>
          <p:grpSp>
            <p:nvGrpSpPr>
              <p:cNvPr id="2252" name="그룹 2251">
                <a:extLst>
                  <a:ext uri="{FF2B5EF4-FFF2-40B4-BE49-F238E27FC236}">
                    <a16:creationId xmlns:a16="http://schemas.microsoft.com/office/drawing/2014/main" id="{C2D5523A-C95B-9E0B-D544-3FB32EDCAA62}"/>
                  </a:ext>
                </a:extLst>
              </p:cNvPr>
              <p:cNvGrpSpPr/>
              <p:nvPr/>
            </p:nvGrpSpPr>
            <p:grpSpPr>
              <a:xfrm>
                <a:off x="1207982" y="946703"/>
                <a:ext cx="935609" cy="698073"/>
                <a:chOff x="1074489" y="3493888"/>
                <a:chExt cx="935609" cy="698073"/>
              </a:xfrm>
            </p:grpSpPr>
            <p:sp>
              <p:nvSpPr>
                <p:cNvPr id="2253" name="TextBox 2252">
                  <a:extLst>
                    <a:ext uri="{FF2B5EF4-FFF2-40B4-BE49-F238E27FC236}">
                      <a16:creationId xmlns:a16="http://schemas.microsoft.com/office/drawing/2014/main" id="{34E0DCE3-6745-0C96-2A04-880B508C8ECD}"/>
                    </a:ext>
                  </a:extLst>
                </p:cNvPr>
                <p:cNvSpPr txBox="1"/>
                <p:nvPr/>
              </p:nvSpPr>
              <p:spPr>
                <a:xfrm>
                  <a:off x="1074489" y="3493888"/>
                  <a:ext cx="935609" cy="370473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0" tIns="35998" rIns="0" bIns="35998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spcAft>
                      <a:spcPts val="400"/>
                    </a:spcAft>
                    <a:defRPr sz="801" b="1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/>
                    <a:t>{dmg_2}</a:t>
                  </a:r>
                </a:p>
                <a:p>
                  <a:r>
                    <a:rPr lang="en-US" altLang="ko-KR" b="0" dirty="0"/>
                    <a:t>(</a:t>
                  </a:r>
                  <a:r>
                    <a:rPr lang="ko-KR" altLang="en-US" b="0" dirty="0"/>
                    <a:t>퍼펙트 존 성공 시</a:t>
                  </a:r>
                  <a:r>
                    <a:rPr lang="en-US" altLang="ko-KR" b="0" dirty="0"/>
                    <a:t>)</a:t>
                  </a:r>
                </a:p>
              </p:txBody>
            </p:sp>
            <p:grpSp>
              <p:nvGrpSpPr>
                <p:cNvPr id="2254" name="그룹 2253">
                  <a:extLst>
                    <a:ext uri="{FF2B5EF4-FFF2-40B4-BE49-F238E27FC236}">
                      <a16:creationId xmlns:a16="http://schemas.microsoft.com/office/drawing/2014/main" id="{DC8BFB35-C08D-0BEE-E719-0276A3C6FAD7}"/>
                    </a:ext>
                  </a:extLst>
                </p:cNvPr>
                <p:cNvGrpSpPr/>
                <p:nvPr/>
              </p:nvGrpSpPr>
              <p:grpSpPr>
                <a:xfrm>
                  <a:off x="1074489" y="3864361"/>
                  <a:ext cx="935609" cy="327600"/>
                  <a:chOff x="125342" y="6439885"/>
                  <a:chExt cx="935609" cy="327600"/>
                </a:xfrm>
              </p:grpSpPr>
              <p:sp>
                <p:nvSpPr>
                  <p:cNvPr id="2255" name="직사각형 2254">
                    <a:extLst>
                      <a:ext uri="{FF2B5EF4-FFF2-40B4-BE49-F238E27FC236}">
                        <a16:creationId xmlns:a16="http://schemas.microsoft.com/office/drawing/2014/main" id="{62E5F9FE-3422-8F1C-7BDC-56650976145A}"/>
                      </a:ext>
                    </a:extLst>
                  </p:cNvPr>
                  <p:cNvSpPr/>
                  <p:nvPr/>
                </p:nvSpPr>
                <p:spPr>
                  <a:xfrm flipH="1">
                    <a:off x="125342" y="6439885"/>
                    <a:ext cx="935609" cy="3276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square" lIns="0" tIns="35998" rIns="0" bIns="35998" rtlCol="0" anchor="ctr" anchorCtr="0">
                    <a:noAutofit/>
                  </a:bodyPr>
                  <a:lstStyle/>
                  <a:p>
                    <a:pPr algn="ctr">
                      <a:spcAft>
                        <a:spcPts val="400"/>
                      </a:spcAft>
                    </a:pPr>
                    <a:endParaRPr lang="ko-KR" altLang="en-US" sz="80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56" name="TextBox 2255">
                    <a:extLst>
                      <a:ext uri="{FF2B5EF4-FFF2-40B4-BE49-F238E27FC236}">
                        <a16:creationId xmlns:a16="http://schemas.microsoft.com/office/drawing/2014/main" id="{C2251B18-1361-E4DF-066E-0628E716D129}"/>
                      </a:ext>
                    </a:extLst>
                  </p:cNvPr>
                  <p:cNvSpPr txBox="1"/>
                  <p:nvPr/>
                </p:nvSpPr>
                <p:spPr>
                  <a:xfrm>
                    <a:off x="356704" y="6474035"/>
                    <a:ext cx="495328" cy="259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가로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4m</a:t>
                    </a:r>
                  </a:p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세로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16m </a:t>
                    </a:r>
                  </a:p>
                </p:txBody>
              </p:sp>
            </p:grpSp>
          </p:grpSp>
        </p:grpSp>
        <p:sp>
          <p:nvSpPr>
            <p:cNvPr id="2250" name="TextBox 2249">
              <a:extLst>
                <a:ext uri="{FF2B5EF4-FFF2-40B4-BE49-F238E27FC236}">
                  <a16:creationId xmlns:a16="http://schemas.microsoft.com/office/drawing/2014/main" id="{7EA7A6A6-1406-AAE0-A2C3-C215A8819ADA}"/>
                </a:ext>
              </a:extLst>
            </p:cNvPr>
            <p:cNvSpPr txBox="1"/>
            <p:nvPr/>
          </p:nvSpPr>
          <p:spPr>
            <a:xfrm>
              <a:off x="523667" y="1777967"/>
              <a:ext cx="1615827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101"/>
                </a:spcAft>
              </a:pP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캐릭터의 정면을 기준으로 가로</a:t>
              </a: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/</a:t>
              </a:r>
              <a:r>
                <a:rPr lang="ko-KR" altLang="en-US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세로 설정</a:t>
              </a: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48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440EF-39AC-EA25-CBAF-ADC870CB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915908"/>
              </p:ext>
            </p:extLst>
          </p:nvPr>
        </p:nvGraphicFramePr>
        <p:xfrm>
          <a:off x="1632030" y="706546"/>
          <a:ext cx="8490346" cy="35279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739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2026444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lm_skill_01_25.png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프로그레스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바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progressbar_holding.uasset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스킬 시전 시 홀딩 진행 상태가 표시되는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프로그레스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바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73680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progressbar_charge.uasset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2T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트라이포드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‘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진화하는 창술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’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선택 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차지 진행 상태가 표시되는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프로그레스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바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0096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 모션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변형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lm_skill_25_anim_var1.fbx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‘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진화하는 창술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’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선택 시 적용되는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134832"/>
                  </a:ext>
                </a:extLst>
              </a:tr>
              <a:tr h="288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회전 반경과 공격 방향 표시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창에 용 형상의 에너지 축적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창에서 용 형상의 에너지 방출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lm_skill_25_vfx_04.fbx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잔여 이펙트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범위 내 지면에 균열 형성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변형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lm_skill_25_vfx_var1_01.fbx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1’-1]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공격 방향 표시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 [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1-1]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에서 회전 반경 표시 제거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40605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lm_skill_25_vfx_var1_02.fbx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1’-3]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창에서 붉은 빛의 에너지가 주기적으로 빛나는 이펙트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089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4384B0-2D1C-F1E7-27B4-3D98CF6AEFB2}"/>
              </a:ext>
            </a:extLst>
          </p:cNvPr>
          <p:cNvSpPr txBox="1"/>
          <p:nvPr/>
        </p:nvSpPr>
        <p:spPr>
          <a:xfrm>
            <a:off x="2081055" y="4913682"/>
            <a:ext cx="6096000" cy="21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4DCA97-D89C-E20D-9BF6-73911395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469597"/>
              </p:ext>
            </p:extLst>
          </p:nvPr>
        </p:nvGraphicFramePr>
        <p:xfrm>
          <a:off x="1633576" y="5159605"/>
          <a:ext cx="8488800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640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202680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115600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창을 돌릴 때 발생하는 소리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(ex.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막대기가 회전하는 소리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낮은 볼륨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용이 낙하할 때 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창을 바닥에 내려 찍을 때 발생하는 소리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13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충격파가 퍼지는 소리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506A10B-4BD3-74A4-3291-79297BF9FB61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8F417-3F8D-9EFD-2AA1-A583B6E2653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1C442-8CF3-84B9-AB68-AAD6CA70837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49A8666-6363-97F7-5567-EF25796BEDCE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6F3541-8228-D9B9-5DF8-7FCE377416B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43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E74EB-9595-AF91-7B04-70A6C57A8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56BF64F-6229-FE05-BBBF-2FC5A86D0AD8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4D4AD90-6CEF-D3C1-BB82-674BCE6BDDAA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966AC-F0D3-5319-9F39-364254FAB6B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959782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19274B60-60AE-8D31-629E-8F0A0C5A49B1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151870" y="256160"/>
                <a:ext cx="1084804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1DFAB4C-1C9A-6A4D-31CC-3CE4251DBDD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44" name="TextBox 2243">
            <a:extLst>
              <a:ext uri="{FF2B5EF4-FFF2-40B4-BE49-F238E27FC236}">
                <a16:creationId xmlns:a16="http://schemas.microsoft.com/office/drawing/2014/main" id="{8B6D5142-EEDB-39EA-9E0D-190456E7343A}"/>
              </a:ext>
            </a:extLst>
          </p:cNvPr>
          <p:cNvSpPr txBox="1"/>
          <p:nvPr/>
        </p:nvSpPr>
        <p:spPr>
          <a:xfrm>
            <a:off x="4420989" y="744436"/>
            <a:ext cx="2459581" cy="2112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1T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 </a:t>
            </a:r>
            <a:r>
              <a:rPr lang="ko-KR" altLang="en-US" sz="900" b="1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유틸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능력 향상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123" name="TextBox 2122">
            <a:extLst>
              <a:ext uri="{FF2B5EF4-FFF2-40B4-BE49-F238E27FC236}">
                <a16:creationId xmlns:a16="http://schemas.microsoft.com/office/drawing/2014/main" id="{3B7A6FFC-D16D-EFC0-1FDC-D150B9A18A75}"/>
              </a:ext>
            </a:extLst>
          </p:cNvPr>
          <p:cNvSpPr txBox="1"/>
          <p:nvPr/>
        </p:nvSpPr>
        <p:spPr>
          <a:xfrm>
            <a:off x="4420989" y="5117042"/>
            <a:ext cx="2459581" cy="211203"/>
          </a:xfrm>
          <a:prstGeom prst="rect">
            <a:avLst/>
          </a:prstGeom>
          <a:solidFill>
            <a:srgbClr val="F2B800"/>
          </a:solidFill>
          <a:ln>
            <a:solidFill>
              <a:srgbClr val="F2B80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3T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피해량 극대화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122" name="TextBox 2121">
            <a:extLst>
              <a:ext uri="{FF2B5EF4-FFF2-40B4-BE49-F238E27FC236}">
                <a16:creationId xmlns:a16="http://schemas.microsoft.com/office/drawing/2014/main" id="{EEBFB2F1-CEC9-474E-CAF7-CC3BE500F541}"/>
              </a:ext>
            </a:extLst>
          </p:cNvPr>
          <p:cNvSpPr txBox="1"/>
          <p:nvPr/>
        </p:nvSpPr>
        <p:spPr>
          <a:xfrm>
            <a:off x="4420989" y="2930737"/>
            <a:ext cx="2459581" cy="2112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2T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전투 스타일 변화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259" name="직사각형 2258">
            <a:extLst>
              <a:ext uri="{FF2B5EF4-FFF2-40B4-BE49-F238E27FC236}">
                <a16:creationId xmlns:a16="http://schemas.microsoft.com/office/drawing/2014/main" id="{B2B4A7D8-21B4-483F-D949-32443B26387E}"/>
              </a:ext>
            </a:extLst>
          </p:cNvPr>
          <p:cNvSpPr/>
          <p:nvPr/>
        </p:nvSpPr>
        <p:spPr>
          <a:xfrm>
            <a:off x="4420990" y="3719798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57" name="TextBox 2156">
            <a:extLst>
              <a:ext uri="{FF2B5EF4-FFF2-40B4-BE49-F238E27FC236}">
                <a16:creationId xmlns:a16="http://schemas.microsoft.com/office/drawing/2014/main" id="{D31CFE99-C603-7821-9CDE-3AE3B4782C6A}"/>
              </a:ext>
            </a:extLst>
          </p:cNvPr>
          <p:cNvSpPr txBox="1"/>
          <p:nvPr/>
        </p:nvSpPr>
        <p:spPr>
          <a:xfrm>
            <a:off x="5071604" y="3939481"/>
            <a:ext cx="666849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00B050"/>
                </a:solidFill>
              </a:rPr>
              <a:t>진화하는 창술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B4E1C8-5C76-319A-3282-9A84A29C5A01}"/>
              </a:ext>
            </a:extLst>
          </p:cNvPr>
          <p:cNvSpPr txBox="1"/>
          <p:nvPr/>
        </p:nvSpPr>
        <p:spPr>
          <a:xfrm>
            <a:off x="5892449" y="3857406"/>
            <a:ext cx="5827111" cy="30264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2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퍼펙트 존이 사라지고 차지 조작으로 변경되며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차지 중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360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도 방향 전환이 가능합니다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</a:t>
            </a:r>
          </a:p>
          <a:p>
            <a:pPr>
              <a:spcAft>
                <a:spcPts val="2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공격 시 적에게 주는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58.6%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증가하고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,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오버차지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공격 시 적에게 주는 피해가 퍼펙트 존 효과보다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83.0%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</a:t>
            </a:r>
          </a:p>
        </p:txBody>
      </p:sp>
      <p:sp>
        <p:nvSpPr>
          <p:cNvPr id="2260" name="직사각형 2259">
            <a:extLst>
              <a:ext uri="{FF2B5EF4-FFF2-40B4-BE49-F238E27FC236}">
                <a16:creationId xmlns:a16="http://schemas.microsoft.com/office/drawing/2014/main" id="{905E3362-D244-12BF-4B98-4AC50F3E6795}"/>
              </a:ext>
            </a:extLst>
          </p:cNvPr>
          <p:cNvSpPr/>
          <p:nvPr/>
        </p:nvSpPr>
        <p:spPr>
          <a:xfrm>
            <a:off x="4420990" y="4297656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60" name="TextBox 2159">
            <a:extLst>
              <a:ext uri="{FF2B5EF4-FFF2-40B4-BE49-F238E27FC236}">
                <a16:creationId xmlns:a16="http://schemas.microsoft.com/office/drawing/2014/main" id="{C91AC7D5-6B6D-80EC-34A3-54AF65CABCBD}"/>
              </a:ext>
            </a:extLst>
          </p:cNvPr>
          <p:cNvSpPr txBox="1"/>
          <p:nvPr/>
        </p:nvSpPr>
        <p:spPr>
          <a:xfrm>
            <a:off x="5071605" y="4517341"/>
            <a:ext cx="561051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00B050"/>
                </a:solidFill>
              </a:rPr>
              <a:t>파괴하는 창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C187C0-AA1F-A952-954B-21D85087829A}"/>
              </a:ext>
            </a:extLst>
          </p:cNvPr>
          <p:cNvSpPr txBox="1"/>
          <p:nvPr/>
        </p:nvSpPr>
        <p:spPr>
          <a:xfrm>
            <a:off x="5892450" y="4517341"/>
            <a:ext cx="5456622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창을 찌르는 공격의 폭이 </a:t>
            </a:r>
            <a:r>
              <a:rPr lang="en-US" altLang="ko-KR" sz="900" dirty="0">
                <a:solidFill>
                  <a:srgbClr val="FF8585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50.0%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좁아지지만 치명타 적중률이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100.0%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증가하며 치명타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60.0%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   </a:t>
            </a:r>
          </a:p>
        </p:txBody>
      </p:sp>
      <p:grpSp>
        <p:nvGrpSpPr>
          <p:cNvPr id="2301" name="그룹 2300">
            <a:extLst>
              <a:ext uri="{FF2B5EF4-FFF2-40B4-BE49-F238E27FC236}">
                <a16:creationId xmlns:a16="http://schemas.microsoft.com/office/drawing/2014/main" id="{415EB1C0-FBB2-139E-82A9-B8727266B37C}"/>
              </a:ext>
            </a:extLst>
          </p:cNvPr>
          <p:cNvGrpSpPr/>
          <p:nvPr/>
        </p:nvGrpSpPr>
        <p:grpSpPr>
          <a:xfrm>
            <a:off x="649283" y="1054036"/>
            <a:ext cx="3348000" cy="639545"/>
            <a:chOff x="672432" y="980293"/>
            <a:chExt cx="3348000" cy="639545"/>
          </a:xfrm>
        </p:grpSpPr>
        <p:sp>
          <p:nvSpPr>
            <p:cNvPr id="2300" name="직사각형 2299">
              <a:extLst>
                <a:ext uri="{FF2B5EF4-FFF2-40B4-BE49-F238E27FC236}">
                  <a16:creationId xmlns:a16="http://schemas.microsoft.com/office/drawing/2014/main" id="{878B2C25-8EA4-CAE1-7003-19F3BC04116E}"/>
                </a:ext>
              </a:extLst>
            </p:cNvPr>
            <p:cNvSpPr/>
            <p:nvPr/>
          </p:nvSpPr>
          <p:spPr>
            <a:xfrm>
              <a:off x="672432" y="980293"/>
              <a:ext cx="3348000" cy="6395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243" name="TextBox 2242">
              <a:extLst>
                <a:ext uri="{FF2B5EF4-FFF2-40B4-BE49-F238E27FC236}">
                  <a16:creationId xmlns:a16="http://schemas.microsoft.com/office/drawing/2014/main" id="{7336EE8E-D9F8-C49C-8AFA-8C8C4284E732}"/>
                </a:ext>
              </a:extLst>
            </p:cNvPr>
            <p:cNvSpPr txBox="1"/>
            <p:nvPr/>
          </p:nvSpPr>
          <p:spPr>
            <a:xfrm>
              <a:off x="802740" y="1080774"/>
              <a:ext cx="3087384" cy="438582"/>
            </a:xfrm>
            <a:prstGeom prst="rect">
              <a:avLst/>
            </a:prstGeom>
            <a:noFill/>
          </p:spPr>
          <p:txBody>
            <a:bodyPr wrap="none" lIns="0" rIns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‘</a:t>
              </a:r>
              <a:r>
                <a:rPr lang="ko-KR" altLang="en-US" sz="10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적룡포</a:t>
              </a: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’</a:t>
              </a:r>
              <a:r>
                <a:rPr lang="ko-KR" altLang="en-US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는 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주력 </a:t>
              </a:r>
              <a:r>
                <a:rPr lang="ko-KR" altLang="en-US" sz="1000" b="0" kern="12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딜링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스킬이므로</a:t>
              </a:r>
              <a:r>
                <a:rPr lang="en-US" altLang="ko-KR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,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</a:t>
              </a:r>
              <a:endParaRPr lang="en-US" altLang="ko-KR" sz="1000" dirty="0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endParaRPr>
            </a:p>
            <a:p>
              <a:pPr algn="ctr">
                <a:spcAft>
                  <a:spcPts val="300"/>
                </a:spcAft>
              </a:pPr>
              <a:r>
                <a:rPr lang="ko-KR" altLang="en-US" sz="1000" kern="1200" dirty="0" err="1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딜링</a:t>
              </a:r>
              <a:r>
                <a:rPr lang="ko-KR" altLang="en-US" sz="1000" kern="12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능력 향상에 초점을 맞추어 </a:t>
              </a:r>
              <a:r>
                <a:rPr lang="ko-KR" altLang="en-US" sz="10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트라이포드를</a:t>
              </a:r>
              <a:r>
                <a:rPr lang="ko-KR" altLang="en-US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구성합니다</a:t>
              </a: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.</a:t>
              </a:r>
            </a:p>
          </p:txBody>
        </p:sp>
      </p:grpSp>
      <p:sp>
        <p:nvSpPr>
          <p:cNvPr id="2113" name="직사각형 2112">
            <a:extLst>
              <a:ext uri="{FF2B5EF4-FFF2-40B4-BE49-F238E27FC236}">
                <a16:creationId xmlns:a16="http://schemas.microsoft.com/office/drawing/2014/main" id="{1E0D662E-225F-A8F2-900B-9959022E083A}"/>
              </a:ext>
            </a:extLst>
          </p:cNvPr>
          <p:cNvSpPr/>
          <p:nvPr/>
        </p:nvSpPr>
        <p:spPr>
          <a:xfrm>
            <a:off x="649283" y="744436"/>
            <a:ext cx="3348000" cy="309599"/>
          </a:xfrm>
          <a:prstGeom prst="rect">
            <a:avLst/>
          </a:prstGeom>
          <a:solidFill>
            <a:srgbClr val="FBE8A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spcAft>
                <a:spcPts val="300"/>
              </a:spcAft>
            </a:pPr>
            <a:r>
              <a:rPr lang="ko-KR" altLang="en-US" sz="1000" b="1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rPr>
              <a:t>트라이포드 </a:t>
            </a:r>
            <a:r>
              <a:rPr lang="ko-KR" altLang="en-US" sz="1000" b="1" dirty="0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rPr>
              <a:t>구성</a:t>
            </a:r>
          </a:p>
        </p:txBody>
      </p:sp>
      <p:grpSp>
        <p:nvGrpSpPr>
          <p:cNvPr id="2191" name="그룹 2190">
            <a:extLst>
              <a:ext uri="{FF2B5EF4-FFF2-40B4-BE49-F238E27FC236}">
                <a16:creationId xmlns:a16="http://schemas.microsoft.com/office/drawing/2014/main" id="{2FB96E83-6C2F-DE7D-CC39-42F0F3FCF68A}"/>
              </a:ext>
            </a:extLst>
          </p:cNvPr>
          <p:cNvGrpSpPr/>
          <p:nvPr/>
        </p:nvGrpSpPr>
        <p:grpSpPr>
          <a:xfrm>
            <a:off x="649283" y="1891163"/>
            <a:ext cx="3348000" cy="4592793"/>
            <a:chOff x="649283" y="1891163"/>
            <a:chExt cx="3348000" cy="4592793"/>
          </a:xfrm>
        </p:grpSpPr>
        <p:grpSp>
          <p:nvGrpSpPr>
            <p:cNvPr id="2302" name="그룹 2301">
              <a:extLst>
                <a:ext uri="{FF2B5EF4-FFF2-40B4-BE49-F238E27FC236}">
                  <a16:creationId xmlns:a16="http://schemas.microsoft.com/office/drawing/2014/main" id="{EE143360-7B2D-37C5-B199-D79614C04B8F}"/>
                </a:ext>
              </a:extLst>
            </p:cNvPr>
            <p:cNvGrpSpPr/>
            <p:nvPr/>
          </p:nvGrpSpPr>
          <p:grpSpPr>
            <a:xfrm>
              <a:off x="649283" y="1891163"/>
              <a:ext cx="3348000" cy="4592793"/>
              <a:chOff x="8648928" y="2091461"/>
              <a:chExt cx="3348000" cy="4592793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131E2BC1-041D-F1B6-5052-C31AA8DD8C96}"/>
                  </a:ext>
                </a:extLst>
              </p:cNvPr>
              <p:cNvSpPr/>
              <p:nvPr/>
            </p:nvSpPr>
            <p:spPr>
              <a:xfrm>
                <a:off x="8648928" y="2091461"/>
                <a:ext cx="3348000" cy="4592793"/>
              </a:xfrm>
              <a:prstGeom prst="rect">
                <a:avLst/>
              </a:prstGeom>
              <a:solidFill>
                <a:srgbClr val="14161B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75" name="그림 74" descr="블랙, 어둠, 예술, 대칭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177EF10-6732-B093-12C8-35FD611D1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59010" y="3501204"/>
                <a:ext cx="1727837" cy="1773306"/>
              </a:xfrm>
              <a:prstGeom prst="rect">
                <a:avLst/>
              </a:prstGeom>
            </p:spPr>
          </p:pic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A5328C56-B19F-4861-2F9B-FF84F20A619F}"/>
                </a:ext>
              </a:extLst>
            </p:cNvPr>
            <p:cNvGrpSpPr/>
            <p:nvPr/>
          </p:nvGrpSpPr>
          <p:grpSpPr>
            <a:xfrm>
              <a:off x="831732" y="1995443"/>
              <a:ext cx="2983103" cy="1322110"/>
              <a:chOff x="831732" y="1995443"/>
              <a:chExt cx="2983103" cy="1322110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DFC810C2-B526-177D-DD67-4F1DE60533F7}"/>
                  </a:ext>
                </a:extLst>
              </p:cNvPr>
              <p:cNvGrpSpPr/>
              <p:nvPr/>
            </p:nvGrpSpPr>
            <p:grpSpPr>
              <a:xfrm>
                <a:off x="831732" y="1995443"/>
                <a:ext cx="2983103" cy="374399"/>
                <a:chOff x="329248" y="1118183"/>
                <a:chExt cx="2983103" cy="374399"/>
              </a:xfrm>
            </p:grpSpPr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2ABC891A-6DF9-EE66-55B5-244C806EF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95" y="1305382"/>
                  <a:ext cx="2977756" cy="0"/>
                </a:xfrm>
                <a:prstGeom prst="line">
                  <a:avLst/>
                </a:prstGeom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2" name="그림 71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CC4A48E1-8CBD-258B-3C4F-185AC1D107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6101" y="1118183"/>
                  <a:ext cx="354745" cy="374399"/>
                </a:xfrm>
                <a:prstGeom prst="rect">
                  <a:avLst/>
                </a:prstGeom>
              </p:spPr>
            </p:pic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7901DA1-AF09-7BE5-B014-C25D35617249}"/>
                    </a:ext>
                  </a:extLst>
                </p:cNvPr>
                <p:cNvSpPr txBox="1"/>
                <p:nvPr/>
              </p:nvSpPr>
              <p:spPr>
                <a:xfrm>
                  <a:off x="329248" y="1313076"/>
                  <a:ext cx="804707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 err="1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유틸</a:t>
                  </a:r>
                  <a:r>
                    <a:rPr lang="ko-KR" altLang="en-US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능력 향상</a:t>
                  </a:r>
                  <a:r>
                    <a:rPr lang="en-US" altLang="ko-KR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</a:p>
              </p:txBody>
            </p:sp>
          </p:grp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B7504989-6F41-E599-06CD-35C36C4DD8F3}"/>
                  </a:ext>
                </a:extLst>
              </p:cNvPr>
              <p:cNvGrpSpPr/>
              <p:nvPr/>
            </p:nvGrpSpPr>
            <p:grpSpPr>
              <a:xfrm>
                <a:off x="965127" y="2478888"/>
                <a:ext cx="2705096" cy="838665"/>
                <a:chOff x="965127" y="2478888"/>
                <a:chExt cx="2705096" cy="838665"/>
              </a:xfrm>
            </p:grpSpPr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F5616DDC-9252-6732-0C03-6C3D1680251B}"/>
                    </a:ext>
                  </a:extLst>
                </p:cNvPr>
                <p:cNvGrpSpPr/>
                <p:nvPr/>
              </p:nvGrpSpPr>
              <p:grpSpPr>
                <a:xfrm>
                  <a:off x="3045052" y="2478888"/>
                  <a:ext cx="625171" cy="838665"/>
                  <a:chOff x="3045052" y="2478888"/>
                  <a:chExt cx="625171" cy="838665"/>
                </a:xfrm>
              </p:grpSpPr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6CFF02E-FC3C-13E5-D258-F1FCF1252150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052" y="3194442"/>
                    <a:ext cx="62517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받는 피해 감소</a:t>
                    </a:r>
                    <a:endParaRPr lang="en-US" altLang="ko-KR" dirty="0"/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5F55DDAF-5B0C-A42C-65AA-3E9ADF91FEC8}"/>
                      </a:ext>
                    </a:extLst>
                  </p:cNvPr>
                  <p:cNvSpPr txBox="1"/>
                  <p:nvPr/>
                </p:nvSpPr>
                <p:spPr>
                  <a:xfrm>
                    <a:off x="3077112" y="2946888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단단한 갑옷</a:t>
                    </a:r>
                    <a:endParaRPr lang="en-US" altLang="ko-KR" dirty="0"/>
                  </a:p>
                </p:txBody>
              </p:sp>
              <p:grpSp>
                <p:nvGrpSpPr>
                  <p:cNvPr id="98" name="그룹 97">
                    <a:extLst>
                      <a:ext uri="{FF2B5EF4-FFF2-40B4-BE49-F238E27FC236}">
                        <a16:creationId xmlns:a16="http://schemas.microsoft.com/office/drawing/2014/main" id="{E361179D-A24A-EE57-8B6A-7DD98AAFB0DE}"/>
                      </a:ext>
                    </a:extLst>
                  </p:cNvPr>
                  <p:cNvGrpSpPr/>
                  <p:nvPr/>
                </p:nvGrpSpPr>
                <p:grpSpPr>
                  <a:xfrm>
                    <a:off x="3123636" y="2478888"/>
                    <a:ext cx="468000" cy="468000"/>
                    <a:chOff x="6888198" y="3036874"/>
                    <a:chExt cx="468000" cy="468000"/>
                  </a:xfrm>
                </p:grpSpPr>
                <p:sp>
                  <p:nvSpPr>
                    <p:cNvPr id="99" name="타원 98">
                      <a:extLst>
                        <a:ext uri="{FF2B5EF4-FFF2-40B4-BE49-F238E27FC236}">
                          <a16:creationId xmlns:a16="http://schemas.microsoft.com/office/drawing/2014/main" id="{03F98CE2-DD1F-5C8C-8BE9-5915C767E9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198" y="3036874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0" name="그림 99" descr="상징, 원, 일렉트릭 블루, 마조렐 블루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07057733-B005-AEC7-1509-3966D2A638C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888198" y="3036874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2" name="그룹 121">
                  <a:extLst>
                    <a:ext uri="{FF2B5EF4-FFF2-40B4-BE49-F238E27FC236}">
                      <a16:creationId xmlns:a16="http://schemas.microsoft.com/office/drawing/2014/main" id="{E34A0B9F-283C-7425-8464-86D931B89738}"/>
                    </a:ext>
                  </a:extLst>
                </p:cNvPr>
                <p:cNvGrpSpPr/>
                <p:nvPr/>
              </p:nvGrpSpPr>
              <p:grpSpPr>
                <a:xfrm>
                  <a:off x="965127" y="2478888"/>
                  <a:ext cx="647613" cy="838665"/>
                  <a:chOff x="965127" y="2478888"/>
                  <a:chExt cx="647613" cy="838665"/>
                </a:xfrm>
              </p:grpSpPr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24DE3788-E085-A8F3-1955-53A0455ED72E}"/>
                      </a:ext>
                    </a:extLst>
                  </p:cNvPr>
                  <p:cNvSpPr txBox="1"/>
                  <p:nvPr/>
                </p:nvSpPr>
                <p:spPr>
                  <a:xfrm>
                    <a:off x="1061306" y="2946888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반응 속도</a:t>
                    </a:r>
                    <a:endParaRPr lang="en-US" altLang="ko-KR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360CADD1-A881-90D3-EAEC-78B5FE7FE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65127" y="3194442"/>
                    <a:ext cx="647613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시전 속도 향상</a:t>
                    </a:r>
                    <a:r>
                      <a:rPr lang="en-US" altLang="ko-KR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</a:t>
                    </a:r>
                  </a:p>
                </p:txBody>
              </p:sp>
              <p:grpSp>
                <p:nvGrpSpPr>
                  <p:cNvPr id="101" name="그룹 100">
                    <a:extLst>
                      <a:ext uri="{FF2B5EF4-FFF2-40B4-BE49-F238E27FC236}">
                        <a16:creationId xmlns:a16="http://schemas.microsoft.com/office/drawing/2014/main" id="{92EDE4F7-1B17-E622-5D5F-66E690B74C6E}"/>
                      </a:ext>
                    </a:extLst>
                  </p:cNvPr>
                  <p:cNvGrpSpPr/>
                  <p:nvPr/>
                </p:nvGrpSpPr>
                <p:grpSpPr>
                  <a:xfrm>
                    <a:off x="1054932" y="2478888"/>
                    <a:ext cx="468000" cy="468000"/>
                    <a:chOff x="4918272" y="3195000"/>
                    <a:chExt cx="468000" cy="468000"/>
                  </a:xfrm>
                </p:grpSpPr>
                <p:sp>
                  <p:nvSpPr>
                    <p:cNvPr id="102" name="타원 101">
                      <a:extLst>
                        <a:ext uri="{FF2B5EF4-FFF2-40B4-BE49-F238E27FC236}">
                          <a16:creationId xmlns:a16="http://schemas.microsoft.com/office/drawing/2014/main" id="{9C243727-DE68-9AAA-1311-3A3CA886D9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8272" y="3195000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3" name="그림 102" descr="스크린샷, 어둠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1A22878F-CD13-3367-A948-803C832CD8D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918272" y="3195000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3" name="그룹 122">
                  <a:extLst>
                    <a:ext uri="{FF2B5EF4-FFF2-40B4-BE49-F238E27FC236}">
                      <a16:creationId xmlns:a16="http://schemas.microsoft.com/office/drawing/2014/main" id="{8F15DE98-F471-6C16-013E-DEE4EDB673E4}"/>
                    </a:ext>
                  </a:extLst>
                </p:cNvPr>
                <p:cNvGrpSpPr/>
                <p:nvPr/>
              </p:nvGrpSpPr>
              <p:grpSpPr>
                <a:xfrm>
                  <a:off x="1916125" y="2478888"/>
                  <a:ext cx="814326" cy="838665"/>
                  <a:chOff x="1916125" y="2478888"/>
                  <a:chExt cx="814326" cy="838665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C98F9434-35E1-F740-0317-ECD8FAF457DC}"/>
                      </a:ext>
                    </a:extLst>
                  </p:cNvPr>
                  <p:cNvSpPr txBox="1"/>
                  <p:nvPr/>
                </p:nvSpPr>
                <p:spPr>
                  <a:xfrm>
                    <a:off x="1916125" y="3194442"/>
                    <a:ext cx="814326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게이지 회복량 증가</a:t>
                    </a:r>
                    <a:endParaRPr lang="en-US" altLang="ko-KR" dirty="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A2DC040C-B25A-EA90-96DB-503AF67FC915}"/>
                      </a:ext>
                    </a:extLst>
                  </p:cNvPr>
                  <p:cNvSpPr txBox="1"/>
                  <p:nvPr/>
                </p:nvSpPr>
                <p:spPr>
                  <a:xfrm>
                    <a:off x="2095659" y="2946888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화력 조절</a:t>
                    </a:r>
                    <a:endParaRPr lang="en-US" altLang="ko-KR" dirty="0"/>
                  </a:p>
                </p:txBody>
              </p:sp>
              <p:grpSp>
                <p:nvGrpSpPr>
                  <p:cNvPr id="104" name="그룹 103">
                    <a:extLst>
                      <a:ext uri="{FF2B5EF4-FFF2-40B4-BE49-F238E27FC236}">
                        <a16:creationId xmlns:a16="http://schemas.microsoft.com/office/drawing/2014/main" id="{F24837EE-846A-FF95-53E4-5B4003FB4156}"/>
                      </a:ext>
                    </a:extLst>
                  </p:cNvPr>
                  <p:cNvGrpSpPr/>
                  <p:nvPr/>
                </p:nvGrpSpPr>
                <p:grpSpPr>
                  <a:xfrm>
                    <a:off x="2089284" y="2478888"/>
                    <a:ext cx="468000" cy="468000"/>
                    <a:chOff x="5186807" y="2913421"/>
                    <a:chExt cx="468000" cy="468000"/>
                  </a:xfrm>
                </p:grpSpPr>
                <p:sp>
                  <p:nvSpPr>
                    <p:cNvPr id="105" name="타원 104">
                      <a:extLst>
                        <a:ext uri="{FF2B5EF4-FFF2-40B4-BE49-F238E27FC236}">
                          <a16:creationId xmlns:a16="http://schemas.microsoft.com/office/drawing/2014/main" id="{B9570421-DF41-B152-1EDF-1FF6EE1A92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6807" y="2913421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6" name="그림 105" descr="원, 블루, 어둠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D7056DC9-962C-6C12-EA3F-94B42CEBCB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186807" y="2913421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0BBBAA38-67B7-57A2-C9C0-3FCCE988CD40}"/>
                </a:ext>
              </a:extLst>
            </p:cNvPr>
            <p:cNvGrpSpPr/>
            <p:nvPr/>
          </p:nvGrpSpPr>
          <p:grpSpPr>
            <a:xfrm>
              <a:off x="832010" y="3457862"/>
              <a:ext cx="2982547" cy="1445220"/>
              <a:chOff x="832010" y="3457862"/>
              <a:chExt cx="2982547" cy="1445220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639CCA25-6825-E95E-0542-454310E5054A}"/>
                  </a:ext>
                </a:extLst>
              </p:cNvPr>
              <p:cNvGrpSpPr/>
              <p:nvPr/>
            </p:nvGrpSpPr>
            <p:grpSpPr>
              <a:xfrm>
                <a:off x="832010" y="3457862"/>
                <a:ext cx="2982547" cy="374399"/>
                <a:chOff x="329248" y="2514129"/>
                <a:chExt cx="2982547" cy="374399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8869B5BE-0F35-3ECB-BDF5-99DFB24A5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95" y="2701328"/>
                  <a:ext cx="2977200" cy="0"/>
                </a:xfrm>
                <a:prstGeom prst="line">
                  <a:avLst/>
                </a:prstGeom>
                <a:ln w="317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8" name="그림 77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D0A08A81-5BC7-3384-898F-531B153628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4329" y="2514129"/>
                  <a:ext cx="357733" cy="374399"/>
                </a:xfrm>
                <a:prstGeom prst="rect">
                  <a:avLst/>
                </a:prstGeom>
              </p:spPr>
            </p:pic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7BBEF74-C636-1CF7-EC8F-D5CBB208B468}"/>
                    </a:ext>
                  </a:extLst>
                </p:cNvPr>
                <p:cNvSpPr txBox="1"/>
                <p:nvPr/>
              </p:nvSpPr>
              <p:spPr>
                <a:xfrm>
                  <a:off x="329248" y="2709022"/>
                  <a:ext cx="916918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전투 스타일 변화</a:t>
                  </a:r>
                  <a:r>
                    <a:rPr lang="en-US" altLang="ko-KR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</a:p>
              </p:txBody>
            </p:sp>
          </p:grp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4CB040BA-438F-AE48-4A00-695B43877641}"/>
                  </a:ext>
                </a:extLst>
              </p:cNvPr>
              <p:cNvGrpSpPr/>
              <p:nvPr/>
            </p:nvGrpSpPr>
            <p:grpSpPr>
              <a:xfrm>
                <a:off x="976348" y="3941307"/>
                <a:ext cx="2741163" cy="961775"/>
                <a:chOff x="976348" y="3941307"/>
                <a:chExt cx="2741163" cy="961775"/>
              </a:xfrm>
            </p:grpSpPr>
            <p:grpSp>
              <p:nvGrpSpPr>
                <p:cNvPr id="137" name="그룹 136">
                  <a:extLst>
                    <a:ext uri="{FF2B5EF4-FFF2-40B4-BE49-F238E27FC236}">
                      <a16:creationId xmlns:a16="http://schemas.microsoft.com/office/drawing/2014/main" id="{C9EF5CD9-13E3-2DF5-3388-93E0729F5B87}"/>
                    </a:ext>
                  </a:extLst>
                </p:cNvPr>
                <p:cNvGrpSpPr/>
                <p:nvPr/>
              </p:nvGrpSpPr>
              <p:grpSpPr>
                <a:xfrm>
                  <a:off x="1975434" y="3941307"/>
                  <a:ext cx="695704" cy="961775"/>
                  <a:chOff x="1975434" y="3941307"/>
                  <a:chExt cx="695704" cy="961775"/>
                </a:xfrm>
              </p:grpSpPr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F8ED68F5-0396-E3A0-7567-97AD02361620}"/>
                      </a:ext>
                    </a:extLst>
                  </p:cNvPr>
                  <p:cNvSpPr txBox="1"/>
                  <p:nvPr/>
                </p:nvSpPr>
                <p:spPr>
                  <a:xfrm>
                    <a:off x="1975434" y="4656861"/>
                    <a:ext cx="69570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조작 변경</a:t>
                    </a:r>
                    <a:r>
                      <a:rPr lang="en-US" altLang="ko-KR" dirty="0"/>
                      <a:t>(</a:t>
                    </a:r>
                    <a:r>
                      <a:rPr lang="ko-KR" altLang="en-US" dirty="0"/>
                      <a:t>차지</a:t>
                    </a:r>
                    <a:r>
                      <a:rPr lang="en-US" altLang="ko-KR" dirty="0"/>
                      <a:t>),</a:t>
                    </a:r>
                  </a:p>
                  <a:p>
                    <a:r>
                      <a:rPr lang="ko-KR" altLang="en-US" dirty="0"/>
                      <a:t>주는 피해 증가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877112FA-44BB-A77A-D11D-01157A0D6028}"/>
                      </a:ext>
                    </a:extLst>
                  </p:cNvPr>
                  <p:cNvSpPr txBox="1"/>
                  <p:nvPr/>
                </p:nvSpPr>
                <p:spPr>
                  <a:xfrm>
                    <a:off x="1989861" y="4409307"/>
                    <a:ext cx="666850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진화하는 창술</a:t>
                    </a:r>
                    <a:endParaRPr lang="en-US" altLang="ko-KR" dirty="0"/>
                  </a:p>
                </p:txBody>
              </p:sp>
              <p:grpSp>
                <p:nvGrpSpPr>
                  <p:cNvPr id="121" name="그룹 120">
                    <a:extLst>
                      <a:ext uri="{FF2B5EF4-FFF2-40B4-BE49-F238E27FC236}">
                        <a16:creationId xmlns:a16="http://schemas.microsoft.com/office/drawing/2014/main" id="{7FA8326F-C3ED-BE4B-304A-70B1EC793C50}"/>
                      </a:ext>
                    </a:extLst>
                  </p:cNvPr>
                  <p:cNvGrpSpPr/>
                  <p:nvPr/>
                </p:nvGrpSpPr>
                <p:grpSpPr>
                  <a:xfrm>
                    <a:off x="2089284" y="3941307"/>
                    <a:ext cx="468000" cy="468000"/>
                    <a:chOff x="2089284" y="3941307"/>
                    <a:chExt cx="468000" cy="468000"/>
                  </a:xfrm>
                </p:grpSpPr>
                <p:sp>
                  <p:nvSpPr>
                    <p:cNvPr id="107" name="타원 106">
                      <a:extLst>
                        <a:ext uri="{FF2B5EF4-FFF2-40B4-BE49-F238E27FC236}">
                          <a16:creationId xmlns:a16="http://schemas.microsoft.com/office/drawing/2014/main" id="{261F8D2B-F168-7458-763E-2B66AD275F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9284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8" name="그림 107" descr="다채로움, 그래픽, 그린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0F566CC6-0C87-46BE-574C-23E4118384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089284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6" name="그룹 135">
                  <a:extLst>
                    <a:ext uri="{FF2B5EF4-FFF2-40B4-BE49-F238E27FC236}">
                      <a16:creationId xmlns:a16="http://schemas.microsoft.com/office/drawing/2014/main" id="{162CD608-A490-DD82-5C6C-29298A8E829D}"/>
                    </a:ext>
                  </a:extLst>
                </p:cNvPr>
                <p:cNvGrpSpPr/>
                <p:nvPr/>
              </p:nvGrpSpPr>
              <p:grpSpPr>
                <a:xfrm>
                  <a:off x="2997763" y="3941307"/>
                  <a:ext cx="719748" cy="961775"/>
                  <a:chOff x="2997763" y="3941307"/>
                  <a:chExt cx="719748" cy="961775"/>
                </a:xfrm>
              </p:grpSpPr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12A21E5-B10E-02A9-29FB-1CFB97B965A3}"/>
                      </a:ext>
                    </a:extLst>
                  </p:cNvPr>
                  <p:cNvSpPr txBox="1"/>
                  <p:nvPr/>
                </p:nvSpPr>
                <p:spPr>
                  <a:xfrm>
                    <a:off x="2997763" y="4656861"/>
                    <a:ext cx="71974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치명타 적중률</a:t>
                    </a:r>
                    <a:r>
                      <a:rPr lang="en-US" altLang="ko-KR" dirty="0"/>
                      <a:t> </a:t>
                    </a:r>
                    <a:r>
                      <a:rPr lang="ko-KR" altLang="en-US" dirty="0"/>
                      <a:t>및</a:t>
                    </a:r>
                    <a:endParaRPr lang="en-US" altLang="ko-KR" dirty="0"/>
                  </a:p>
                  <a:p>
                    <a:r>
                      <a:rPr lang="ko-KR" altLang="en-US" dirty="0"/>
                      <a:t>치명타 피해 증가</a:t>
                    </a:r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58B25A8B-A737-7F87-506B-35DDDD12A424}"/>
                      </a:ext>
                    </a:extLst>
                  </p:cNvPr>
                  <p:cNvSpPr txBox="1"/>
                  <p:nvPr/>
                </p:nvSpPr>
                <p:spPr>
                  <a:xfrm>
                    <a:off x="3077111" y="4409307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파괴하는 창</a:t>
                    </a:r>
                    <a:endParaRPr lang="en-US" altLang="ko-KR" dirty="0"/>
                  </a:p>
                </p:txBody>
              </p:sp>
              <p:grpSp>
                <p:nvGrpSpPr>
                  <p:cNvPr id="119" name="그룹 118">
                    <a:extLst>
                      <a:ext uri="{FF2B5EF4-FFF2-40B4-BE49-F238E27FC236}">
                        <a16:creationId xmlns:a16="http://schemas.microsoft.com/office/drawing/2014/main" id="{A36E8CB1-745D-9FA3-26D3-AE36932E6B37}"/>
                      </a:ext>
                    </a:extLst>
                  </p:cNvPr>
                  <p:cNvGrpSpPr/>
                  <p:nvPr/>
                </p:nvGrpSpPr>
                <p:grpSpPr>
                  <a:xfrm>
                    <a:off x="3123633" y="3941307"/>
                    <a:ext cx="468000" cy="468000"/>
                    <a:chOff x="3123633" y="3941307"/>
                    <a:chExt cx="468000" cy="468000"/>
                  </a:xfrm>
                </p:grpSpPr>
                <p:sp>
                  <p:nvSpPr>
                    <p:cNvPr id="109" name="타원 108">
                      <a:extLst>
                        <a:ext uri="{FF2B5EF4-FFF2-40B4-BE49-F238E27FC236}">
                          <a16:creationId xmlns:a16="http://schemas.microsoft.com/office/drawing/2014/main" id="{93EB4F45-9597-B462-0F9C-61B0CF11F5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3633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0" name="그림 109" descr="그린, 다채로움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E94B26C1-27F0-0A2E-89E0-8310FF0241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123633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id="{109FB589-5242-D979-331C-2367DA35FECA}"/>
                    </a:ext>
                  </a:extLst>
                </p:cNvPr>
                <p:cNvGrpSpPr/>
                <p:nvPr/>
              </p:nvGrpSpPr>
              <p:grpSpPr>
                <a:xfrm>
                  <a:off x="976348" y="3941307"/>
                  <a:ext cx="625171" cy="838664"/>
                  <a:chOff x="976348" y="3941307"/>
                  <a:chExt cx="625171" cy="838664"/>
                </a:xfrm>
              </p:grpSpPr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097BDAF5-7C50-9658-6CB0-C8FC15B7CEE4}"/>
                      </a:ext>
                    </a:extLst>
                  </p:cNvPr>
                  <p:cNvSpPr txBox="1"/>
                  <p:nvPr/>
                </p:nvSpPr>
                <p:spPr>
                  <a:xfrm>
                    <a:off x="976348" y="4656860"/>
                    <a:ext cx="62517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주는 피해 증가</a:t>
                    </a:r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F76AFFF7-13D2-9B7A-E1BB-76F0C4860ED8}"/>
                      </a:ext>
                    </a:extLst>
                  </p:cNvPr>
                  <p:cNvSpPr txBox="1"/>
                  <p:nvPr/>
                </p:nvSpPr>
                <p:spPr>
                  <a:xfrm>
                    <a:off x="1008409" y="4409307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단호한 의지</a:t>
                    </a:r>
                    <a:endParaRPr lang="en-US" altLang="ko-KR" dirty="0"/>
                  </a:p>
                </p:txBody>
              </p:sp>
              <p:grpSp>
                <p:nvGrpSpPr>
                  <p:cNvPr id="120" name="그룹 119">
                    <a:extLst>
                      <a:ext uri="{FF2B5EF4-FFF2-40B4-BE49-F238E27FC236}">
                        <a16:creationId xmlns:a16="http://schemas.microsoft.com/office/drawing/2014/main" id="{EEE52493-72DF-33E7-0120-33B256061F31}"/>
                      </a:ext>
                    </a:extLst>
                  </p:cNvPr>
                  <p:cNvGrpSpPr/>
                  <p:nvPr/>
                </p:nvGrpSpPr>
                <p:grpSpPr>
                  <a:xfrm>
                    <a:off x="1054932" y="3941307"/>
                    <a:ext cx="468000" cy="468000"/>
                    <a:chOff x="1054932" y="3941307"/>
                    <a:chExt cx="468000" cy="468000"/>
                  </a:xfrm>
                </p:grpSpPr>
                <p:sp>
                  <p:nvSpPr>
                    <p:cNvPr id="111" name="타원 110">
                      <a:extLst>
                        <a:ext uri="{FF2B5EF4-FFF2-40B4-BE49-F238E27FC236}">
                          <a16:creationId xmlns:a16="http://schemas.microsoft.com/office/drawing/2014/main" id="{FA33C89E-BCE1-8856-11A9-AF954FA68F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932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2" name="그림 111" descr="그래픽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851433CD-EE87-98D9-6199-96F17401461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54932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367DED24-620D-909E-0AD9-D3AC4B767F01}"/>
                </a:ext>
              </a:extLst>
            </p:cNvPr>
            <p:cNvGrpSpPr/>
            <p:nvPr/>
          </p:nvGrpSpPr>
          <p:grpSpPr>
            <a:xfrm>
              <a:off x="831263" y="4920282"/>
              <a:ext cx="2984040" cy="1437600"/>
              <a:chOff x="831263" y="4920282"/>
              <a:chExt cx="2984040" cy="1437600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A4DB6F54-42A3-5C53-99AD-C9A155B4850D}"/>
                  </a:ext>
                </a:extLst>
              </p:cNvPr>
              <p:cNvGrpSpPr/>
              <p:nvPr/>
            </p:nvGrpSpPr>
            <p:grpSpPr>
              <a:xfrm>
                <a:off x="831263" y="4920282"/>
                <a:ext cx="2984040" cy="374399"/>
                <a:chOff x="329248" y="3910075"/>
                <a:chExt cx="2984040" cy="374399"/>
              </a:xfrm>
            </p:grpSpPr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21CD4F5E-EC67-A170-D6A7-E03F9B49AE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088" y="4097274"/>
                  <a:ext cx="2977200" cy="0"/>
                </a:xfrm>
                <a:prstGeom prst="line">
                  <a:avLst/>
                </a:prstGeom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8" name="그림 87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679E57EF-D7F7-A58E-8BEA-70151F173B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7695" y="3910075"/>
                  <a:ext cx="353987" cy="374399"/>
                </a:xfrm>
                <a:prstGeom prst="rect">
                  <a:avLst/>
                </a:prstGeom>
              </p:spPr>
            </p:pic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3F0EE35-1B5B-4CBC-3EA7-847E7BF52C82}"/>
                    </a:ext>
                  </a:extLst>
                </p:cNvPr>
                <p:cNvSpPr txBox="1"/>
                <p:nvPr/>
              </p:nvSpPr>
              <p:spPr>
                <a:xfrm>
                  <a:off x="329248" y="4104968"/>
                  <a:ext cx="779059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피해량 극대화</a:t>
                  </a:r>
                  <a:r>
                    <a:rPr lang="en-US" altLang="ko-KR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</a:t>
                  </a:r>
                  <a:r>
                    <a:rPr lang="ko-KR" altLang="en-US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endParaRPr lang="en-US" altLang="ko-KR" sz="900" b="1" dirty="0">
                    <a:solidFill>
                      <a:srgbClr val="FFC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7103FE4C-40CF-1C72-0C78-4BD055935FFA}"/>
                  </a:ext>
                </a:extLst>
              </p:cNvPr>
              <p:cNvGrpSpPr/>
              <p:nvPr/>
            </p:nvGrpSpPr>
            <p:grpSpPr>
              <a:xfrm>
                <a:off x="1410970" y="5396107"/>
                <a:ext cx="1836654" cy="961775"/>
                <a:chOff x="1410970" y="5396107"/>
                <a:chExt cx="1836654" cy="961775"/>
              </a:xfrm>
            </p:grpSpPr>
            <p:grpSp>
              <p:nvGrpSpPr>
                <p:cNvPr id="138" name="그룹 137">
                  <a:extLst>
                    <a:ext uri="{FF2B5EF4-FFF2-40B4-BE49-F238E27FC236}">
                      <a16:creationId xmlns:a16="http://schemas.microsoft.com/office/drawing/2014/main" id="{770BB6EC-E1E8-F419-95D4-EA9E10AFC8F0}"/>
                    </a:ext>
                  </a:extLst>
                </p:cNvPr>
                <p:cNvGrpSpPr/>
                <p:nvPr/>
              </p:nvGrpSpPr>
              <p:grpSpPr>
                <a:xfrm>
                  <a:off x="1410970" y="5396107"/>
                  <a:ext cx="790280" cy="961775"/>
                  <a:chOff x="1410970" y="5396107"/>
                  <a:chExt cx="790280" cy="961775"/>
                </a:xfrm>
              </p:grpSpPr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CDACC7F0-D378-54EA-A3DF-D24DC3347567}"/>
                      </a:ext>
                    </a:extLst>
                  </p:cNvPr>
                  <p:cNvSpPr txBox="1"/>
                  <p:nvPr/>
                </p:nvSpPr>
                <p:spPr>
                  <a:xfrm>
                    <a:off x="1410970" y="6111661"/>
                    <a:ext cx="79028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주는 피해 증가</a:t>
                    </a:r>
                    <a:endParaRPr lang="en-US" altLang="ko-KR" dirty="0"/>
                  </a:p>
                  <a:p>
                    <a:r>
                      <a:rPr lang="en-US" altLang="ko-KR" dirty="0"/>
                      <a:t>(</a:t>
                    </a:r>
                    <a:r>
                      <a:rPr lang="ko-KR" altLang="en-US" dirty="0" err="1"/>
                      <a:t>네임드</a:t>
                    </a:r>
                    <a:r>
                      <a:rPr lang="ko-KR" altLang="en-US" dirty="0"/>
                      <a:t> 등급 이상</a:t>
                    </a:r>
                    <a:r>
                      <a:rPr lang="en-US" altLang="ko-KR" dirty="0"/>
                      <a:t>)</a:t>
                    </a:r>
                    <a:endParaRPr lang="ko-KR" altLang="en-US" dirty="0"/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26223C8B-9521-BF72-F8C2-0CD11FCD2B7A}"/>
                      </a:ext>
                    </a:extLst>
                  </p:cNvPr>
                  <p:cNvSpPr txBox="1"/>
                  <p:nvPr/>
                </p:nvSpPr>
                <p:spPr>
                  <a:xfrm>
                    <a:off x="1578482" y="5864107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약점 포착</a:t>
                    </a:r>
                    <a:endParaRPr lang="en-US" altLang="ko-KR" dirty="0"/>
                  </a:p>
                </p:txBody>
              </p:sp>
              <p:grpSp>
                <p:nvGrpSpPr>
                  <p:cNvPr id="117" name="그룹 116">
                    <a:extLst>
                      <a:ext uri="{FF2B5EF4-FFF2-40B4-BE49-F238E27FC236}">
                        <a16:creationId xmlns:a16="http://schemas.microsoft.com/office/drawing/2014/main" id="{6D5DB2D6-FE7C-D099-9A6A-BB428C6B0101}"/>
                      </a:ext>
                    </a:extLst>
                  </p:cNvPr>
                  <p:cNvGrpSpPr/>
                  <p:nvPr/>
                </p:nvGrpSpPr>
                <p:grpSpPr>
                  <a:xfrm>
                    <a:off x="1572107" y="5396107"/>
                    <a:ext cx="468000" cy="468000"/>
                    <a:chOff x="1572107" y="5396107"/>
                    <a:chExt cx="468000" cy="468000"/>
                  </a:xfrm>
                </p:grpSpPr>
                <p:sp>
                  <p:nvSpPr>
                    <p:cNvPr id="113" name="타원 112">
                      <a:extLst>
                        <a:ext uri="{FF2B5EF4-FFF2-40B4-BE49-F238E27FC236}">
                          <a16:creationId xmlns:a16="http://schemas.microsoft.com/office/drawing/2014/main" id="{2577B937-01B8-6139-AAD5-9AECE8C1C5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2107" y="53961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4" name="그림 113" descr="만화 영화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421DE783-3061-5AFB-6F82-405760E1AE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72107" y="53961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9" name="그룹 138">
                  <a:extLst>
                    <a:ext uri="{FF2B5EF4-FFF2-40B4-BE49-F238E27FC236}">
                      <a16:creationId xmlns:a16="http://schemas.microsoft.com/office/drawing/2014/main" id="{260E6335-1570-C527-83B5-C33ECFCB9805}"/>
                    </a:ext>
                  </a:extLst>
                </p:cNvPr>
                <p:cNvGrpSpPr/>
                <p:nvPr/>
              </p:nvGrpSpPr>
              <p:grpSpPr>
                <a:xfrm>
                  <a:off x="2433298" y="5396107"/>
                  <a:ext cx="814326" cy="838665"/>
                  <a:chOff x="2433298" y="5396107"/>
                  <a:chExt cx="814326" cy="838665"/>
                </a:xfrm>
              </p:grpSpPr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A601E4A9-4916-E68C-EA66-FBF204242564}"/>
                      </a:ext>
                    </a:extLst>
                  </p:cNvPr>
                  <p:cNvSpPr txBox="1"/>
                  <p:nvPr/>
                </p:nvSpPr>
                <p:spPr>
                  <a:xfrm>
                    <a:off x="2433298" y="6111661"/>
                    <a:ext cx="814326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치명타 피해량 증가</a:t>
                    </a:r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4ADCBA44-24E7-32D2-CC7C-E1008873A998}"/>
                      </a:ext>
                    </a:extLst>
                  </p:cNvPr>
                  <p:cNvSpPr txBox="1"/>
                  <p:nvPr/>
                </p:nvSpPr>
                <p:spPr>
                  <a:xfrm>
                    <a:off x="2507036" y="5864107"/>
                    <a:ext cx="666850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치명적인 조준</a:t>
                    </a:r>
                    <a:endParaRPr lang="en-US" altLang="ko-KR" dirty="0"/>
                  </a:p>
                </p:txBody>
              </p:sp>
              <p:grpSp>
                <p:nvGrpSpPr>
                  <p:cNvPr id="118" name="그룹 117">
                    <a:extLst>
                      <a:ext uri="{FF2B5EF4-FFF2-40B4-BE49-F238E27FC236}">
                        <a16:creationId xmlns:a16="http://schemas.microsoft.com/office/drawing/2014/main" id="{1E7D20A2-ACD2-C91B-CDBF-2B92C09F7819}"/>
                      </a:ext>
                    </a:extLst>
                  </p:cNvPr>
                  <p:cNvGrpSpPr/>
                  <p:nvPr/>
                </p:nvGrpSpPr>
                <p:grpSpPr>
                  <a:xfrm>
                    <a:off x="2606460" y="5396107"/>
                    <a:ext cx="468000" cy="468000"/>
                    <a:chOff x="2606460" y="5396107"/>
                    <a:chExt cx="468000" cy="468000"/>
                  </a:xfrm>
                </p:grpSpPr>
                <p:sp>
                  <p:nvSpPr>
                    <p:cNvPr id="115" name="타원 114">
                      <a:extLst>
                        <a:ext uri="{FF2B5EF4-FFF2-40B4-BE49-F238E27FC236}">
                          <a16:creationId xmlns:a16="http://schemas.microsoft.com/office/drawing/2014/main" id="{AD1900CC-CF85-6378-5712-1BDA6ADD8C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06460" y="53961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6" name="그림 115" descr="원, 스크린샷, 라인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E9F477E1-B084-94E3-1D0A-690CEFF7D54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06460" y="53961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grpSp>
        <p:nvGrpSpPr>
          <p:cNvPr id="2174" name="그룹 2173">
            <a:extLst>
              <a:ext uri="{FF2B5EF4-FFF2-40B4-BE49-F238E27FC236}">
                <a16:creationId xmlns:a16="http://schemas.microsoft.com/office/drawing/2014/main" id="{FA254A7A-8DDD-C080-D9CD-764DCF11331C}"/>
              </a:ext>
            </a:extLst>
          </p:cNvPr>
          <p:cNvGrpSpPr/>
          <p:nvPr/>
        </p:nvGrpSpPr>
        <p:grpSpPr>
          <a:xfrm>
            <a:off x="4420989" y="2111353"/>
            <a:ext cx="7395091" cy="577858"/>
            <a:chOff x="4420989" y="2111353"/>
            <a:chExt cx="7395091" cy="577858"/>
          </a:xfrm>
        </p:grpSpPr>
        <p:sp>
          <p:nvSpPr>
            <p:cNvPr id="2257" name="직사각형 2256">
              <a:extLst>
                <a:ext uri="{FF2B5EF4-FFF2-40B4-BE49-F238E27FC236}">
                  <a16:creationId xmlns:a16="http://schemas.microsoft.com/office/drawing/2014/main" id="{4E80274B-B9E7-4296-88CE-EED89FAB445D}"/>
                </a:ext>
              </a:extLst>
            </p:cNvPr>
            <p:cNvSpPr/>
            <p:nvPr/>
          </p:nvSpPr>
          <p:spPr>
            <a:xfrm>
              <a:off x="4420990" y="2111353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79" name="TextBox 2178">
              <a:extLst>
                <a:ext uri="{FF2B5EF4-FFF2-40B4-BE49-F238E27FC236}">
                  <a16:creationId xmlns:a16="http://schemas.microsoft.com/office/drawing/2014/main" id="{04D18BF5-DE42-80D3-78CB-F4CA5AFC5529}"/>
                </a:ext>
              </a:extLst>
            </p:cNvPr>
            <p:cNvSpPr txBox="1"/>
            <p:nvPr/>
          </p:nvSpPr>
          <p:spPr>
            <a:xfrm>
              <a:off x="5071604" y="2331034"/>
              <a:ext cx="561051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70C0"/>
                  </a:solidFill>
                </a:rPr>
                <a:t>단단한 갑옷</a:t>
              </a:r>
              <a:endParaRPr lang="en-US" altLang="ko-KR" dirty="0">
                <a:solidFill>
                  <a:srgbClr val="0070C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530DAB-7685-E660-6A62-26F940F99130}"/>
                </a:ext>
              </a:extLst>
            </p:cNvPr>
            <p:cNvSpPr txBox="1"/>
            <p:nvPr/>
          </p:nvSpPr>
          <p:spPr>
            <a:xfrm>
              <a:off x="5892449" y="2331034"/>
              <a:ext cx="2154436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스킬 시전 중 받는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40.8%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감소합니다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grpSp>
          <p:nvGrpSpPr>
            <p:cNvPr id="2156" name="그룹 2155">
              <a:extLst>
                <a:ext uri="{FF2B5EF4-FFF2-40B4-BE49-F238E27FC236}">
                  <a16:creationId xmlns:a16="http://schemas.microsoft.com/office/drawing/2014/main" id="{C1AA73FA-1050-3472-EE22-31469CF00A45}"/>
                </a:ext>
              </a:extLst>
            </p:cNvPr>
            <p:cNvGrpSpPr/>
            <p:nvPr/>
          </p:nvGrpSpPr>
          <p:grpSpPr>
            <a:xfrm>
              <a:off x="4420989" y="2111354"/>
              <a:ext cx="541899" cy="577857"/>
              <a:chOff x="4420989" y="2111354"/>
              <a:chExt cx="541899" cy="577857"/>
            </a:xfrm>
          </p:grpSpPr>
          <p:sp>
            <p:nvSpPr>
              <p:cNvPr id="2265" name="직사각형 2264">
                <a:extLst>
                  <a:ext uri="{FF2B5EF4-FFF2-40B4-BE49-F238E27FC236}">
                    <a16:creationId xmlns:a16="http://schemas.microsoft.com/office/drawing/2014/main" id="{24BE9D5E-FC44-39A3-B9BD-D5D896E06E25}"/>
                  </a:ext>
                </a:extLst>
              </p:cNvPr>
              <p:cNvSpPr/>
              <p:nvPr/>
            </p:nvSpPr>
            <p:spPr>
              <a:xfrm>
                <a:off x="4420989" y="2111354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64" name="그룹 163">
                <a:extLst>
                  <a:ext uri="{FF2B5EF4-FFF2-40B4-BE49-F238E27FC236}">
                    <a16:creationId xmlns:a16="http://schemas.microsoft.com/office/drawing/2014/main" id="{801542BB-7D5A-2F53-42B7-FD79B6C12BF4}"/>
                  </a:ext>
                </a:extLst>
              </p:cNvPr>
              <p:cNvGrpSpPr/>
              <p:nvPr/>
            </p:nvGrpSpPr>
            <p:grpSpPr>
              <a:xfrm>
                <a:off x="4485016" y="2193205"/>
                <a:ext cx="414000" cy="414000"/>
                <a:chOff x="6888198" y="3036874"/>
                <a:chExt cx="468000" cy="468000"/>
              </a:xfrm>
            </p:grpSpPr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28B5C8ED-76C0-3BBB-5C05-2B6CA9537263}"/>
                    </a:ext>
                  </a:extLst>
                </p:cNvPr>
                <p:cNvSpPr/>
                <p:nvPr/>
              </p:nvSpPr>
              <p:spPr>
                <a:xfrm>
                  <a:off x="6888198" y="3036874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6" name="그림 165" descr="상징, 원, 일렉트릭 블루, 마조렐 블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BED9D4C4-9E78-BF1C-85E4-8CB53321D6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8198" y="3036874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2" name="그룹 2171">
            <a:extLst>
              <a:ext uri="{FF2B5EF4-FFF2-40B4-BE49-F238E27FC236}">
                <a16:creationId xmlns:a16="http://schemas.microsoft.com/office/drawing/2014/main" id="{84235096-2D55-A765-A609-3C20545F0BCB}"/>
              </a:ext>
            </a:extLst>
          </p:cNvPr>
          <p:cNvGrpSpPr/>
          <p:nvPr/>
        </p:nvGrpSpPr>
        <p:grpSpPr>
          <a:xfrm>
            <a:off x="4420989" y="955639"/>
            <a:ext cx="7395091" cy="577857"/>
            <a:chOff x="4420989" y="955639"/>
            <a:chExt cx="7395091" cy="577857"/>
          </a:xfrm>
        </p:grpSpPr>
        <p:sp>
          <p:nvSpPr>
            <p:cNvPr id="2258" name="직사각형 2257">
              <a:extLst>
                <a:ext uri="{FF2B5EF4-FFF2-40B4-BE49-F238E27FC236}">
                  <a16:creationId xmlns:a16="http://schemas.microsoft.com/office/drawing/2014/main" id="{2DAC881B-05E1-ECB3-BC50-6AC7F7295556}"/>
                </a:ext>
              </a:extLst>
            </p:cNvPr>
            <p:cNvSpPr/>
            <p:nvPr/>
          </p:nvSpPr>
          <p:spPr>
            <a:xfrm>
              <a:off x="4420990" y="955639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C051F9-896D-19A1-0CDD-C11F735EEA52}"/>
                </a:ext>
              </a:extLst>
            </p:cNvPr>
            <p:cNvSpPr txBox="1"/>
            <p:nvPr/>
          </p:nvSpPr>
          <p:spPr>
            <a:xfrm>
              <a:off x="5892448" y="1175318"/>
              <a:ext cx="1984518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홀딩 또는 차지속도가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빨라집니다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sp>
          <p:nvSpPr>
            <p:cNvPr id="2181" name="TextBox 2180">
              <a:extLst>
                <a:ext uri="{FF2B5EF4-FFF2-40B4-BE49-F238E27FC236}">
                  <a16:creationId xmlns:a16="http://schemas.microsoft.com/office/drawing/2014/main" id="{1E746FF3-15A7-FDFB-76F1-A3B4C4F6BB0B}"/>
                </a:ext>
              </a:extLst>
            </p:cNvPr>
            <p:cNvSpPr txBox="1"/>
            <p:nvPr/>
          </p:nvSpPr>
          <p:spPr>
            <a:xfrm>
              <a:off x="5071604" y="1175318"/>
              <a:ext cx="455253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반응 속도</a:t>
              </a:r>
              <a:endPara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grpSp>
          <p:nvGrpSpPr>
            <p:cNvPr id="2162" name="그룹 2161">
              <a:extLst>
                <a:ext uri="{FF2B5EF4-FFF2-40B4-BE49-F238E27FC236}">
                  <a16:creationId xmlns:a16="http://schemas.microsoft.com/office/drawing/2014/main" id="{A3890235-21C6-3DA5-4BAD-3E168AFFAC29}"/>
                </a:ext>
              </a:extLst>
            </p:cNvPr>
            <p:cNvGrpSpPr/>
            <p:nvPr/>
          </p:nvGrpSpPr>
          <p:grpSpPr>
            <a:xfrm>
              <a:off x="4420989" y="955639"/>
              <a:ext cx="541899" cy="577857"/>
              <a:chOff x="4420989" y="955639"/>
              <a:chExt cx="541899" cy="577857"/>
            </a:xfrm>
          </p:grpSpPr>
          <p:sp>
            <p:nvSpPr>
              <p:cNvPr id="2266" name="직사각형 2265">
                <a:extLst>
                  <a:ext uri="{FF2B5EF4-FFF2-40B4-BE49-F238E27FC236}">
                    <a16:creationId xmlns:a16="http://schemas.microsoft.com/office/drawing/2014/main" id="{CACCF528-A720-8CEE-DAA6-F995E7B82C85}"/>
                  </a:ext>
                </a:extLst>
              </p:cNvPr>
              <p:cNvSpPr/>
              <p:nvPr/>
            </p:nvSpPr>
            <p:spPr>
              <a:xfrm>
                <a:off x="4420989" y="955639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737C6D15-371F-8B85-23CF-4CE2CCA4D518}"/>
                  </a:ext>
                </a:extLst>
              </p:cNvPr>
              <p:cNvGrpSpPr/>
              <p:nvPr/>
            </p:nvGrpSpPr>
            <p:grpSpPr>
              <a:xfrm>
                <a:off x="4485016" y="1037489"/>
                <a:ext cx="414000" cy="414000"/>
                <a:chOff x="4918272" y="3195000"/>
                <a:chExt cx="468000" cy="468000"/>
              </a:xfrm>
            </p:grpSpPr>
            <p:sp>
              <p:nvSpPr>
                <p:cNvPr id="160" name="타원 159">
                  <a:extLst>
                    <a:ext uri="{FF2B5EF4-FFF2-40B4-BE49-F238E27FC236}">
                      <a16:creationId xmlns:a16="http://schemas.microsoft.com/office/drawing/2014/main" id="{6FB06EE8-F4E1-90B3-BF91-1245F16EE813}"/>
                    </a:ext>
                  </a:extLst>
                </p:cNvPr>
                <p:cNvSpPr/>
                <p:nvPr/>
              </p:nvSpPr>
              <p:spPr>
                <a:xfrm>
                  <a:off x="4918272" y="3195000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1" name="그림 160" descr="스크린샷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2BBCD4DF-E137-1FCC-16C9-6AE50A178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8272" y="3195000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3" name="그룹 2172">
            <a:extLst>
              <a:ext uri="{FF2B5EF4-FFF2-40B4-BE49-F238E27FC236}">
                <a16:creationId xmlns:a16="http://schemas.microsoft.com/office/drawing/2014/main" id="{B95CECCB-2FA4-60A1-4C02-EE0A14D8CFCD}"/>
              </a:ext>
            </a:extLst>
          </p:cNvPr>
          <p:cNvGrpSpPr/>
          <p:nvPr/>
        </p:nvGrpSpPr>
        <p:grpSpPr>
          <a:xfrm>
            <a:off x="4420989" y="1533496"/>
            <a:ext cx="7395091" cy="577858"/>
            <a:chOff x="4420989" y="1533496"/>
            <a:chExt cx="7395091" cy="577858"/>
          </a:xfrm>
        </p:grpSpPr>
        <p:sp>
          <p:nvSpPr>
            <p:cNvPr id="2256" name="직사각형 2255">
              <a:extLst>
                <a:ext uri="{FF2B5EF4-FFF2-40B4-BE49-F238E27FC236}">
                  <a16:creationId xmlns:a16="http://schemas.microsoft.com/office/drawing/2014/main" id="{29C94A91-0FE3-749C-869E-E8EC2A9E4771}"/>
                </a:ext>
              </a:extLst>
            </p:cNvPr>
            <p:cNvSpPr/>
            <p:nvPr/>
          </p:nvSpPr>
          <p:spPr>
            <a:xfrm>
              <a:off x="4420990" y="1533496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76" name="TextBox 2175">
              <a:extLst>
                <a:ext uri="{FF2B5EF4-FFF2-40B4-BE49-F238E27FC236}">
                  <a16:creationId xmlns:a16="http://schemas.microsoft.com/office/drawing/2014/main" id="{E4AA69D7-B33D-E65F-9A38-25FE9363EDB7}"/>
                </a:ext>
              </a:extLst>
            </p:cNvPr>
            <p:cNvSpPr txBox="1"/>
            <p:nvPr/>
          </p:nvSpPr>
          <p:spPr>
            <a:xfrm>
              <a:off x="5071604" y="1753176"/>
              <a:ext cx="455253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70C0"/>
                  </a:solidFill>
                </a:rPr>
                <a:t>화력 조절</a:t>
              </a:r>
              <a:endParaRPr lang="en-US" altLang="ko-KR" dirty="0">
                <a:solidFill>
                  <a:srgbClr val="0070C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5775CD2-2344-A978-6476-74CEE2FE9947}"/>
                </a:ext>
              </a:extLst>
            </p:cNvPr>
            <p:cNvSpPr txBox="1"/>
            <p:nvPr/>
          </p:nvSpPr>
          <p:spPr>
            <a:xfrm>
              <a:off x="5892449" y="1753176"/>
              <a:ext cx="3145092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공격이 적중할 때 마다 회복하는 듀얼 게이지가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45.0%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grpSp>
          <p:nvGrpSpPr>
            <p:cNvPr id="2159" name="그룹 2158">
              <a:extLst>
                <a:ext uri="{FF2B5EF4-FFF2-40B4-BE49-F238E27FC236}">
                  <a16:creationId xmlns:a16="http://schemas.microsoft.com/office/drawing/2014/main" id="{32262042-41CC-ACA3-FE65-EF2F9B1D3D35}"/>
                </a:ext>
              </a:extLst>
            </p:cNvPr>
            <p:cNvGrpSpPr/>
            <p:nvPr/>
          </p:nvGrpSpPr>
          <p:grpSpPr>
            <a:xfrm>
              <a:off x="4420989" y="1533497"/>
              <a:ext cx="541899" cy="577857"/>
              <a:chOff x="4420989" y="1533497"/>
              <a:chExt cx="541899" cy="577857"/>
            </a:xfrm>
          </p:grpSpPr>
          <p:sp>
            <p:nvSpPr>
              <p:cNvPr id="2264" name="직사각형 2263">
                <a:extLst>
                  <a:ext uri="{FF2B5EF4-FFF2-40B4-BE49-F238E27FC236}">
                    <a16:creationId xmlns:a16="http://schemas.microsoft.com/office/drawing/2014/main" id="{8610633E-DC0E-99A4-C421-83FA3E106ED7}"/>
                  </a:ext>
                </a:extLst>
              </p:cNvPr>
              <p:cNvSpPr/>
              <p:nvPr/>
            </p:nvSpPr>
            <p:spPr>
              <a:xfrm>
                <a:off x="4420989" y="1533497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CBDF4AE3-D9E0-D5E9-6748-BC1A13E16710}"/>
                  </a:ext>
                </a:extLst>
              </p:cNvPr>
              <p:cNvGrpSpPr/>
              <p:nvPr/>
            </p:nvGrpSpPr>
            <p:grpSpPr>
              <a:xfrm>
                <a:off x="4485016" y="1615505"/>
                <a:ext cx="414000" cy="414000"/>
                <a:chOff x="5186807" y="2913421"/>
                <a:chExt cx="468000" cy="468000"/>
              </a:xfrm>
            </p:grpSpPr>
            <p:sp>
              <p:nvSpPr>
                <p:cNvPr id="155" name="타원 154">
                  <a:extLst>
                    <a:ext uri="{FF2B5EF4-FFF2-40B4-BE49-F238E27FC236}">
                      <a16:creationId xmlns:a16="http://schemas.microsoft.com/office/drawing/2014/main" id="{D1A80714-F0C5-DC76-6F38-D3892F631D02}"/>
                    </a:ext>
                  </a:extLst>
                </p:cNvPr>
                <p:cNvSpPr/>
                <p:nvPr/>
              </p:nvSpPr>
              <p:spPr>
                <a:xfrm>
                  <a:off x="5186807" y="2913421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56" name="그림 155" descr="원, 블루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83FB1A8B-DA53-2B6E-71B7-AA9617ACF7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6807" y="2913421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54" name="그룹 2153">
            <a:extLst>
              <a:ext uri="{FF2B5EF4-FFF2-40B4-BE49-F238E27FC236}">
                <a16:creationId xmlns:a16="http://schemas.microsoft.com/office/drawing/2014/main" id="{E0CC3C20-1B02-B665-EACF-E207299B695A}"/>
              </a:ext>
            </a:extLst>
          </p:cNvPr>
          <p:cNvGrpSpPr/>
          <p:nvPr/>
        </p:nvGrpSpPr>
        <p:grpSpPr>
          <a:xfrm>
            <a:off x="4420989" y="3719800"/>
            <a:ext cx="541898" cy="577857"/>
            <a:chOff x="4420989" y="3719800"/>
            <a:chExt cx="541898" cy="577857"/>
          </a:xfrm>
        </p:grpSpPr>
        <p:sp>
          <p:nvSpPr>
            <p:cNvPr id="2267" name="직사각형 2266">
              <a:extLst>
                <a:ext uri="{FF2B5EF4-FFF2-40B4-BE49-F238E27FC236}">
                  <a16:creationId xmlns:a16="http://schemas.microsoft.com/office/drawing/2014/main" id="{4F756F1F-D36C-F450-5198-F34BE161DE4D}"/>
                </a:ext>
              </a:extLst>
            </p:cNvPr>
            <p:cNvSpPr/>
            <p:nvPr/>
          </p:nvSpPr>
          <p:spPr>
            <a:xfrm>
              <a:off x="4420989" y="3719800"/>
              <a:ext cx="541898" cy="577857"/>
            </a:xfrm>
            <a:prstGeom prst="rect">
              <a:avLst/>
            </a:prstGeom>
            <a:solidFill>
              <a:srgbClr val="DAF6DD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1A93E827-184E-1E02-89FD-4C3894E5E07A}"/>
                </a:ext>
              </a:extLst>
            </p:cNvPr>
            <p:cNvGrpSpPr/>
            <p:nvPr/>
          </p:nvGrpSpPr>
          <p:grpSpPr>
            <a:xfrm>
              <a:off x="4485016" y="3801652"/>
              <a:ext cx="414000" cy="414000"/>
              <a:chOff x="2089284" y="3941307"/>
              <a:chExt cx="468000" cy="468000"/>
            </a:xfrm>
          </p:grpSpPr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43273B30-5784-CE03-FFCD-2B6C26C585CE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90" name="그림 189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1EC3005-6C14-93D1-8092-7C141C98C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2153" name="그룹 2152">
            <a:extLst>
              <a:ext uri="{FF2B5EF4-FFF2-40B4-BE49-F238E27FC236}">
                <a16:creationId xmlns:a16="http://schemas.microsoft.com/office/drawing/2014/main" id="{FE41391A-D5BC-D01B-E1D4-C480382CDD57}"/>
              </a:ext>
            </a:extLst>
          </p:cNvPr>
          <p:cNvGrpSpPr/>
          <p:nvPr/>
        </p:nvGrpSpPr>
        <p:grpSpPr>
          <a:xfrm>
            <a:off x="4420989" y="4297659"/>
            <a:ext cx="541899" cy="577857"/>
            <a:chOff x="4420989" y="4297659"/>
            <a:chExt cx="541899" cy="577857"/>
          </a:xfrm>
        </p:grpSpPr>
        <p:sp>
          <p:nvSpPr>
            <p:cNvPr id="2268" name="직사각형 2267">
              <a:extLst>
                <a:ext uri="{FF2B5EF4-FFF2-40B4-BE49-F238E27FC236}">
                  <a16:creationId xmlns:a16="http://schemas.microsoft.com/office/drawing/2014/main" id="{80A1A065-6CF8-7D50-5FAE-634A44886DB9}"/>
                </a:ext>
              </a:extLst>
            </p:cNvPr>
            <p:cNvSpPr/>
            <p:nvPr/>
          </p:nvSpPr>
          <p:spPr>
            <a:xfrm>
              <a:off x="4420989" y="4297659"/>
              <a:ext cx="541899" cy="577857"/>
            </a:xfrm>
            <a:prstGeom prst="rect">
              <a:avLst/>
            </a:prstGeom>
            <a:solidFill>
              <a:srgbClr val="DAF6DD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324F910F-E26A-7AE1-097D-CE58261F1CA4}"/>
                </a:ext>
              </a:extLst>
            </p:cNvPr>
            <p:cNvGrpSpPr/>
            <p:nvPr/>
          </p:nvGrpSpPr>
          <p:grpSpPr>
            <a:xfrm>
              <a:off x="4485018" y="4379670"/>
              <a:ext cx="414000" cy="414000"/>
              <a:chOff x="3123633" y="3941307"/>
              <a:chExt cx="468000" cy="468000"/>
            </a:xfrm>
          </p:grpSpPr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4ED045E7-DB1B-3761-BE07-611743D6DCA7}"/>
                  </a:ext>
                </a:extLst>
              </p:cNvPr>
              <p:cNvSpPr/>
              <p:nvPr/>
            </p:nvSpPr>
            <p:spPr>
              <a:xfrm>
                <a:off x="3123633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85" name="그림 184" descr="그린, 다채로움, 빛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15E886A-09E4-D6A5-C5F1-70EE44C09E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3633" y="3941307"/>
                <a:ext cx="468000" cy="468000"/>
              </a:xfrm>
              <a:prstGeom prst="rect">
                <a:avLst/>
              </a:prstGeom>
            </p:spPr>
          </p:pic>
        </p:grpSp>
      </p:grpSp>
      <p:sp>
        <p:nvSpPr>
          <p:cNvPr id="2262" name="직사각형 2261">
            <a:extLst>
              <a:ext uri="{FF2B5EF4-FFF2-40B4-BE49-F238E27FC236}">
                <a16:creationId xmlns:a16="http://schemas.microsoft.com/office/drawing/2014/main" id="{C5C8E2FA-6E93-27AA-8445-16211646C2DB}"/>
              </a:ext>
            </a:extLst>
          </p:cNvPr>
          <p:cNvSpPr/>
          <p:nvPr/>
        </p:nvSpPr>
        <p:spPr>
          <a:xfrm>
            <a:off x="4420990" y="5328245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42" name="TextBox 2141">
            <a:extLst>
              <a:ext uri="{FF2B5EF4-FFF2-40B4-BE49-F238E27FC236}">
                <a16:creationId xmlns:a16="http://schemas.microsoft.com/office/drawing/2014/main" id="{AAF6C719-C954-D4F7-A664-2D23B94647EF}"/>
              </a:ext>
            </a:extLst>
          </p:cNvPr>
          <p:cNvSpPr txBox="1"/>
          <p:nvPr/>
        </p:nvSpPr>
        <p:spPr>
          <a:xfrm>
            <a:off x="5071604" y="5547930"/>
            <a:ext cx="455253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F2B800"/>
                </a:solidFill>
              </a:rPr>
              <a:t>약점 포착</a:t>
            </a:r>
            <a:endParaRPr lang="en-US" altLang="ko-KR" dirty="0">
              <a:solidFill>
                <a:srgbClr val="F2B8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FCD263-DBA2-CFAB-634C-034134D15FBF}"/>
              </a:ext>
            </a:extLst>
          </p:cNvPr>
          <p:cNvSpPr txBox="1"/>
          <p:nvPr/>
        </p:nvSpPr>
        <p:spPr>
          <a:xfrm>
            <a:off x="5892448" y="5547930"/>
            <a:ext cx="3058530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네임드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등급 이상의 몬스터에게 주는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96.0%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  </a:t>
            </a:r>
          </a:p>
        </p:txBody>
      </p:sp>
      <p:grpSp>
        <p:nvGrpSpPr>
          <p:cNvPr id="2152" name="그룹 2151">
            <a:extLst>
              <a:ext uri="{FF2B5EF4-FFF2-40B4-BE49-F238E27FC236}">
                <a16:creationId xmlns:a16="http://schemas.microsoft.com/office/drawing/2014/main" id="{C0E1C134-C483-A6D9-43B1-43D9DC595E61}"/>
              </a:ext>
            </a:extLst>
          </p:cNvPr>
          <p:cNvGrpSpPr/>
          <p:nvPr/>
        </p:nvGrpSpPr>
        <p:grpSpPr>
          <a:xfrm>
            <a:off x="4420989" y="5328248"/>
            <a:ext cx="541899" cy="577857"/>
            <a:chOff x="4420989" y="5328248"/>
            <a:chExt cx="541899" cy="577857"/>
          </a:xfrm>
        </p:grpSpPr>
        <p:sp>
          <p:nvSpPr>
            <p:cNvPr id="2270" name="직사각형 2269">
              <a:extLst>
                <a:ext uri="{FF2B5EF4-FFF2-40B4-BE49-F238E27FC236}">
                  <a16:creationId xmlns:a16="http://schemas.microsoft.com/office/drawing/2014/main" id="{A8DC0D37-B9FE-F0C4-3EB5-45EDDD9274FF}"/>
                </a:ext>
              </a:extLst>
            </p:cNvPr>
            <p:cNvSpPr/>
            <p:nvPr/>
          </p:nvSpPr>
          <p:spPr>
            <a:xfrm>
              <a:off x="4420989" y="5328248"/>
              <a:ext cx="541899" cy="577857"/>
            </a:xfrm>
            <a:prstGeom prst="rect">
              <a:avLst/>
            </a:prstGeom>
            <a:solidFill>
              <a:srgbClr val="FFECB2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2136" name="그룹 2135">
              <a:extLst>
                <a:ext uri="{FF2B5EF4-FFF2-40B4-BE49-F238E27FC236}">
                  <a16:creationId xmlns:a16="http://schemas.microsoft.com/office/drawing/2014/main" id="{6C7F3830-C3F2-C1D4-5D78-6287A74E11F5}"/>
                </a:ext>
              </a:extLst>
            </p:cNvPr>
            <p:cNvGrpSpPr/>
            <p:nvPr/>
          </p:nvGrpSpPr>
          <p:grpSpPr>
            <a:xfrm>
              <a:off x="4485016" y="5410259"/>
              <a:ext cx="414000" cy="414000"/>
              <a:chOff x="1572107" y="5396107"/>
              <a:chExt cx="468000" cy="468000"/>
            </a:xfrm>
          </p:grpSpPr>
          <p:sp>
            <p:nvSpPr>
              <p:cNvPr id="2137" name="타원 2136">
                <a:extLst>
                  <a:ext uri="{FF2B5EF4-FFF2-40B4-BE49-F238E27FC236}">
                    <a16:creationId xmlns:a16="http://schemas.microsoft.com/office/drawing/2014/main" id="{05ADCE5C-FF1A-D833-E1E0-641AA2517B65}"/>
                  </a:ext>
                </a:extLst>
              </p:cNvPr>
              <p:cNvSpPr/>
              <p:nvPr/>
            </p:nvSpPr>
            <p:spPr>
              <a:xfrm>
                <a:off x="1572107" y="53961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138" name="그림 2137" descr="만화 영화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CD953F0B-2A82-606B-30BF-08E7DFB0D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2107" y="5396107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2183" name="그룹 2182">
            <a:extLst>
              <a:ext uri="{FF2B5EF4-FFF2-40B4-BE49-F238E27FC236}">
                <a16:creationId xmlns:a16="http://schemas.microsoft.com/office/drawing/2014/main" id="{74D65352-7086-7324-7C69-47180A94E692}"/>
              </a:ext>
            </a:extLst>
          </p:cNvPr>
          <p:cNvGrpSpPr/>
          <p:nvPr/>
        </p:nvGrpSpPr>
        <p:grpSpPr>
          <a:xfrm>
            <a:off x="4420989" y="5906095"/>
            <a:ext cx="7395091" cy="577861"/>
            <a:chOff x="4420989" y="5906095"/>
            <a:chExt cx="7395091" cy="577861"/>
          </a:xfrm>
        </p:grpSpPr>
        <p:sp>
          <p:nvSpPr>
            <p:cNvPr id="2263" name="직사각형 2262">
              <a:extLst>
                <a:ext uri="{FF2B5EF4-FFF2-40B4-BE49-F238E27FC236}">
                  <a16:creationId xmlns:a16="http://schemas.microsoft.com/office/drawing/2014/main" id="{2C3BFA3D-558C-59B8-A97C-EC39F202A7B4}"/>
                </a:ext>
              </a:extLst>
            </p:cNvPr>
            <p:cNvSpPr/>
            <p:nvPr/>
          </p:nvSpPr>
          <p:spPr>
            <a:xfrm>
              <a:off x="4420990" y="5906095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45" name="TextBox 2144">
              <a:extLst>
                <a:ext uri="{FF2B5EF4-FFF2-40B4-BE49-F238E27FC236}">
                  <a16:creationId xmlns:a16="http://schemas.microsoft.com/office/drawing/2014/main" id="{E01EDCE8-72C8-F232-3A01-366B48199E3D}"/>
                </a:ext>
              </a:extLst>
            </p:cNvPr>
            <p:cNvSpPr txBox="1"/>
            <p:nvPr/>
          </p:nvSpPr>
          <p:spPr>
            <a:xfrm>
              <a:off x="5071604" y="6125782"/>
              <a:ext cx="66684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F2B800"/>
                  </a:solidFill>
                </a:rPr>
                <a:t>치명적인 조준</a:t>
              </a:r>
              <a:endParaRPr lang="en-US" altLang="ko-KR" dirty="0">
                <a:solidFill>
                  <a:srgbClr val="F2B8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0BBD5B6-3024-F736-AE79-C7C3C43BD486}"/>
                </a:ext>
              </a:extLst>
            </p:cNvPr>
            <p:cNvSpPr txBox="1"/>
            <p:nvPr/>
          </p:nvSpPr>
          <p:spPr>
            <a:xfrm>
              <a:off x="5892449" y="6125783"/>
              <a:ext cx="183062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치명타 피해량이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160.0%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 </a:t>
              </a:r>
            </a:p>
          </p:txBody>
        </p:sp>
        <p:grpSp>
          <p:nvGrpSpPr>
            <p:cNvPr id="2151" name="그룹 2150">
              <a:extLst>
                <a:ext uri="{FF2B5EF4-FFF2-40B4-BE49-F238E27FC236}">
                  <a16:creationId xmlns:a16="http://schemas.microsoft.com/office/drawing/2014/main" id="{006BCA6B-F93F-5CC2-D817-088B0E30CE89}"/>
                </a:ext>
              </a:extLst>
            </p:cNvPr>
            <p:cNvGrpSpPr/>
            <p:nvPr/>
          </p:nvGrpSpPr>
          <p:grpSpPr>
            <a:xfrm>
              <a:off x="4420989" y="5906099"/>
              <a:ext cx="541899" cy="577857"/>
              <a:chOff x="4420989" y="5906099"/>
              <a:chExt cx="541899" cy="577857"/>
            </a:xfrm>
          </p:grpSpPr>
          <p:sp>
            <p:nvSpPr>
              <p:cNvPr id="2271" name="직사각형 2270">
                <a:extLst>
                  <a:ext uri="{FF2B5EF4-FFF2-40B4-BE49-F238E27FC236}">
                    <a16:creationId xmlns:a16="http://schemas.microsoft.com/office/drawing/2014/main" id="{7127BF22-0301-F3FF-CBD0-88F1E135AB26}"/>
                  </a:ext>
                </a:extLst>
              </p:cNvPr>
              <p:cNvSpPr/>
              <p:nvPr/>
            </p:nvSpPr>
            <p:spPr>
              <a:xfrm>
                <a:off x="4420989" y="5906099"/>
                <a:ext cx="541899" cy="577857"/>
              </a:xfrm>
              <a:prstGeom prst="rect">
                <a:avLst/>
              </a:prstGeom>
              <a:solidFill>
                <a:srgbClr val="FFECB2"/>
              </a:solidFill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2131" name="그룹 2130">
                <a:extLst>
                  <a:ext uri="{FF2B5EF4-FFF2-40B4-BE49-F238E27FC236}">
                    <a16:creationId xmlns:a16="http://schemas.microsoft.com/office/drawing/2014/main" id="{DF68710B-46C0-D802-2464-D1AB23072F1F}"/>
                  </a:ext>
                </a:extLst>
              </p:cNvPr>
              <p:cNvGrpSpPr/>
              <p:nvPr/>
            </p:nvGrpSpPr>
            <p:grpSpPr>
              <a:xfrm>
                <a:off x="4485016" y="5988111"/>
                <a:ext cx="414000" cy="414000"/>
                <a:chOff x="2606460" y="5396107"/>
                <a:chExt cx="468000" cy="468000"/>
              </a:xfrm>
            </p:grpSpPr>
            <p:sp>
              <p:nvSpPr>
                <p:cNvPr id="2132" name="타원 2131">
                  <a:extLst>
                    <a:ext uri="{FF2B5EF4-FFF2-40B4-BE49-F238E27FC236}">
                      <a16:creationId xmlns:a16="http://schemas.microsoft.com/office/drawing/2014/main" id="{C9F780F0-E4DD-083E-BABE-9BDA55F9D92B}"/>
                    </a:ext>
                  </a:extLst>
                </p:cNvPr>
                <p:cNvSpPr/>
                <p:nvPr/>
              </p:nvSpPr>
              <p:spPr>
                <a:xfrm>
                  <a:off x="2606460" y="5396107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133" name="그림 2132" descr="원, 스크린샷, 라인, 예술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4BCBE89C-4327-213C-10A3-3A0B118FC6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6460" y="5396107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5" name="그룹 2174">
            <a:extLst>
              <a:ext uri="{FF2B5EF4-FFF2-40B4-BE49-F238E27FC236}">
                <a16:creationId xmlns:a16="http://schemas.microsoft.com/office/drawing/2014/main" id="{119FCBA4-D2D6-C210-C110-1175A9ED710D}"/>
              </a:ext>
            </a:extLst>
          </p:cNvPr>
          <p:cNvGrpSpPr/>
          <p:nvPr/>
        </p:nvGrpSpPr>
        <p:grpSpPr>
          <a:xfrm>
            <a:off x="4420989" y="3141940"/>
            <a:ext cx="7395091" cy="577859"/>
            <a:chOff x="4420989" y="3141940"/>
            <a:chExt cx="7395091" cy="577859"/>
          </a:xfrm>
        </p:grpSpPr>
        <p:sp>
          <p:nvSpPr>
            <p:cNvPr id="2261" name="직사각형 2260">
              <a:extLst>
                <a:ext uri="{FF2B5EF4-FFF2-40B4-BE49-F238E27FC236}">
                  <a16:creationId xmlns:a16="http://schemas.microsoft.com/office/drawing/2014/main" id="{9877D192-2C37-DAB1-AE8A-0036DD503B7D}"/>
                </a:ext>
              </a:extLst>
            </p:cNvPr>
            <p:cNvSpPr/>
            <p:nvPr/>
          </p:nvSpPr>
          <p:spPr>
            <a:xfrm>
              <a:off x="4420990" y="3141940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63" name="TextBox 2162">
              <a:extLst>
                <a:ext uri="{FF2B5EF4-FFF2-40B4-BE49-F238E27FC236}">
                  <a16:creationId xmlns:a16="http://schemas.microsoft.com/office/drawing/2014/main" id="{29DE2281-6CB1-3B92-DD1A-7B5A7318EE9B}"/>
                </a:ext>
              </a:extLst>
            </p:cNvPr>
            <p:cNvSpPr txBox="1"/>
            <p:nvPr/>
          </p:nvSpPr>
          <p:spPr>
            <a:xfrm>
              <a:off x="5071604" y="3361623"/>
              <a:ext cx="561051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B050"/>
                  </a:solidFill>
                </a:rPr>
                <a:t>단호한 의지</a:t>
              </a:r>
              <a:endParaRPr lang="en-US" altLang="ko-KR" dirty="0">
                <a:solidFill>
                  <a:srgbClr val="00B050"/>
                </a:solidFill>
              </a:endParaRPr>
            </a:p>
          </p:txBody>
        </p:sp>
        <p:grpSp>
          <p:nvGrpSpPr>
            <p:cNvPr id="2155" name="그룹 2154">
              <a:extLst>
                <a:ext uri="{FF2B5EF4-FFF2-40B4-BE49-F238E27FC236}">
                  <a16:creationId xmlns:a16="http://schemas.microsoft.com/office/drawing/2014/main" id="{EB06D043-828D-C5C8-F8B0-C11DC6197345}"/>
                </a:ext>
              </a:extLst>
            </p:cNvPr>
            <p:cNvGrpSpPr/>
            <p:nvPr/>
          </p:nvGrpSpPr>
          <p:grpSpPr>
            <a:xfrm>
              <a:off x="4420989" y="3141942"/>
              <a:ext cx="541898" cy="577857"/>
              <a:chOff x="4420989" y="3141942"/>
              <a:chExt cx="541898" cy="577857"/>
            </a:xfrm>
          </p:grpSpPr>
          <p:sp>
            <p:nvSpPr>
              <p:cNvPr id="2269" name="직사각형 2268">
                <a:extLst>
                  <a:ext uri="{FF2B5EF4-FFF2-40B4-BE49-F238E27FC236}">
                    <a16:creationId xmlns:a16="http://schemas.microsoft.com/office/drawing/2014/main" id="{195DBFD6-12D2-D085-1B6B-DB7F5892FD5C}"/>
                  </a:ext>
                </a:extLst>
              </p:cNvPr>
              <p:cNvSpPr/>
              <p:nvPr/>
            </p:nvSpPr>
            <p:spPr>
              <a:xfrm>
                <a:off x="4420989" y="3141942"/>
                <a:ext cx="541898" cy="577857"/>
              </a:xfrm>
              <a:prstGeom prst="rect">
                <a:avLst/>
              </a:prstGeom>
              <a:solidFill>
                <a:srgbClr val="DAF6DD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E38EC0CE-2243-4707-4C39-DDD7FFBB4EB3}"/>
                  </a:ext>
                </a:extLst>
              </p:cNvPr>
              <p:cNvGrpSpPr/>
              <p:nvPr/>
            </p:nvGrpSpPr>
            <p:grpSpPr>
              <a:xfrm>
                <a:off x="4485015" y="3223794"/>
                <a:ext cx="414000" cy="414000"/>
                <a:chOff x="1054932" y="3941307"/>
                <a:chExt cx="468000" cy="468000"/>
              </a:xfrm>
            </p:grpSpPr>
            <p:sp>
              <p:nvSpPr>
                <p:cNvPr id="179" name="타원 178">
                  <a:extLst>
                    <a:ext uri="{FF2B5EF4-FFF2-40B4-BE49-F238E27FC236}">
                      <a16:creationId xmlns:a16="http://schemas.microsoft.com/office/drawing/2014/main" id="{07AB8302-E480-A162-4B57-F08270D765BD}"/>
                    </a:ext>
                  </a:extLst>
                </p:cNvPr>
                <p:cNvSpPr/>
                <p:nvPr/>
              </p:nvSpPr>
              <p:spPr>
                <a:xfrm>
                  <a:off x="1054932" y="3941307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80" name="그림 179" descr="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22339CAB-51EE-2420-B66C-0459F16626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4932" y="3941307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2171" name="TextBox 2170">
              <a:extLst>
                <a:ext uri="{FF2B5EF4-FFF2-40B4-BE49-F238E27FC236}">
                  <a16:creationId xmlns:a16="http://schemas.microsoft.com/office/drawing/2014/main" id="{A79371D9-6F35-FE4A-0F91-3A8A2A66109B}"/>
                </a:ext>
              </a:extLst>
            </p:cNvPr>
            <p:cNvSpPr txBox="1"/>
            <p:nvPr/>
          </p:nvSpPr>
          <p:spPr>
            <a:xfrm>
              <a:off x="5892448" y="3361623"/>
              <a:ext cx="4619854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적에게 주는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증가하고 퍼펙트 존의 공격은 적에게 주는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70.0%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93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389A1-166F-63F8-A9E8-B4895CAB2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18EEA5E-60D2-A39F-5FA9-1303BD22AA9E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1133370-77BD-B74E-0499-775E7159FED1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30CB28-98A2-A172-DCAC-74884FA24903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600984AC-62BC-2B6F-474C-6F1ACACDB6BE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F9AA513-7E66-80E1-C3E0-0F1A55BDA6A3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98" name="그룹 2297">
            <a:extLst>
              <a:ext uri="{FF2B5EF4-FFF2-40B4-BE49-F238E27FC236}">
                <a16:creationId xmlns:a16="http://schemas.microsoft.com/office/drawing/2014/main" id="{54B47D0F-EE7C-58A6-0173-3E3B7BEEFC82}"/>
              </a:ext>
            </a:extLst>
          </p:cNvPr>
          <p:cNvGrpSpPr/>
          <p:nvPr/>
        </p:nvGrpSpPr>
        <p:grpSpPr>
          <a:xfrm>
            <a:off x="192088" y="5688161"/>
            <a:ext cx="7066840" cy="395859"/>
            <a:chOff x="192088" y="6176548"/>
            <a:chExt cx="7066840" cy="395859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34C3E4C-1EBF-D76E-AB3A-4FCA0A3F3D38}"/>
                </a:ext>
              </a:extLst>
            </p:cNvPr>
            <p:cNvGrpSpPr/>
            <p:nvPr/>
          </p:nvGrpSpPr>
          <p:grpSpPr>
            <a:xfrm>
              <a:off x="282088" y="6419543"/>
              <a:ext cx="3239041" cy="152864"/>
              <a:chOff x="1101523" y="6200815"/>
              <a:chExt cx="3239041" cy="152864"/>
            </a:xfrm>
          </p:grpSpPr>
          <p:sp>
            <p:nvSpPr>
              <p:cNvPr id="30" name="TextBox 65">
                <a:extLst>
                  <a:ext uri="{FF2B5EF4-FFF2-40B4-BE49-F238E27FC236}">
                    <a16:creationId xmlns:a16="http://schemas.microsoft.com/office/drawing/2014/main" id="{D11DE870-EBA3-E912-AF54-B23C16218C62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2961067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에너지를 모으는 동안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천천히 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 err="1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1.0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E884A626-7BC6-7E60-E1D8-1D7EFF2BED3F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3" name="이등변 삼각형 32">
                  <a:extLst>
                    <a:ext uri="{FF2B5EF4-FFF2-40B4-BE49-F238E27FC236}">
                      <a16:creationId xmlns:a16="http://schemas.microsoft.com/office/drawing/2014/main" id="{592142EC-EF41-DB80-FEAB-7F039736BFF3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1B1B6F5-E5D6-A0E2-C755-24AA3448A3CB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0F27FCFE-966C-D278-6C62-C18C6A7E4C50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>
                <a:off x="1208584" y="6353679"/>
                <a:ext cx="30663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3ADED0-6368-943C-7FAE-A621C06A0BE6}"/>
                </a:ext>
              </a:extLst>
            </p:cNvPr>
            <p:cNvSpPr txBox="1"/>
            <p:nvPr/>
          </p:nvSpPr>
          <p:spPr>
            <a:xfrm>
              <a:off x="192088" y="6176548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EFA5A1F-6521-64B4-7B99-511B6D3042A6}"/>
                </a:ext>
              </a:extLst>
            </p:cNvPr>
            <p:cNvGrpSpPr/>
            <p:nvPr/>
          </p:nvGrpSpPr>
          <p:grpSpPr>
            <a:xfrm>
              <a:off x="3766613" y="6419543"/>
              <a:ext cx="3492315" cy="152864"/>
              <a:chOff x="1101523" y="6200815"/>
              <a:chExt cx="3492315" cy="152864"/>
            </a:xfrm>
          </p:grpSpPr>
          <p:sp>
            <p:nvSpPr>
              <p:cNvPr id="12" name="TextBox 65">
                <a:extLst>
                  <a:ext uri="{FF2B5EF4-FFF2-40B4-BE49-F238E27FC236}">
                    <a16:creationId xmlns:a16="http://schemas.microsoft.com/office/drawing/2014/main" id="{DE1F2F38-030C-F146-6C72-48F894E2E168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3214341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 재생과 함께 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줌인하여 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원래의 시점으로 복구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170431C2-63F2-A515-866A-54FE6F399AA2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7" name="이등변 삼각형 26">
                  <a:extLst>
                    <a:ext uri="{FF2B5EF4-FFF2-40B4-BE49-F238E27FC236}">
                      <a16:creationId xmlns:a16="http://schemas.microsoft.com/office/drawing/2014/main" id="{B3B13470-6910-EFBC-CC85-1C5697514673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FD5C15E-EF1C-03A4-E3A5-4E18D98C4DDF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2C385C6E-BEA1-4927-9627-6C7C3D7BAFE6}"/>
                  </a:ext>
                </a:extLst>
              </p:cNvPr>
              <p:cNvCxnSpPr>
                <a:cxnSpLocks/>
                <a:stCxn id="35" idx="2"/>
              </p:cNvCxnSpPr>
              <p:nvPr/>
            </p:nvCxnSpPr>
            <p:spPr>
              <a:xfrm>
                <a:off x="1208584" y="6353679"/>
                <a:ext cx="333992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970C1A6-ACFE-255E-B625-C4E2333B4D0C}"/>
              </a:ext>
            </a:extLst>
          </p:cNvPr>
          <p:cNvSpPr/>
          <p:nvPr/>
        </p:nvSpPr>
        <p:spPr>
          <a:xfrm>
            <a:off x="6399525" y="308706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7" name="화살표: 오른쪽 136">
            <a:extLst>
              <a:ext uri="{FF2B5EF4-FFF2-40B4-BE49-F238E27FC236}">
                <a16:creationId xmlns:a16="http://schemas.microsoft.com/office/drawing/2014/main" id="{9B59C36C-0921-F650-4581-9C41F12E8669}"/>
              </a:ext>
            </a:extLst>
          </p:cNvPr>
          <p:cNvSpPr/>
          <p:nvPr/>
        </p:nvSpPr>
        <p:spPr>
          <a:xfrm>
            <a:off x="9161215" y="308706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82" name="화살표: 오른쪽 2281">
            <a:extLst>
              <a:ext uri="{FF2B5EF4-FFF2-40B4-BE49-F238E27FC236}">
                <a16:creationId xmlns:a16="http://schemas.microsoft.com/office/drawing/2014/main" id="{AA63B8B4-16B3-04A5-F6B2-A3F52DAFE0AA}"/>
              </a:ext>
            </a:extLst>
          </p:cNvPr>
          <p:cNvSpPr/>
          <p:nvPr/>
        </p:nvSpPr>
        <p:spPr>
          <a:xfrm>
            <a:off x="3007838" y="308706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231AC5C-EFDC-A6B6-5F51-E16298DB621C}"/>
              </a:ext>
            </a:extLst>
          </p:cNvPr>
          <p:cNvSpPr/>
          <p:nvPr/>
        </p:nvSpPr>
        <p:spPr>
          <a:xfrm>
            <a:off x="237088" y="1591963"/>
            <a:ext cx="2630486" cy="13395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310">
            <a:extLst>
              <a:ext uri="{FF2B5EF4-FFF2-40B4-BE49-F238E27FC236}">
                <a16:creationId xmlns:a16="http://schemas.microsoft.com/office/drawing/2014/main" id="{C4936AB2-7291-41CC-A157-CD6FEA8802E6}"/>
              </a:ext>
            </a:extLst>
          </p:cNvPr>
          <p:cNvSpPr/>
          <p:nvPr/>
        </p:nvSpPr>
        <p:spPr>
          <a:xfrm>
            <a:off x="192087" y="900844"/>
            <a:ext cx="965013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시전  준비</a:t>
            </a:r>
          </a:p>
        </p:txBody>
      </p:sp>
      <p:sp>
        <p:nvSpPr>
          <p:cNvPr id="14" name="직사각형 310">
            <a:extLst>
              <a:ext uri="{FF2B5EF4-FFF2-40B4-BE49-F238E27FC236}">
                <a16:creationId xmlns:a16="http://schemas.microsoft.com/office/drawing/2014/main" id="{B5450264-83B9-AF0F-FD78-75E1725AFB2E}"/>
              </a:ext>
            </a:extLst>
          </p:cNvPr>
          <p:cNvSpPr/>
          <p:nvPr/>
        </p:nvSpPr>
        <p:spPr>
          <a:xfrm>
            <a:off x="1336503" y="967973"/>
            <a:ext cx="1581129" cy="19581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0" bIns="36000" rtlCol="0" anchor="ctr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★ </a:t>
            </a:r>
            <a:r>
              <a:rPr lang="en-US" altLang="ko-KR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Key Point : </a:t>
            </a:r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조준하듯 뻗은 왼손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2D802D7-BE8A-6409-1E62-1A8D827C03A7}"/>
              </a:ext>
            </a:extLst>
          </p:cNvPr>
          <p:cNvGrpSpPr/>
          <p:nvPr/>
        </p:nvGrpSpPr>
        <p:grpSpPr>
          <a:xfrm>
            <a:off x="192087" y="1163787"/>
            <a:ext cx="2725545" cy="385200"/>
            <a:chOff x="192087" y="976172"/>
            <a:chExt cx="2725545" cy="385200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DDCE34D-259F-7237-FAA9-914A8B0D4061}"/>
                </a:ext>
              </a:extLst>
            </p:cNvPr>
            <p:cNvSpPr/>
            <p:nvPr/>
          </p:nvSpPr>
          <p:spPr>
            <a:xfrm>
              <a:off x="192087" y="976172"/>
              <a:ext cx="2725545" cy="3852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6" name="직사각형 310">
              <a:extLst>
                <a:ext uri="{FF2B5EF4-FFF2-40B4-BE49-F238E27FC236}">
                  <a16:creationId xmlns:a16="http://schemas.microsoft.com/office/drawing/2014/main" id="{C5B4B503-678D-EA62-C324-9092293DAF28}"/>
                </a:ext>
              </a:extLst>
            </p:cNvPr>
            <p:cNvSpPr/>
            <p:nvPr/>
          </p:nvSpPr>
          <p:spPr>
            <a:xfrm>
              <a:off x="804088" y="1017449"/>
              <a:ext cx="2031573" cy="302647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오른발을 뒤로 빼며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몸을 반대로 돌리고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</a:t>
              </a:r>
            </a:p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목표를 조준하듯 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뻗습니다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0" name="직사각형 310">
              <a:extLst>
                <a:ext uri="{FF2B5EF4-FFF2-40B4-BE49-F238E27FC236}">
                  <a16:creationId xmlns:a16="http://schemas.microsoft.com/office/drawing/2014/main" id="{127A64F1-B492-CF5C-8C94-7481E232E7DB}"/>
                </a:ext>
              </a:extLst>
            </p:cNvPr>
            <p:cNvSpPr/>
            <p:nvPr/>
          </p:nvSpPr>
          <p:spPr>
            <a:xfrm>
              <a:off x="192088" y="976172"/>
              <a:ext cx="612000" cy="3852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1-1]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2279" name="그림 2278" descr="댄스, 만화 영화이(가) 표시된 사진&#10;&#10;자동 생성된 설명">
            <a:extLst>
              <a:ext uri="{FF2B5EF4-FFF2-40B4-BE49-F238E27FC236}">
                <a16:creationId xmlns:a16="http://schemas.microsoft.com/office/drawing/2014/main" id="{57DECF8B-F29D-186F-3B35-EBB1425AC9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64" t="11177" r="17738" b="36585"/>
          <a:stretch/>
        </p:blipFill>
        <p:spPr>
          <a:xfrm>
            <a:off x="445797" y="3331025"/>
            <a:ext cx="1899462" cy="1831367"/>
          </a:xfrm>
          <a:prstGeom prst="rect">
            <a:avLst/>
          </a:prstGeom>
        </p:spPr>
      </p:pic>
      <p:sp>
        <p:nvSpPr>
          <p:cNvPr id="2291" name="타원 2290">
            <a:extLst>
              <a:ext uri="{FF2B5EF4-FFF2-40B4-BE49-F238E27FC236}">
                <a16:creationId xmlns:a16="http://schemas.microsoft.com/office/drawing/2014/main" id="{D0854585-855E-9550-F898-0D2FE35865B8}"/>
              </a:ext>
            </a:extLst>
          </p:cNvPr>
          <p:cNvSpPr/>
          <p:nvPr/>
        </p:nvSpPr>
        <p:spPr>
          <a:xfrm>
            <a:off x="1196290" y="3587108"/>
            <a:ext cx="295166" cy="2951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A7FF323C-51C4-20C8-870B-4762E26A1B90}"/>
              </a:ext>
            </a:extLst>
          </p:cNvPr>
          <p:cNvGrpSpPr/>
          <p:nvPr/>
        </p:nvGrpSpPr>
        <p:grpSpPr>
          <a:xfrm>
            <a:off x="374431" y="1659542"/>
            <a:ext cx="1232322" cy="1204426"/>
            <a:chOff x="219334" y="1392234"/>
            <a:chExt cx="1232322" cy="1204426"/>
          </a:xfrm>
        </p:grpSpPr>
        <p:pic>
          <p:nvPicPr>
            <p:cNvPr id="2277" name="그림 2276" descr="무기, 만화 영화, 검, 가상의 캐릭터이(가) 표시된 사진&#10;&#10;자동 생성된 설명">
              <a:extLst>
                <a:ext uri="{FF2B5EF4-FFF2-40B4-BE49-F238E27FC236}">
                  <a16:creationId xmlns:a16="http://schemas.microsoft.com/office/drawing/2014/main" id="{DAF6E849-2A10-164C-4F9C-FF8109D7B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6" r="31209" b="31107"/>
            <a:stretch/>
          </p:blipFill>
          <p:spPr>
            <a:xfrm>
              <a:off x="219334" y="1392234"/>
              <a:ext cx="1232322" cy="1054742"/>
            </a:xfrm>
            <a:prstGeom prst="rect">
              <a:avLst/>
            </a:prstGeom>
          </p:spPr>
        </p:pic>
        <p:sp>
          <p:nvSpPr>
            <p:cNvPr id="2299" name="원호 2298">
              <a:extLst>
                <a:ext uri="{FF2B5EF4-FFF2-40B4-BE49-F238E27FC236}">
                  <a16:creationId xmlns:a16="http://schemas.microsoft.com/office/drawing/2014/main" id="{33B06B1B-B2FF-8F6E-B16F-34AE41FB851F}"/>
                </a:ext>
              </a:extLst>
            </p:cNvPr>
            <p:cNvSpPr/>
            <p:nvPr/>
          </p:nvSpPr>
          <p:spPr>
            <a:xfrm>
              <a:off x="225549" y="1919605"/>
              <a:ext cx="840012" cy="677055"/>
            </a:xfrm>
            <a:prstGeom prst="arc">
              <a:avLst>
                <a:gd name="adj1" fmla="val 1028937"/>
                <a:gd name="adj2" fmla="val 10026920"/>
              </a:avLst>
            </a:prstGeom>
            <a:ln w="38100">
              <a:solidFill>
                <a:srgbClr val="F2B800"/>
              </a:solidFill>
              <a:headEnd type="none" w="lg" len="lg"/>
              <a:tailEnd type="triangle"/>
            </a:ln>
            <a:scene3d>
              <a:camera prst="orthographicFront">
                <a:rot lat="300000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00" name="TextBox 4">
            <a:extLst>
              <a:ext uri="{FF2B5EF4-FFF2-40B4-BE49-F238E27FC236}">
                <a16:creationId xmlns:a16="http://schemas.microsoft.com/office/drawing/2014/main" id="{0205DD3D-A515-825A-670D-B67CF44D7384}"/>
              </a:ext>
            </a:extLst>
          </p:cNvPr>
          <p:cNvSpPr txBox="1"/>
          <p:nvPr/>
        </p:nvSpPr>
        <p:spPr>
          <a:xfrm>
            <a:off x="688313" y="1612283"/>
            <a:ext cx="1728038" cy="12323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pPr algn="ctr"/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오른발을 뒤로 빼며 몸의 방향을 반대로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CD4F343-C201-F247-9AFE-B24FD6D557F2}"/>
              </a:ext>
            </a:extLst>
          </p:cNvPr>
          <p:cNvCxnSpPr>
            <a:cxnSpLocks/>
            <a:endCxn id="2291" idx="0"/>
          </p:cNvCxnSpPr>
          <p:nvPr/>
        </p:nvCxnSpPr>
        <p:spPr>
          <a:xfrm>
            <a:off x="1312545" y="2538719"/>
            <a:ext cx="31328" cy="1048389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41756EF0-21BD-3BC2-DCC5-CA89AD3F5E36}"/>
              </a:ext>
            </a:extLst>
          </p:cNvPr>
          <p:cNvGrpSpPr/>
          <p:nvPr/>
        </p:nvGrpSpPr>
        <p:grpSpPr>
          <a:xfrm>
            <a:off x="1951905" y="2381914"/>
            <a:ext cx="805848" cy="455572"/>
            <a:chOff x="1921120" y="2195559"/>
            <a:chExt cx="805848" cy="455572"/>
          </a:xfrm>
        </p:grpSpPr>
        <p:pic>
          <p:nvPicPr>
            <p:cNvPr id="61" name="그림 60" descr="디자인이(가) 표시된 사진&#10;&#10;낮은 신뢰도로 자동 생성된 설명">
              <a:extLst>
                <a:ext uri="{FF2B5EF4-FFF2-40B4-BE49-F238E27FC236}">
                  <a16:creationId xmlns:a16="http://schemas.microsoft.com/office/drawing/2014/main" id="{FF9DB308-9697-E6D0-1304-99DCDB5BB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120" y="2195559"/>
              <a:ext cx="805848" cy="275685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86" name="TextBox 4">
              <a:extLst>
                <a:ext uri="{FF2B5EF4-FFF2-40B4-BE49-F238E27FC236}">
                  <a16:creationId xmlns:a16="http://schemas.microsoft.com/office/drawing/2014/main" id="{8057969E-3CA1-DE7B-1F0D-E75173FF4661}"/>
                </a:ext>
              </a:extLst>
            </p:cNvPr>
            <p:cNvSpPr txBox="1"/>
            <p:nvPr/>
          </p:nvSpPr>
          <p:spPr>
            <a:xfrm>
              <a:off x="1934515" y="2527892"/>
              <a:ext cx="779059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△ 회전 시 발 위치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0" name="화살표: 아래쪽 89">
            <a:extLst>
              <a:ext uri="{FF2B5EF4-FFF2-40B4-BE49-F238E27FC236}">
                <a16:creationId xmlns:a16="http://schemas.microsoft.com/office/drawing/2014/main" id="{A1AEE54B-A579-78D7-84C6-01AFA8C8F0C9}"/>
              </a:ext>
            </a:extLst>
          </p:cNvPr>
          <p:cNvSpPr/>
          <p:nvPr/>
        </p:nvSpPr>
        <p:spPr>
          <a:xfrm>
            <a:off x="1501363" y="3029114"/>
            <a:ext cx="154326" cy="22029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95" name="그룹 2294">
            <a:extLst>
              <a:ext uri="{FF2B5EF4-FFF2-40B4-BE49-F238E27FC236}">
                <a16:creationId xmlns:a16="http://schemas.microsoft.com/office/drawing/2014/main" id="{0A734B77-B47F-FC6E-74A8-C9C28BA3DD3F}"/>
              </a:ext>
            </a:extLst>
          </p:cNvPr>
          <p:cNvGrpSpPr/>
          <p:nvPr/>
        </p:nvGrpSpPr>
        <p:grpSpPr>
          <a:xfrm>
            <a:off x="3357705" y="900844"/>
            <a:ext cx="2951614" cy="4583648"/>
            <a:chOff x="3357577" y="680795"/>
            <a:chExt cx="2951614" cy="4583648"/>
          </a:xfrm>
        </p:grpSpPr>
        <p:pic>
          <p:nvPicPr>
            <p:cNvPr id="43" name="그림 42" descr="스케치, 만화 영화, 스키 타기, 스크린샷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FAE338DC-1BE0-922E-A20F-8FF5F9E3A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84" t="12070" r="41235" b="33986"/>
            <a:stretch>
              <a:fillRect/>
            </a:stretch>
          </p:blipFill>
          <p:spPr>
            <a:xfrm>
              <a:off x="3848875" y="1728835"/>
              <a:ext cx="1264110" cy="1641183"/>
            </a:xfrm>
            <a:prstGeom prst="rect">
              <a:avLst/>
            </a:prstGeom>
          </p:spPr>
        </p:pic>
        <p:sp>
          <p:nvSpPr>
            <p:cNvPr id="2283" name="TextBox 4">
              <a:extLst>
                <a:ext uri="{FF2B5EF4-FFF2-40B4-BE49-F238E27FC236}">
                  <a16:creationId xmlns:a16="http://schemas.microsoft.com/office/drawing/2014/main" id="{7C3E99BA-6003-30BE-AEC9-7FBCB44F2411}"/>
                </a:ext>
              </a:extLst>
            </p:cNvPr>
            <p:cNvSpPr txBox="1"/>
            <p:nvPr/>
          </p:nvSpPr>
          <p:spPr>
            <a:xfrm>
              <a:off x="4959284" y="2865847"/>
              <a:ext cx="1130118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◁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모션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2] &amp; 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1-2] 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973D445-96EC-31A6-4106-0D9F248497D1}"/>
                </a:ext>
              </a:extLst>
            </p:cNvPr>
            <p:cNvGrpSpPr/>
            <p:nvPr/>
          </p:nvGrpSpPr>
          <p:grpSpPr>
            <a:xfrm>
              <a:off x="3357578" y="943738"/>
              <a:ext cx="2951613" cy="248400"/>
              <a:chOff x="4950100" y="949951"/>
              <a:chExt cx="2951613" cy="248400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F98DD35-96E3-8F5A-51BB-983FD0AEDDFD}"/>
                  </a:ext>
                </a:extLst>
              </p:cNvPr>
              <p:cNvSpPr/>
              <p:nvPr/>
            </p:nvSpPr>
            <p:spPr>
              <a:xfrm>
                <a:off x="4950100" y="949951"/>
                <a:ext cx="2951613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7" name="직사각형 310">
                <a:extLst>
                  <a:ext uri="{FF2B5EF4-FFF2-40B4-BE49-F238E27FC236}">
                    <a16:creationId xmlns:a16="http://schemas.microsoft.com/office/drawing/2014/main" id="{7B4D25B2-596D-FF59-0868-569956FA9EBD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2300877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2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왼손을 앞으로 뻗은 상태로 에너지를 모읍니다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 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8" name="직사각형 310">
                <a:extLst>
                  <a:ext uri="{FF2B5EF4-FFF2-40B4-BE49-F238E27FC236}">
                    <a16:creationId xmlns:a16="http://schemas.microsoft.com/office/drawing/2014/main" id="{1ED64861-AF36-E131-46B1-0934CA40FC85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3" name="직사각형 310">
              <a:extLst>
                <a:ext uri="{FF2B5EF4-FFF2-40B4-BE49-F238E27FC236}">
                  <a16:creationId xmlns:a16="http://schemas.microsoft.com/office/drawing/2014/main" id="{C00BF978-6D6E-2AE2-3D5E-2512D484E272}"/>
                </a:ext>
              </a:extLst>
            </p:cNvPr>
            <p:cNvSpPr/>
            <p:nvPr/>
          </p:nvSpPr>
          <p:spPr>
            <a:xfrm>
              <a:off x="3357578" y="680795"/>
              <a:ext cx="664672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</a:t>
              </a:r>
            </a:p>
          </p:txBody>
        </p:sp>
        <p:sp>
          <p:nvSpPr>
            <p:cNvPr id="24" name="직사각형 310">
              <a:extLst>
                <a:ext uri="{FF2B5EF4-FFF2-40B4-BE49-F238E27FC236}">
                  <a16:creationId xmlns:a16="http://schemas.microsoft.com/office/drawing/2014/main" id="{0EC134FD-9093-5F37-F8C3-4C178409FB10}"/>
                </a:ext>
              </a:extLst>
            </p:cNvPr>
            <p:cNvSpPr/>
            <p:nvPr/>
          </p:nvSpPr>
          <p:spPr>
            <a:xfrm>
              <a:off x="5172094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축적</a:t>
              </a:r>
            </a:p>
          </p:txBody>
        </p:sp>
        <p:grpSp>
          <p:nvGrpSpPr>
            <p:cNvPr id="2266" name="그룹 2265">
              <a:extLst>
                <a:ext uri="{FF2B5EF4-FFF2-40B4-BE49-F238E27FC236}">
                  <a16:creationId xmlns:a16="http://schemas.microsoft.com/office/drawing/2014/main" id="{99294AD3-19E0-E6EA-9577-238575816202}"/>
                </a:ext>
              </a:extLst>
            </p:cNvPr>
            <p:cNvGrpSpPr/>
            <p:nvPr/>
          </p:nvGrpSpPr>
          <p:grpSpPr>
            <a:xfrm>
              <a:off x="3357577" y="1192138"/>
              <a:ext cx="2951614" cy="496800"/>
              <a:chOff x="4551917" y="3427376"/>
              <a:chExt cx="2951614" cy="496800"/>
            </a:xfrm>
          </p:grpSpPr>
          <p:grpSp>
            <p:nvGrpSpPr>
              <p:cNvPr id="2241" name="그룹 2240">
                <a:extLst>
                  <a:ext uri="{FF2B5EF4-FFF2-40B4-BE49-F238E27FC236}">
                    <a16:creationId xmlns:a16="http://schemas.microsoft.com/office/drawing/2014/main" id="{A139A87B-29E1-88FF-BE80-E78BC819C0F1}"/>
                  </a:ext>
                </a:extLst>
              </p:cNvPr>
              <p:cNvGrpSpPr/>
              <p:nvPr/>
            </p:nvGrpSpPr>
            <p:grpSpPr>
              <a:xfrm>
                <a:off x="4551917" y="3427376"/>
                <a:ext cx="2951614" cy="248400"/>
                <a:chOff x="192088" y="1132586"/>
                <a:chExt cx="2951614" cy="248400"/>
              </a:xfrm>
            </p:grpSpPr>
            <p:sp>
              <p:nvSpPr>
                <p:cNvPr id="2243" name="직사각형 2242">
                  <a:extLst>
                    <a:ext uri="{FF2B5EF4-FFF2-40B4-BE49-F238E27FC236}">
                      <a16:creationId xmlns:a16="http://schemas.microsoft.com/office/drawing/2014/main" id="{0C718862-9F0F-B835-990E-2693A6AA473D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2951614" cy="2484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49" name="직사각형 310">
                  <a:extLst>
                    <a:ext uri="{FF2B5EF4-FFF2-40B4-BE49-F238E27FC236}">
                      <a16:creationId xmlns:a16="http://schemas.microsoft.com/office/drawing/2014/main" id="{B1BFD55E-583F-E565-B2E3-9D0F94024827}"/>
                    </a:ext>
                  </a:extLst>
                </p:cNvPr>
                <p:cNvSpPr/>
                <p:nvPr/>
              </p:nvSpPr>
              <p:spPr>
                <a:xfrm>
                  <a:off x="804088" y="1187537"/>
                  <a:ext cx="2063633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회전 가능 반경과 공격 방향을 표시합니다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endPara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53" name="직사각형 310">
                  <a:extLst>
                    <a:ext uri="{FF2B5EF4-FFF2-40B4-BE49-F238E27FC236}">
                      <a16:creationId xmlns:a16="http://schemas.microsoft.com/office/drawing/2014/main" id="{3D4263A6-F40D-883B-2D3F-E026D8F2703D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612000" cy="2484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1-1]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2255" name="그룹 2254">
                <a:extLst>
                  <a:ext uri="{FF2B5EF4-FFF2-40B4-BE49-F238E27FC236}">
                    <a16:creationId xmlns:a16="http://schemas.microsoft.com/office/drawing/2014/main" id="{67E23589-6BC0-425C-B9AE-62E9EC359BB2}"/>
                  </a:ext>
                </a:extLst>
              </p:cNvPr>
              <p:cNvGrpSpPr/>
              <p:nvPr/>
            </p:nvGrpSpPr>
            <p:grpSpPr>
              <a:xfrm>
                <a:off x="4551917" y="3675776"/>
                <a:ext cx="2951613" cy="248400"/>
                <a:chOff x="192088" y="1132586"/>
                <a:chExt cx="2951613" cy="248400"/>
              </a:xfrm>
            </p:grpSpPr>
            <p:sp>
              <p:nvSpPr>
                <p:cNvPr id="2256" name="직사각형 2255">
                  <a:extLst>
                    <a:ext uri="{FF2B5EF4-FFF2-40B4-BE49-F238E27FC236}">
                      <a16:creationId xmlns:a16="http://schemas.microsoft.com/office/drawing/2014/main" id="{9FE9717A-F1C1-6EE8-A656-191B258CE64F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2951613" cy="2484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57" name="직사각형 310">
                  <a:extLst>
                    <a:ext uri="{FF2B5EF4-FFF2-40B4-BE49-F238E27FC236}">
                      <a16:creationId xmlns:a16="http://schemas.microsoft.com/office/drawing/2014/main" id="{9C4A3C21-ABD1-16C5-6FC7-4597D4672098}"/>
                    </a:ext>
                  </a:extLst>
                </p:cNvPr>
                <p:cNvSpPr/>
                <p:nvPr/>
              </p:nvSpPr>
              <p:spPr>
                <a:xfrm>
                  <a:off x="804088" y="1187537"/>
                  <a:ext cx="2169431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에너지들이 용 형상을 띄며 창에 축적됩니다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endPara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58" name="직사각형 310">
                  <a:extLst>
                    <a:ext uri="{FF2B5EF4-FFF2-40B4-BE49-F238E27FC236}">
                      <a16:creationId xmlns:a16="http://schemas.microsoft.com/office/drawing/2014/main" id="{FB9C6154-9F25-6394-8E5F-7E9E167E4553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612000" cy="2484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1-2]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</p:grpSp>
        <p:grpSp>
          <p:nvGrpSpPr>
            <p:cNvPr id="2293" name="그룹 2292">
              <a:extLst>
                <a:ext uri="{FF2B5EF4-FFF2-40B4-BE49-F238E27FC236}">
                  <a16:creationId xmlns:a16="http://schemas.microsoft.com/office/drawing/2014/main" id="{BC225BF2-F040-4C29-DDFB-E9B5C7214F38}"/>
                </a:ext>
              </a:extLst>
            </p:cNvPr>
            <p:cNvGrpSpPr/>
            <p:nvPr/>
          </p:nvGrpSpPr>
          <p:grpSpPr>
            <a:xfrm>
              <a:off x="3848875" y="3617069"/>
              <a:ext cx="1969019" cy="1445821"/>
              <a:chOff x="3540530" y="3997400"/>
              <a:chExt cx="1969019" cy="1445821"/>
            </a:xfrm>
          </p:grpSpPr>
          <p:pic>
            <p:nvPicPr>
              <p:cNvPr id="2264" name="그림 2263" descr="스크린샷, 어둠, 상징, 양초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04DF3151-173D-DBF9-7D30-33BBCEA20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530" y="4156990"/>
                <a:ext cx="1969019" cy="1286231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</p:pic>
          <p:sp>
            <p:nvSpPr>
              <p:cNvPr id="2265" name="TextBox 4">
                <a:extLst>
                  <a:ext uri="{FF2B5EF4-FFF2-40B4-BE49-F238E27FC236}">
                    <a16:creationId xmlns:a16="http://schemas.microsoft.com/office/drawing/2014/main" id="{B0041021-D393-A15A-06A3-1828711824A3}"/>
                  </a:ext>
                </a:extLst>
              </p:cNvPr>
              <p:cNvSpPr txBox="1"/>
              <p:nvPr/>
            </p:nvSpPr>
            <p:spPr>
              <a:xfrm>
                <a:off x="4261346" y="3997400"/>
                <a:ext cx="527387" cy="1595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36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1-1]</a:t>
                </a:r>
              </a:p>
            </p:txBody>
          </p:sp>
        </p:grpSp>
        <p:grpSp>
          <p:nvGrpSpPr>
            <p:cNvPr id="2278" name="그룹 2277">
              <a:extLst>
                <a:ext uri="{FF2B5EF4-FFF2-40B4-BE49-F238E27FC236}">
                  <a16:creationId xmlns:a16="http://schemas.microsoft.com/office/drawing/2014/main" id="{F1B30BAF-3C68-C79A-0B98-B7DC5F84D908}"/>
                </a:ext>
              </a:extLst>
            </p:cNvPr>
            <p:cNvGrpSpPr/>
            <p:nvPr/>
          </p:nvGrpSpPr>
          <p:grpSpPr>
            <a:xfrm>
              <a:off x="3455449" y="1784468"/>
              <a:ext cx="806106" cy="331663"/>
              <a:chOff x="3455449" y="1235339"/>
              <a:chExt cx="806106" cy="331663"/>
            </a:xfrm>
          </p:grpSpPr>
          <p:grpSp>
            <p:nvGrpSpPr>
              <p:cNvPr id="2276" name="그룹 2275">
                <a:extLst>
                  <a:ext uri="{FF2B5EF4-FFF2-40B4-BE49-F238E27FC236}">
                    <a16:creationId xmlns:a16="http://schemas.microsoft.com/office/drawing/2014/main" id="{C81F9D46-C272-3B1D-839B-8A1BC9C68BC7}"/>
                  </a:ext>
                </a:extLst>
              </p:cNvPr>
              <p:cNvGrpSpPr/>
              <p:nvPr/>
            </p:nvGrpSpPr>
            <p:grpSpPr>
              <a:xfrm>
                <a:off x="3455449" y="1235339"/>
                <a:ext cx="735189" cy="123111"/>
                <a:chOff x="4323882" y="1235339"/>
                <a:chExt cx="735189" cy="123111"/>
              </a:xfrm>
            </p:grpSpPr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0E97BB6A-DA10-8532-E4F9-8FA676217EE8}"/>
                    </a:ext>
                  </a:extLst>
                </p:cNvPr>
                <p:cNvGrpSpPr/>
                <p:nvPr/>
              </p:nvGrpSpPr>
              <p:grpSpPr>
                <a:xfrm>
                  <a:off x="4842941" y="1237866"/>
                  <a:ext cx="216130" cy="118057"/>
                  <a:chOff x="751005" y="5207823"/>
                  <a:chExt cx="277975" cy="151839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21" name="이등변 삼각형 20">
                    <a:extLst>
                      <a:ext uri="{FF2B5EF4-FFF2-40B4-BE49-F238E27FC236}">
                        <a16:creationId xmlns:a16="http://schemas.microsoft.com/office/drawing/2014/main" id="{8BD1E7C4-6DD2-9677-09C9-1BB12CA45BD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05305" y="5224121"/>
                    <a:ext cx="128120" cy="119231"/>
                  </a:xfrm>
                  <a:prstGeom prst="triangle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/>
                  </a:p>
                </p:txBody>
              </p:sp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1313B268-E48D-FB60-CDE8-D4B44D49FBA6}"/>
                      </a:ext>
                    </a:extLst>
                  </p:cNvPr>
                  <p:cNvSpPr/>
                  <p:nvPr/>
                </p:nvSpPr>
                <p:spPr>
                  <a:xfrm>
                    <a:off x="751005" y="5207823"/>
                    <a:ext cx="214121" cy="151839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>
                    <a:normAutofit/>
                  </a:bodyPr>
                  <a:lstStyle/>
                  <a:p>
                    <a:pPr algn="ctr"/>
                    <a:r>
                      <a:rPr lang="en-US" altLang="ko-KR" sz="7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endParaRPr lang="ko-KR" altLang="en-US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F208A347-42E6-174E-9BF5-4A56F79E91A7}"/>
                    </a:ext>
                  </a:extLst>
                </p:cNvPr>
                <p:cNvGrpSpPr/>
                <p:nvPr/>
              </p:nvGrpSpPr>
              <p:grpSpPr>
                <a:xfrm>
                  <a:off x="4323882" y="1235339"/>
                  <a:ext cx="566801" cy="123111"/>
                  <a:chOff x="372454" y="941326"/>
                  <a:chExt cx="566801" cy="123111"/>
                </a:xfrm>
              </p:grpSpPr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F200173C-9E7F-C6AA-5C45-2ADAAC75F216}"/>
                      </a:ext>
                    </a:extLst>
                  </p:cNvPr>
                  <p:cNvSpPr txBox="1"/>
                  <p:nvPr/>
                </p:nvSpPr>
                <p:spPr>
                  <a:xfrm>
                    <a:off x="542524" y="941326"/>
                    <a:ext cx="396731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rPr>
                      <a:t>카메라</a:t>
                    </a:r>
                    <a:endPara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endParaRPr>
                  </a:p>
                </p:txBody>
              </p:sp>
              <p:grpSp>
                <p:nvGrpSpPr>
                  <p:cNvPr id="18" name="그룹 17">
                    <a:extLst>
                      <a:ext uri="{FF2B5EF4-FFF2-40B4-BE49-F238E27FC236}">
                        <a16:creationId xmlns:a16="http://schemas.microsoft.com/office/drawing/2014/main" id="{4FAC7A32-F27B-7BAF-A429-4E98725B521E}"/>
                      </a:ext>
                    </a:extLst>
                  </p:cNvPr>
                  <p:cNvGrpSpPr/>
                  <p:nvPr/>
                </p:nvGrpSpPr>
                <p:grpSpPr>
                  <a:xfrm>
                    <a:off x="372454" y="958329"/>
                    <a:ext cx="89105" cy="89105"/>
                    <a:chOff x="1394247" y="792216"/>
                    <a:chExt cx="89105" cy="89105"/>
                  </a:xfrm>
                </p:grpSpPr>
                <p:sp>
                  <p:nvSpPr>
                    <p:cNvPr id="19" name="자유형: 도형 18">
                      <a:extLst>
                        <a:ext uri="{FF2B5EF4-FFF2-40B4-BE49-F238E27FC236}">
                          <a16:creationId xmlns:a16="http://schemas.microsoft.com/office/drawing/2014/main" id="{E9402D30-6BD9-5B6F-EAFD-92D224C94F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4247" y="792216"/>
                      <a:ext cx="89105" cy="89105"/>
                    </a:xfrm>
                    <a:custGeom>
                      <a:avLst/>
                      <a:gdLst>
                        <a:gd name="connsiteX0" fmla="*/ 0 w 514350"/>
                        <a:gd name="connsiteY0" fmla="*/ 0 h 514350"/>
                        <a:gd name="connsiteX1" fmla="*/ 0 w 514350"/>
                        <a:gd name="connsiteY1" fmla="*/ 514350 h 514350"/>
                        <a:gd name="connsiteX2" fmla="*/ 514350 w 514350"/>
                        <a:gd name="connsiteY2" fmla="*/ 514350 h 514350"/>
                        <a:gd name="connsiteX3" fmla="*/ 514350 w 514350"/>
                        <a:gd name="connsiteY3" fmla="*/ 0 h 514350"/>
                        <a:gd name="connsiteX4" fmla="*/ 457200 w 514350"/>
                        <a:gd name="connsiteY4" fmla="*/ 457200 h 514350"/>
                        <a:gd name="connsiteX5" fmla="*/ 57150 w 514350"/>
                        <a:gd name="connsiteY5" fmla="*/ 457200 h 514350"/>
                        <a:gd name="connsiteX6" fmla="*/ 57150 w 514350"/>
                        <a:gd name="connsiteY6" fmla="*/ 57150 h 514350"/>
                        <a:gd name="connsiteX7" fmla="*/ 457200 w 514350"/>
                        <a:gd name="connsiteY7" fmla="*/ 57150 h 514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14350" h="514350">
                          <a:moveTo>
                            <a:pt x="0" y="0"/>
                          </a:moveTo>
                          <a:lnTo>
                            <a:pt x="0" y="514350"/>
                          </a:lnTo>
                          <a:lnTo>
                            <a:pt x="514350" y="514350"/>
                          </a:lnTo>
                          <a:lnTo>
                            <a:pt x="514350" y="0"/>
                          </a:lnTo>
                          <a:close/>
                          <a:moveTo>
                            <a:pt x="457200" y="457200"/>
                          </a:moveTo>
                          <a:lnTo>
                            <a:pt x="57150" y="457200"/>
                          </a:lnTo>
                          <a:lnTo>
                            <a:pt x="57150" y="57150"/>
                          </a:lnTo>
                          <a:lnTo>
                            <a:pt x="457200" y="5715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0" name="자유형: 도형 19">
                      <a:extLst>
                        <a:ext uri="{FF2B5EF4-FFF2-40B4-BE49-F238E27FC236}">
                          <a16:creationId xmlns:a16="http://schemas.microsoft.com/office/drawing/2014/main" id="{5CC2855F-E6DD-C121-25A4-9FB2E2FA88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9688" y="812534"/>
                      <a:ext cx="58225" cy="44382"/>
                    </a:xfrm>
                    <a:custGeom>
                      <a:avLst/>
                      <a:gdLst>
                        <a:gd name="connsiteX0" fmla="*/ 336099 w 336099"/>
                        <a:gd name="connsiteY0" fmla="*/ 40815 h 256193"/>
                        <a:gd name="connsiteX1" fmla="*/ 296094 w 336099"/>
                        <a:gd name="connsiteY1" fmla="*/ 0 h 256193"/>
                        <a:gd name="connsiteX2" fmla="*/ 116710 w 336099"/>
                        <a:gd name="connsiteY2" fmla="*/ 175784 h 256193"/>
                        <a:gd name="connsiteX3" fmla="*/ 40415 w 336099"/>
                        <a:gd name="connsiteY3" fmla="*/ 99489 h 256193"/>
                        <a:gd name="connsiteX4" fmla="*/ 0 w 336099"/>
                        <a:gd name="connsiteY4" fmla="*/ 139894 h 256193"/>
                        <a:gd name="connsiteX5" fmla="*/ 116300 w 336099"/>
                        <a:gd name="connsiteY5" fmla="*/ 256194 h 256193"/>
                        <a:gd name="connsiteX6" fmla="*/ 336099 w 336099"/>
                        <a:gd name="connsiteY6" fmla="*/ 40815 h 256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6099" h="256193">
                          <a:moveTo>
                            <a:pt x="336099" y="40815"/>
                          </a:moveTo>
                          <a:lnTo>
                            <a:pt x="296094" y="0"/>
                          </a:lnTo>
                          <a:lnTo>
                            <a:pt x="116710" y="175784"/>
                          </a:lnTo>
                          <a:lnTo>
                            <a:pt x="40415" y="99489"/>
                          </a:lnTo>
                          <a:lnTo>
                            <a:pt x="0" y="139894"/>
                          </a:lnTo>
                          <a:lnTo>
                            <a:pt x="116300" y="256194"/>
                          </a:lnTo>
                          <a:lnTo>
                            <a:pt x="336099" y="40815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269" name="그룹 2268">
                <a:extLst>
                  <a:ext uri="{FF2B5EF4-FFF2-40B4-BE49-F238E27FC236}">
                    <a16:creationId xmlns:a16="http://schemas.microsoft.com/office/drawing/2014/main" id="{606649A0-0D2F-5D08-FB2B-9BD28C0B3832}"/>
                  </a:ext>
                </a:extLst>
              </p:cNvPr>
              <p:cNvGrpSpPr/>
              <p:nvPr/>
            </p:nvGrpSpPr>
            <p:grpSpPr>
              <a:xfrm>
                <a:off x="3455449" y="1443891"/>
                <a:ext cx="806106" cy="123111"/>
                <a:chOff x="372454" y="941326"/>
                <a:chExt cx="806106" cy="123111"/>
              </a:xfrm>
            </p:grpSpPr>
            <p:sp>
              <p:nvSpPr>
                <p:cNvPr id="2270" name="TextBox 2269">
                  <a:extLst>
                    <a:ext uri="{FF2B5EF4-FFF2-40B4-BE49-F238E27FC236}">
                      <a16:creationId xmlns:a16="http://schemas.microsoft.com/office/drawing/2014/main" id="{91CFD867-E8B1-E5DC-4CE1-08FE94D4F381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63603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loop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 모션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2271" name="그룹 2270">
                  <a:extLst>
                    <a:ext uri="{FF2B5EF4-FFF2-40B4-BE49-F238E27FC236}">
                      <a16:creationId xmlns:a16="http://schemas.microsoft.com/office/drawing/2014/main" id="{5406507D-D71E-1710-CF7C-FCEA9D5B2A5D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2272" name="자유형: 도형 2271">
                    <a:extLst>
                      <a:ext uri="{FF2B5EF4-FFF2-40B4-BE49-F238E27FC236}">
                        <a16:creationId xmlns:a16="http://schemas.microsoft.com/office/drawing/2014/main" id="{986969D3-C119-2740-9590-6D3B34555850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273" name="자유형: 도형 2272">
                    <a:extLst>
                      <a:ext uri="{FF2B5EF4-FFF2-40B4-BE49-F238E27FC236}">
                        <a16:creationId xmlns:a16="http://schemas.microsoft.com/office/drawing/2014/main" id="{21038CA3-485C-3200-6EF0-428CAE170F74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D30E7B2-2082-D0F9-0F8E-C52CA3D9A5FF}"/>
                </a:ext>
              </a:extLst>
            </p:cNvPr>
            <p:cNvSpPr/>
            <p:nvPr/>
          </p:nvSpPr>
          <p:spPr>
            <a:xfrm>
              <a:off x="3357577" y="943738"/>
              <a:ext cx="2951614" cy="432070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2296" name="그룹 2295">
            <a:extLst>
              <a:ext uri="{FF2B5EF4-FFF2-40B4-BE49-F238E27FC236}">
                <a16:creationId xmlns:a16="http://schemas.microsoft.com/office/drawing/2014/main" id="{62C823DF-08AC-7675-4827-CA381A486108}"/>
              </a:ext>
            </a:extLst>
          </p:cNvPr>
          <p:cNvGrpSpPr/>
          <p:nvPr/>
        </p:nvGrpSpPr>
        <p:grpSpPr>
          <a:xfrm>
            <a:off x="6749392" y="900845"/>
            <a:ext cx="2321617" cy="4583647"/>
            <a:chOff x="6749522" y="680795"/>
            <a:chExt cx="2321617" cy="4583647"/>
          </a:xfrm>
        </p:grpSpPr>
        <p:grpSp>
          <p:nvGrpSpPr>
            <p:cNvPr id="2247" name="그룹 2246">
              <a:extLst>
                <a:ext uri="{FF2B5EF4-FFF2-40B4-BE49-F238E27FC236}">
                  <a16:creationId xmlns:a16="http://schemas.microsoft.com/office/drawing/2014/main" id="{A88F8C5E-57A4-7DF8-2131-EFB1AEA3607F}"/>
                </a:ext>
              </a:extLst>
            </p:cNvPr>
            <p:cNvGrpSpPr/>
            <p:nvPr/>
          </p:nvGrpSpPr>
          <p:grpSpPr>
            <a:xfrm>
              <a:off x="6749523" y="943738"/>
              <a:ext cx="2321616" cy="248400"/>
              <a:chOff x="4950100" y="949951"/>
              <a:chExt cx="2321616" cy="248400"/>
            </a:xfrm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4A7FE874-77EC-D431-68E1-8B663A7A8E82}"/>
                  </a:ext>
                </a:extLst>
              </p:cNvPr>
              <p:cNvSpPr/>
              <p:nvPr/>
            </p:nvSpPr>
            <p:spPr>
              <a:xfrm>
                <a:off x="4950100" y="949951"/>
                <a:ext cx="2321616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50" name="직사각형 310">
                <a:extLst>
                  <a:ext uri="{FF2B5EF4-FFF2-40B4-BE49-F238E27FC236}">
                    <a16:creationId xmlns:a16="http://schemas.microsoft.com/office/drawing/2014/main" id="{E3700459-7999-B695-0C8D-C97C94B08EEA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1121067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창을 강하게 찌릅니다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51" name="직사각형 310">
                <a:extLst>
                  <a:ext uri="{FF2B5EF4-FFF2-40B4-BE49-F238E27FC236}">
                    <a16:creationId xmlns:a16="http://schemas.microsoft.com/office/drawing/2014/main" id="{DC1E5149-C852-3447-387E-03165572AEAE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76" name="직사각형 310">
              <a:extLst>
                <a:ext uri="{FF2B5EF4-FFF2-40B4-BE49-F238E27FC236}">
                  <a16:creationId xmlns:a16="http://schemas.microsoft.com/office/drawing/2014/main" id="{82BAE452-62AE-A1CE-BDB8-396BF4D72D37}"/>
                </a:ext>
              </a:extLst>
            </p:cNvPr>
            <p:cNvSpPr/>
            <p:nvPr/>
          </p:nvSpPr>
          <p:spPr>
            <a:xfrm>
              <a:off x="6749523" y="680795"/>
              <a:ext cx="664671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</a:p>
          </p:txBody>
        </p:sp>
        <p:sp>
          <p:nvSpPr>
            <p:cNvPr id="178" name="직사각형 310">
              <a:extLst>
                <a:ext uri="{FF2B5EF4-FFF2-40B4-BE49-F238E27FC236}">
                  <a16:creationId xmlns:a16="http://schemas.microsoft.com/office/drawing/2014/main" id="{766C6A41-7812-73C4-3709-370368460653}"/>
                </a:ext>
              </a:extLst>
            </p:cNvPr>
            <p:cNvSpPr/>
            <p:nvPr/>
          </p:nvSpPr>
          <p:spPr>
            <a:xfrm>
              <a:off x="7934042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방출</a:t>
              </a:r>
            </a:p>
          </p:txBody>
        </p:sp>
        <p:grpSp>
          <p:nvGrpSpPr>
            <p:cNvPr id="2281" name="그룹 2280">
              <a:extLst>
                <a:ext uri="{FF2B5EF4-FFF2-40B4-BE49-F238E27FC236}">
                  <a16:creationId xmlns:a16="http://schemas.microsoft.com/office/drawing/2014/main" id="{8DAB80FF-D55C-B10C-C583-55B6600CF662}"/>
                </a:ext>
              </a:extLst>
            </p:cNvPr>
            <p:cNvGrpSpPr/>
            <p:nvPr/>
          </p:nvGrpSpPr>
          <p:grpSpPr>
            <a:xfrm>
              <a:off x="6923859" y="2020802"/>
              <a:ext cx="2013983" cy="1220130"/>
              <a:chOff x="6900505" y="1577173"/>
              <a:chExt cx="2524721" cy="1529550"/>
            </a:xfrm>
          </p:grpSpPr>
          <p:pic>
            <p:nvPicPr>
              <p:cNvPr id="38" name="그림 37" descr="댄스, 피규어, 장난감이(가) 표시된 사진&#10;&#10;자동 생성된 설명">
                <a:extLst>
                  <a:ext uri="{FF2B5EF4-FFF2-40B4-BE49-F238E27FC236}">
                    <a16:creationId xmlns:a16="http://schemas.microsoft.com/office/drawing/2014/main" id="{DF7B165E-35D5-A4C8-8E22-3185F67DEC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27" t="7543" r="8083" b="27602"/>
              <a:stretch/>
            </p:blipFill>
            <p:spPr>
              <a:xfrm>
                <a:off x="7076815" y="1577173"/>
                <a:ext cx="2348411" cy="1529550"/>
              </a:xfrm>
              <a:prstGeom prst="rect">
                <a:avLst/>
              </a:prstGeom>
            </p:spPr>
          </p:pic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43367265-40CE-B704-DEDB-11DD4A3180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00505" y="1909988"/>
                <a:ext cx="912743" cy="6397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9" name="그룹 2258">
              <a:extLst>
                <a:ext uri="{FF2B5EF4-FFF2-40B4-BE49-F238E27FC236}">
                  <a16:creationId xmlns:a16="http://schemas.microsoft.com/office/drawing/2014/main" id="{3DBD83B7-9C0D-1258-8D9B-B826D4A48E43}"/>
                </a:ext>
              </a:extLst>
            </p:cNvPr>
            <p:cNvGrpSpPr/>
            <p:nvPr/>
          </p:nvGrpSpPr>
          <p:grpSpPr>
            <a:xfrm>
              <a:off x="6749522" y="1192138"/>
              <a:ext cx="2321617" cy="248400"/>
              <a:chOff x="4726933" y="3433565"/>
              <a:chExt cx="2321617" cy="248400"/>
            </a:xfrm>
          </p:grpSpPr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33C8BFD6-E079-9E53-A938-157D172882AF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2321617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63" name="직사각형 310">
                <a:extLst>
                  <a:ext uri="{FF2B5EF4-FFF2-40B4-BE49-F238E27FC236}">
                    <a16:creationId xmlns:a16="http://schemas.microsoft.com/office/drawing/2014/main" id="{A6F240BA-815C-CD5B-4B2F-85D55C516CBB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576320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용 형상의 에너지가 방출됩니다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64" name="직사각형 310">
                <a:extLst>
                  <a:ext uri="{FF2B5EF4-FFF2-40B4-BE49-F238E27FC236}">
                    <a16:creationId xmlns:a16="http://schemas.microsoft.com/office/drawing/2014/main" id="{46031BB4-77B7-AF31-E7DA-AE1EBD708B5A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DEB3A05B-2EBB-72D4-9E38-13A9FC1D5659}"/>
                </a:ext>
              </a:extLst>
            </p:cNvPr>
            <p:cNvGrpSpPr/>
            <p:nvPr/>
          </p:nvGrpSpPr>
          <p:grpSpPr>
            <a:xfrm>
              <a:off x="6852774" y="1546193"/>
              <a:ext cx="735189" cy="123111"/>
              <a:chOff x="4323882" y="1235339"/>
              <a:chExt cx="735189" cy="123111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E1F0CBF3-417E-F5CF-8218-47F575CD1BC1}"/>
                  </a:ext>
                </a:extLst>
              </p:cNvPr>
              <p:cNvGrpSpPr/>
              <p:nvPr/>
            </p:nvGrpSpPr>
            <p:grpSpPr>
              <a:xfrm>
                <a:off x="4842941" y="1237866"/>
                <a:ext cx="216130" cy="118057"/>
                <a:chOff x="751005" y="5207823"/>
                <a:chExt cx="277975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126" name="이등변 삼각형 125">
                  <a:extLst>
                    <a:ext uri="{FF2B5EF4-FFF2-40B4-BE49-F238E27FC236}">
                      <a16:creationId xmlns:a16="http://schemas.microsoft.com/office/drawing/2014/main" id="{85404CA2-E653-A5E6-5BFE-27AC213E4F72}"/>
                    </a:ext>
                  </a:extLst>
                </p:cNvPr>
                <p:cNvSpPr/>
                <p:nvPr/>
              </p:nvSpPr>
              <p:spPr>
                <a:xfrm rot="16200000">
                  <a:off x="905305" y="5224121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C4E715C3-70BE-16B1-0EC2-17DDAD34D990}"/>
                    </a:ext>
                  </a:extLst>
                </p:cNvPr>
                <p:cNvSpPr/>
                <p:nvPr/>
              </p:nvSpPr>
              <p:spPr>
                <a:xfrm>
                  <a:off x="751005" y="5207823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>
                  <a:normAutofit/>
                </a:bodyPr>
                <a:lstStyle/>
                <a:p>
                  <a:pPr algn="ctr"/>
                  <a:r>
                    <a:rPr lang="en-US" altLang="ko-KR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</a:t>
                  </a:r>
                  <a:endParaRPr lang="ko-KR" altLang="en-US" sz="7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21F361C3-B641-C20A-1F85-3C8045B681E6}"/>
                  </a:ext>
                </a:extLst>
              </p:cNvPr>
              <p:cNvGrpSpPr/>
              <p:nvPr/>
            </p:nvGrpSpPr>
            <p:grpSpPr>
              <a:xfrm>
                <a:off x="4323882" y="1235339"/>
                <a:ext cx="566801" cy="123111"/>
                <a:chOff x="372454" y="941326"/>
                <a:chExt cx="566801" cy="123111"/>
              </a:xfrm>
            </p:grpSpPr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633DFEF1-3495-79E3-4876-C7A88BCCA87A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39673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카메라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115" name="그룹 114">
                  <a:extLst>
                    <a:ext uri="{FF2B5EF4-FFF2-40B4-BE49-F238E27FC236}">
                      <a16:creationId xmlns:a16="http://schemas.microsoft.com/office/drawing/2014/main" id="{63FEDC3F-2074-151D-194D-109A421E5E24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116" name="자유형: 도형 115">
                    <a:extLst>
                      <a:ext uri="{FF2B5EF4-FFF2-40B4-BE49-F238E27FC236}">
                        <a16:creationId xmlns:a16="http://schemas.microsoft.com/office/drawing/2014/main" id="{50C69A9A-C525-35B4-7CC4-0FB18032F3E3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17" name="자유형: 도형 116">
                    <a:extLst>
                      <a:ext uri="{FF2B5EF4-FFF2-40B4-BE49-F238E27FC236}">
                        <a16:creationId xmlns:a16="http://schemas.microsoft.com/office/drawing/2014/main" id="{8F0818ED-99AE-942B-94B6-80F4E377E953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2261" name="직사각형 2260">
              <a:extLst>
                <a:ext uri="{FF2B5EF4-FFF2-40B4-BE49-F238E27FC236}">
                  <a16:creationId xmlns:a16="http://schemas.microsoft.com/office/drawing/2014/main" id="{95D50940-134A-FDA3-427A-DF7693E509C4}"/>
                </a:ext>
              </a:extLst>
            </p:cNvPr>
            <p:cNvSpPr/>
            <p:nvPr/>
          </p:nvSpPr>
          <p:spPr>
            <a:xfrm>
              <a:off x="6749522" y="943738"/>
              <a:ext cx="2321617" cy="432070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288" name="그룹 2287">
              <a:extLst>
                <a:ext uri="{FF2B5EF4-FFF2-40B4-BE49-F238E27FC236}">
                  <a16:creationId xmlns:a16="http://schemas.microsoft.com/office/drawing/2014/main" id="{D21BCCBD-D06B-7CCC-FA9A-4D94EE8BA14B}"/>
                </a:ext>
              </a:extLst>
            </p:cNvPr>
            <p:cNvGrpSpPr/>
            <p:nvPr/>
          </p:nvGrpSpPr>
          <p:grpSpPr>
            <a:xfrm>
              <a:off x="6873364" y="3617069"/>
              <a:ext cx="2064478" cy="1119633"/>
              <a:chOff x="6873364" y="4008484"/>
              <a:chExt cx="2064478" cy="1119633"/>
            </a:xfrm>
          </p:grpSpPr>
          <p:pic>
            <p:nvPicPr>
              <p:cNvPr id="50" name="그림 49" descr="그래픽 디자인, 스크린샷, 그래픽, 텍스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0F3B17A-B2E4-7518-88FF-42D47C31F5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1" t="2106" r="40640" b="60790"/>
              <a:stretch>
                <a:fillRect/>
              </a:stretch>
            </p:blipFill>
            <p:spPr>
              <a:xfrm>
                <a:off x="6873364" y="4168074"/>
                <a:ext cx="2064478" cy="960043"/>
              </a:xfrm>
              <a:prstGeom prst="rect">
                <a:avLst/>
              </a:prstGeom>
            </p:spPr>
          </p:pic>
          <p:sp>
            <p:nvSpPr>
              <p:cNvPr id="2285" name="TextBox 4">
                <a:extLst>
                  <a:ext uri="{FF2B5EF4-FFF2-40B4-BE49-F238E27FC236}">
                    <a16:creationId xmlns:a16="http://schemas.microsoft.com/office/drawing/2014/main" id="{2E7DBB8F-A274-5DE6-4EAF-2535331C1EB9}"/>
                  </a:ext>
                </a:extLst>
              </p:cNvPr>
              <p:cNvSpPr txBox="1"/>
              <p:nvPr/>
            </p:nvSpPr>
            <p:spPr>
              <a:xfrm>
                <a:off x="7688396" y="4008484"/>
                <a:ext cx="434414" cy="1595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36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2]</a:t>
                </a:r>
              </a:p>
            </p:txBody>
          </p:sp>
        </p:grpSp>
      </p:grpSp>
      <p:sp>
        <p:nvSpPr>
          <p:cNvPr id="2061" name="직사각형 310">
            <a:extLst>
              <a:ext uri="{FF2B5EF4-FFF2-40B4-BE49-F238E27FC236}">
                <a16:creationId xmlns:a16="http://schemas.microsoft.com/office/drawing/2014/main" id="{504BD11B-698B-AEEB-7D55-582F89E74683}"/>
              </a:ext>
            </a:extLst>
          </p:cNvPr>
          <p:cNvSpPr/>
          <p:nvPr/>
        </p:nvSpPr>
        <p:spPr>
          <a:xfrm>
            <a:off x="9511081" y="894581"/>
            <a:ext cx="781998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</a:t>
            </a:r>
          </a:p>
        </p:txBody>
      </p:sp>
      <p:sp>
        <p:nvSpPr>
          <p:cNvPr id="2063" name="직사각형 310">
            <a:extLst>
              <a:ext uri="{FF2B5EF4-FFF2-40B4-BE49-F238E27FC236}">
                <a16:creationId xmlns:a16="http://schemas.microsoft.com/office/drawing/2014/main" id="{477D3E36-7B73-878D-5B44-E4531E9E121C}"/>
              </a:ext>
            </a:extLst>
          </p:cNvPr>
          <p:cNvSpPr/>
          <p:nvPr/>
        </p:nvSpPr>
        <p:spPr>
          <a:xfrm>
            <a:off x="10814725" y="961710"/>
            <a:ext cx="1185187" cy="19581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0" bIns="36000" rtlCol="0" anchor="ctr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★ 잔여 이펙트</a:t>
            </a:r>
            <a:r>
              <a:rPr lang="en-US" altLang="ko-KR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지면 균열</a:t>
            </a:r>
            <a:r>
              <a:rPr lang="en-US" altLang="ko-KR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0" b="1" dirty="0">
              <a:solidFill>
                <a:srgbClr val="FF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079" name="그룹 2078">
            <a:extLst>
              <a:ext uri="{FF2B5EF4-FFF2-40B4-BE49-F238E27FC236}">
                <a16:creationId xmlns:a16="http://schemas.microsoft.com/office/drawing/2014/main" id="{A93C7951-891E-94A4-0A7F-ACDD0B8CD03E}"/>
              </a:ext>
            </a:extLst>
          </p:cNvPr>
          <p:cNvGrpSpPr/>
          <p:nvPr/>
        </p:nvGrpSpPr>
        <p:grpSpPr>
          <a:xfrm>
            <a:off x="9511081" y="2056749"/>
            <a:ext cx="2488832" cy="248400"/>
            <a:chOff x="192088" y="1132586"/>
            <a:chExt cx="2488832" cy="248400"/>
          </a:xfrm>
        </p:grpSpPr>
        <p:sp>
          <p:nvSpPr>
            <p:cNvPr id="2084" name="직사각형 2083">
              <a:extLst>
                <a:ext uri="{FF2B5EF4-FFF2-40B4-BE49-F238E27FC236}">
                  <a16:creationId xmlns:a16="http://schemas.microsoft.com/office/drawing/2014/main" id="{15F1666F-F335-75A4-330C-7CCD77F5F6EF}"/>
                </a:ext>
              </a:extLst>
            </p:cNvPr>
            <p:cNvSpPr/>
            <p:nvPr/>
          </p:nvSpPr>
          <p:spPr>
            <a:xfrm>
              <a:off x="192088" y="1132586"/>
              <a:ext cx="2488832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85" name="직사각형 310">
              <a:extLst>
                <a:ext uri="{FF2B5EF4-FFF2-40B4-BE49-F238E27FC236}">
                  <a16:creationId xmlns:a16="http://schemas.microsoft.com/office/drawing/2014/main" id="{4F4B08B1-D362-0B43-41EE-83F7C9A61FC8}"/>
                </a:ext>
              </a:extLst>
            </p:cNvPr>
            <p:cNvSpPr/>
            <p:nvPr/>
          </p:nvSpPr>
          <p:spPr>
            <a:xfrm>
              <a:off x="804088" y="1187537"/>
              <a:ext cx="1682118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지면에 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검붉은 균열이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형성됩니다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  <p:sp>
          <p:nvSpPr>
            <p:cNvPr id="2086" name="직사각형 310">
              <a:extLst>
                <a:ext uri="{FF2B5EF4-FFF2-40B4-BE49-F238E27FC236}">
                  <a16:creationId xmlns:a16="http://schemas.microsoft.com/office/drawing/2014/main" id="{C80A9B97-C931-E553-7AC5-7DE0854F284B}"/>
                </a:ext>
              </a:extLst>
            </p:cNvPr>
            <p:cNvSpPr/>
            <p:nvPr/>
          </p:nvSpPr>
          <p:spPr>
            <a:xfrm>
              <a:off x="192088" y="1132586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49" name="그림 48" descr="해삼류, 무척추 동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EF7F2A9-A59C-74F7-BCF5-195B9F5EFB52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" t="3726" r="3646" b="63529"/>
          <a:stretch>
            <a:fillRect/>
          </a:stretch>
        </p:blipFill>
        <p:spPr>
          <a:xfrm>
            <a:off x="9630627" y="2913762"/>
            <a:ext cx="2174572" cy="403056"/>
          </a:xfrm>
          <a:prstGeom prst="rect">
            <a:avLst/>
          </a:prstGeom>
          <a:effectLst>
            <a:softEdge rad="0"/>
          </a:effectLst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81C3F82C-5A63-4523-4440-14A130E74C56}"/>
              </a:ext>
            </a:extLst>
          </p:cNvPr>
          <p:cNvGrpSpPr/>
          <p:nvPr/>
        </p:nvGrpSpPr>
        <p:grpSpPr>
          <a:xfrm>
            <a:off x="9511081" y="1157524"/>
            <a:ext cx="2488830" cy="899225"/>
            <a:chOff x="9511081" y="1157524"/>
            <a:chExt cx="2488830" cy="899225"/>
          </a:xfrm>
        </p:grpSpPr>
        <p:sp>
          <p:nvSpPr>
            <p:cNvPr id="2245" name="직사각형 2244">
              <a:extLst>
                <a:ext uri="{FF2B5EF4-FFF2-40B4-BE49-F238E27FC236}">
                  <a16:creationId xmlns:a16="http://schemas.microsoft.com/office/drawing/2014/main" id="{AC855F38-FE8B-4469-C9B7-0FEF0A55D567}"/>
                </a:ext>
              </a:extLst>
            </p:cNvPr>
            <p:cNvSpPr/>
            <p:nvPr/>
          </p:nvSpPr>
          <p:spPr>
            <a:xfrm>
              <a:off x="9511081" y="1157524"/>
              <a:ext cx="2488830" cy="89922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303" name="그룹 2302">
              <a:extLst>
                <a:ext uri="{FF2B5EF4-FFF2-40B4-BE49-F238E27FC236}">
                  <a16:creationId xmlns:a16="http://schemas.microsoft.com/office/drawing/2014/main" id="{B20D6CD8-CD15-8F71-F0E2-9E4B0FCFC776}"/>
                </a:ext>
              </a:extLst>
            </p:cNvPr>
            <p:cNvGrpSpPr/>
            <p:nvPr/>
          </p:nvGrpSpPr>
          <p:grpSpPr>
            <a:xfrm>
              <a:off x="9562702" y="1323474"/>
              <a:ext cx="2385589" cy="567324"/>
              <a:chOff x="9562702" y="1281324"/>
              <a:chExt cx="2385589" cy="567324"/>
            </a:xfrm>
          </p:grpSpPr>
          <p:grpSp>
            <p:nvGrpSpPr>
              <p:cNvPr id="2302" name="그룹 2301">
                <a:extLst>
                  <a:ext uri="{FF2B5EF4-FFF2-40B4-BE49-F238E27FC236}">
                    <a16:creationId xmlns:a16="http://schemas.microsoft.com/office/drawing/2014/main" id="{EB1E1440-536C-B14F-205E-32E685BA6AF6}"/>
                  </a:ext>
                </a:extLst>
              </p:cNvPr>
              <p:cNvGrpSpPr/>
              <p:nvPr/>
            </p:nvGrpSpPr>
            <p:grpSpPr>
              <a:xfrm>
                <a:off x="9562702" y="1281324"/>
                <a:ext cx="2385589" cy="248400"/>
                <a:chOff x="9562702" y="1281324"/>
                <a:chExt cx="2385589" cy="248400"/>
              </a:xfrm>
            </p:grpSpPr>
            <p:sp>
              <p:nvSpPr>
                <p:cNvPr id="2268" name="직사각형 2267">
                  <a:extLst>
                    <a:ext uri="{FF2B5EF4-FFF2-40B4-BE49-F238E27FC236}">
                      <a16:creationId xmlns:a16="http://schemas.microsoft.com/office/drawing/2014/main" id="{ACA48F27-49F4-E8EF-652C-A26E0AE68B78}"/>
                    </a:ext>
                  </a:extLst>
                </p:cNvPr>
                <p:cNvSpPr/>
                <p:nvPr/>
              </p:nvSpPr>
              <p:spPr>
                <a:xfrm>
                  <a:off x="9562702" y="1281324"/>
                  <a:ext cx="2385589" cy="248400"/>
                </a:xfrm>
                <a:prstGeom prst="rect">
                  <a:avLst/>
                </a:prstGeom>
                <a:solidFill>
                  <a:schemeClr val="bg1">
                    <a:lumMod val="5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74" name="직사각형 310">
                  <a:extLst>
                    <a:ext uri="{FF2B5EF4-FFF2-40B4-BE49-F238E27FC236}">
                      <a16:creationId xmlns:a16="http://schemas.microsoft.com/office/drawing/2014/main" id="{80892D42-8E7C-B568-0AAE-80FFDCF74203}"/>
                    </a:ext>
                  </a:extLst>
                </p:cNvPr>
                <p:cNvSpPr/>
                <p:nvPr/>
              </p:nvSpPr>
              <p:spPr>
                <a:xfrm>
                  <a:off x="9872242" y="1336275"/>
                  <a:ext cx="1766509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자연스럽게 전투 </a:t>
                  </a:r>
                  <a:r>
                    <a:rPr lang="en-US" altLang="ko-KR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IDLE</a:t>
                  </a:r>
                  <a:r>
                    <a:rPr lang="ko-KR" altLang="en-US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로 전환합니다</a:t>
                  </a:r>
                  <a:r>
                    <a:rPr lang="en-US" altLang="ko-KR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</a:p>
              </p:txBody>
            </p:sp>
          </p:grpSp>
          <p:sp>
            <p:nvSpPr>
              <p:cNvPr id="2275" name="TextBox 65">
                <a:extLst>
                  <a:ext uri="{FF2B5EF4-FFF2-40B4-BE49-F238E27FC236}">
                    <a16:creationId xmlns:a16="http://schemas.microsoft.com/office/drawing/2014/main" id="{165D67CA-80B8-569A-5931-4675B0B64BBC}"/>
                  </a:ext>
                </a:extLst>
              </p:cNvPr>
              <p:cNvSpPr txBox="1"/>
              <p:nvPr/>
            </p:nvSpPr>
            <p:spPr>
              <a:xfrm>
                <a:off x="9562702" y="1529724"/>
                <a:ext cx="2385589" cy="318924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72000" bIns="0" rtlCol="0" anchor="ctr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spcAft>
                    <a:spcPts val="300"/>
                  </a:spcAft>
                  <a:buFont typeface="Wingdings" panose="05000000000000000000" pitchFamily="2" charset="2"/>
                  <a:buChar char="Ø"/>
                </a:pP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전환 중 이동기 사용 시 전환 모션이 </a:t>
                </a:r>
                <a:r>
                  <a:rPr lang="ko-KR" altLang="en-US" sz="800" i="1" dirty="0" err="1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캔슬됩니다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b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</a:b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 딜레이 캔슬 가능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</a:p>
            </p:txBody>
          </p:sp>
        </p:grpSp>
      </p:grpSp>
      <p:sp>
        <p:nvSpPr>
          <p:cNvPr id="2251" name="TextBox 4">
            <a:extLst>
              <a:ext uri="{FF2B5EF4-FFF2-40B4-BE49-F238E27FC236}">
                <a16:creationId xmlns:a16="http://schemas.microsoft.com/office/drawing/2014/main" id="{6A2F81D0-725B-F553-293B-29EF0E45DBA8}"/>
              </a:ext>
            </a:extLst>
          </p:cNvPr>
          <p:cNvSpPr txBox="1"/>
          <p:nvPr/>
        </p:nvSpPr>
        <p:spPr>
          <a:xfrm>
            <a:off x="10472666" y="2686685"/>
            <a:ext cx="434414" cy="17049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46800" rtlCol="0" anchor="ctr" anchorCtr="0">
            <a:spAutoFit/>
          </a:bodyPr>
          <a:lstStyle>
            <a:defPPr>
              <a:defRPr lang="ko-KR"/>
            </a:defPPr>
            <a:lvl1pPr indent="0" algn="ctr">
              <a:defRPr sz="900"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이펙트 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3]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92" name="TextBox 65">
            <a:extLst>
              <a:ext uri="{FF2B5EF4-FFF2-40B4-BE49-F238E27FC236}">
                <a16:creationId xmlns:a16="http://schemas.microsoft.com/office/drawing/2014/main" id="{68D033B8-9901-28AB-ED66-B5F5BD9E1E0D}"/>
              </a:ext>
            </a:extLst>
          </p:cNvPr>
          <p:cNvSpPr txBox="1"/>
          <p:nvPr/>
        </p:nvSpPr>
        <p:spPr>
          <a:xfrm>
            <a:off x="9912266" y="2330109"/>
            <a:ext cx="1686460" cy="19499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08000" tIns="46800" rIns="108000" bIns="0" rtlCol="0" anchor="ctr">
            <a:spAutoFit/>
          </a:bodyPr>
          <a:lstStyle>
            <a:defPPr>
              <a:defRPr lang="ko-KR"/>
            </a:defPPr>
            <a:lvl1pPr indent="0" fontAlgn="ctr">
              <a:lnSpc>
                <a:spcPct val="120000"/>
              </a:lnSpc>
              <a:defRPr sz="90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/>
              <a:t>공격 범위에 내의 지면에 균열 형성</a:t>
            </a:r>
            <a:endParaRPr lang="en-US" altLang="ko-KR" sz="800" dirty="0"/>
          </a:p>
        </p:txBody>
      </p:sp>
      <p:sp>
        <p:nvSpPr>
          <p:cNvPr id="2254" name="직사각형 2253">
            <a:extLst>
              <a:ext uri="{FF2B5EF4-FFF2-40B4-BE49-F238E27FC236}">
                <a16:creationId xmlns:a16="http://schemas.microsoft.com/office/drawing/2014/main" id="{C07399B4-DA25-1039-DB09-6385F972D59E}"/>
              </a:ext>
            </a:extLst>
          </p:cNvPr>
          <p:cNvSpPr/>
          <p:nvPr/>
        </p:nvSpPr>
        <p:spPr>
          <a:xfrm>
            <a:off x="9511081" y="1157295"/>
            <a:ext cx="2488830" cy="43334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DFD489-B18B-720E-015F-8F108191E743}"/>
              </a:ext>
            </a:extLst>
          </p:cNvPr>
          <p:cNvSpPr/>
          <p:nvPr/>
        </p:nvSpPr>
        <p:spPr>
          <a:xfrm>
            <a:off x="192087" y="1163787"/>
            <a:ext cx="2725545" cy="432070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777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B5A0A-B595-27AD-7BD9-BC4CB099B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123C405-BCC9-57DF-65D7-66D57A7D88E0}"/>
              </a:ext>
            </a:extLst>
          </p:cNvPr>
          <p:cNvSpPr txBox="1"/>
          <p:nvPr/>
        </p:nvSpPr>
        <p:spPr>
          <a:xfrm>
            <a:off x="189102" y="4010146"/>
            <a:ext cx="1897955" cy="1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[</a:t>
            </a:r>
            <a:r>
              <a:rPr lang="ko-KR" altLang="en-US" sz="999" b="1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트라이포드로</a:t>
            </a:r>
            <a:r>
              <a:rPr lang="ko-KR" altLang="en-US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인한 연출 변경 사항</a:t>
            </a:r>
            <a:r>
              <a:rPr lang="en-US" altLang="ko-KR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]</a:t>
            </a:r>
            <a:endParaRPr lang="en-US" altLang="ko-KR" sz="999" dirty="0"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24838CB-1E66-7945-F0D8-C75905290C99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465BD31-DBD4-B48A-868A-66331B1B6248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DB6862-B98B-60E3-407E-7E88545EDCB5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A69F4628-70FF-C620-F8A8-31A8ED963539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9B4AF98-37D0-7BCD-25E8-F98B6145D3E0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CC613CA4-1D88-2D39-132D-D43A267C29FD}"/>
              </a:ext>
            </a:extLst>
          </p:cNvPr>
          <p:cNvGrpSpPr/>
          <p:nvPr/>
        </p:nvGrpSpPr>
        <p:grpSpPr>
          <a:xfrm>
            <a:off x="189103" y="4611074"/>
            <a:ext cx="8217649" cy="329063"/>
            <a:chOff x="189103" y="4611074"/>
            <a:chExt cx="8217649" cy="329063"/>
          </a:xfrm>
        </p:grpSpPr>
        <p:sp>
          <p:nvSpPr>
            <p:cNvPr id="1139" name="직사각형 1138">
              <a:extLst>
                <a:ext uri="{FF2B5EF4-FFF2-40B4-BE49-F238E27FC236}">
                  <a16:creationId xmlns:a16="http://schemas.microsoft.com/office/drawing/2014/main" id="{FEDB02D2-6ADE-961D-A00C-ED0410973AE2}"/>
                </a:ext>
              </a:extLst>
            </p:cNvPr>
            <p:cNvSpPr/>
            <p:nvPr/>
          </p:nvSpPr>
          <p:spPr>
            <a:xfrm>
              <a:off x="1090788" y="4611074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반응 속도</a:t>
              </a:r>
            </a:p>
          </p:txBody>
        </p:sp>
        <p:sp>
          <p:nvSpPr>
            <p:cNvPr id="1140" name="직사각형 1139">
              <a:extLst>
                <a:ext uri="{FF2B5EF4-FFF2-40B4-BE49-F238E27FC236}">
                  <a16:creationId xmlns:a16="http://schemas.microsoft.com/office/drawing/2014/main" id="{39CAAA4B-5820-44D2-1C16-13A87C973BB3}"/>
                </a:ext>
              </a:extLst>
            </p:cNvPr>
            <p:cNvSpPr/>
            <p:nvPr/>
          </p:nvSpPr>
          <p:spPr>
            <a:xfrm>
              <a:off x="2122698" y="4611074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속도 증가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45" name="직사각형 1144">
              <a:extLst>
                <a:ext uri="{FF2B5EF4-FFF2-40B4-BE49-F238E27FC236}">
                  <a16:creationId xmlns:a16="http://schemas.microsoft.com/office/drawing/2014/main" id="{B6A7BA4A-87AF-CE49-0ACC-0487EED54CCF}"/>
                </a:ext>
              </a:extLst>
            </p:cNvPr>
            <p:cNvSpPr/>
            <p:nvPr/>
          </p:nvSpPr>
          <p:spPr>
            <a:xfrm>
              <a:off x="189103" y="4611074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45A8B12E-9C51-EE0D-EB9D-D367D2F34936}"/>
                </a:ext>
              </a:extLst>
            </p:cNvPr>
            <p:cNvGrpSpPr/>
            <p:nvPr/>
          </p:nvGrpSpPr>
          <p:grpSpPr>
            <a:xfrm>
              <a:off x="599503" y="4611074"/>
              <a:ext cx="492432" cy="329063"/>
              <a:chOff x="599503" y="4611074"/>
              <a:chExt cx="492432" cy="329063"/>
            </a:xfrm>
          </p:grpSpPr>
          <p:sp>
            <p:nvSpPr>
              <p:cNvPr id="1148" name="직사각형 1147">
                <a:extLst>
                  <a:ext uri="{FF2B5EF4-FFF2-40B4-BE49-F238E27FC236}">
                    <a16:creationId xmlns:a16="http://schemas.microsoft.com/office/drawing/2014/main" id="{CF3E0817-4DAB-FC33-42C8-4B0C3B297E2A}"/>
                  </a:ext>
                </a:extLst>
              </p:cNvPr>
              <p:cNvSpPr/>
              <p:nvPr/>
            </p:nvSpPr>
            <p:spPr>
              <a:xfrm>
                <a:off x="599503" y="4611074"/>
                <a:ext cx="492432" cy="3290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7200"/>
                <a:endPara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53" name="그룹 252">
                <a:extLst>
                  <a:ext uri="{FF2B5EF4-FFF2-40B4-BE49-F238E27FC236}">
                    <a16:creationId xmlns:a16="http://schemas.microsoft.com/office/drawing/2014/main" id="{86518ED0-75DF-2D99-28CF-CD01C198C4C5}"/>
                  </a:ext>
                </a:extLst>
              </p:cNvPr>
              <p:cNvGrpSpPr/>
              <p:nvPr/>
            </p:nvGrpSpPr>
            <p:grpSpPr>
              <a:xfrm>
                <a:off x="710719" y="4640605"/>
                <a:ext cx="270000" cy="270000"/>
                <a:chOff x="4918272" y="3195000"/>
                <a:chExt cx="468000" cy="468000"/>
              </a:xfrm>
            </p:grpSpPr>
            <p:sp>
              <p:nvSpPr>
                <p:cNvPr id="254" name="타원 253">
                  <a:extLst>
                    <a:ext uri="{FF2B5EF4-FFF2-40B4-BE49-F238E27FC236}">
                      <a16:creationId xmlns:a16="http://schemas.microsoft.com/office/drawing/2014/main" id="{33AEC0D1-A7E5-908A-C2D6-AF9C00D48022}"/>
                    </a:ext>
                  </a:extLst>
                </p:cNvPr>
                <p:cNvSpPr/>
                <p:nvPr/>
              </p:nvSpPr>
              <p:spPr>
                <a:xfrm>
                  <a:off x="4918272" y="3195000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55" name="그림 254" descr="스크린샷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C54ADD38-2125-BBFA-C5B3-91F393DDFA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8272" y="3195000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4BFAF32C-FA74-8C7B-12D3-DC1D34A81DE7}"/>
                </a:ext>
              </a:extLst>
            </p:cNvPr>
            <p:cNvSpPr/>
            <p:nvPr/>
          </p:nvSpPr>
          <p:spPr>
            <a:xfrm>
              <a:off x="3154598" y="4611074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9286DFFD-48F7-7822-4F3E-76511A86CBCB}"/>
                </a:ext>
              </a:extLst>
            </p:cNvPr>
            <p:cNvGrpSpPr/>
            <p:nvPr/>
          </p:nvGrpSpPr>
          <p:grpSpPr>
            <a:xfrm>
              <a:off x="3255842" y="4695874"/>
              <a:ext cx="2121269" cy="159462"/>
              <a:chOff x="3367050" y="4695874"/>
              <a:chExt cx="2121269" cy="159462"/>
            </a:xfrm>
          </p:grpSpPr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F1A5B1A0-EF7D-5307-6BE8-066D6719FE64}"/>
                  </a:ext>
                </a:extLst>
              </p:cNvPr>
              <p:cNvSpPr txBox="1"/>
              <p:nvPr/>
            </p:nvSpPr>
            <p:spPr>
              <a:xfrm>
                <a:off x="3669428" y="4706356"/>
                <a:ext cx="1818891" cy="138499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900" dirty="0">
                    <a:solidFill>
                      <a:schemeClr val="tx1"/>
                    </a:solidFill>
                  </a:rPr>
                  <a:t>단계의 연출 속도가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30%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증가합니다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sp>
            <p:nvSpPr>
              <p:cNvPr id="270" name="직사각형 310">
                <a:extLst>
                  <a:ext uri="{FF2B5EF4-FFF2-40B4-BE49-F238E27FC236}">
                    <a16:creationId xmlns:a16="http://schemas.microsoft.com/office/drawing/2014/main" id="{0970634D-0E46-ADAC-736D-E907D44833AE}"/>
                  </a:ext>
                </a:extLst>
              </p:cNvPr>
              <p:cNvSpPr/>
              <p:nvPr/>
            </p:nvSpPr>
            <p:spPr>
              <a:xfrm>
                <a:off x="3367050" y="4695874"/>
                <a:ext cx="302378" cy="159462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36000" tIns="18000" rIns="36000" bIns="18000" rtlCol="0" anchor="ctr">
                <a:spAutoFit/>
              </a:bodyPr>
              <a:lstStyle/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홀딩</a:t>
                </a:r>
              </a:p>
            </p:txBody>
          </p:sp>
        </p:grpSp>
      </p:grpSp>
      <p:grpSp>
        <p:nvGrpSpPr>
          <p:cNvPr id="415" name="그룹 414">
            <a:extLst>
              <a:ext uri="{FF2B5EF4-FFF2-40B4-BE49-F238E27FC236}">
                <a16:creationId xmlns:a16="http://schemas.microsoft.com/office/drawing/2014/main" id="{C8F09090-E143-A681-B732-0D8B3049ED2C}"/>
              </a:ext>
            </a:extLst>
          </p:cNvPr>
          <p:cNvGrpSpPr/>
          <p:nvPr/>
        </p:nvGrpSpPr>
        <p:grpSpPr>
          <a:xfrm>
            <a:off x="189103" y="4940137"/>
            <a:ext cx="8217649" cy="329063"/>
            <a:chOff x="189103" y="4940137"/>
            <a:chExt cx="8217649" cy="329063"/>
          </a:xfrm>
        </p:grpSpPr>
        <p:sp>
          <p:nvSpPr>
            <p:cNvPr id="625" name="직사각형 624">
              <a:extLst>
                <a:ext uri="{FF2B5EF4-FFF2-40B4-BE49-F238E27FC236}">
                  <a16:creationId xmlns:a16="http://schemas.microsoft.com/office/drawing/2014/main" id="{5ABD01C2-89B4-3738-511B-99388CF1A40A}"/>
                </a:ext>
              </a:extLst>
            </p:cNvPr>
            <p:cNvSpPr/>
            <p:nvPr/>
          </p:nvSpPr>
          <p:spPr>
            <a:xfrm>
              <a:off x="1090788" y="4940137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단단한 갑옷</a:t>
              </a:r>
            </a:p>
          </p:txBody>
        </p:sp>
        <p:sp>
          <p:nvSpPr>
            <p:cNvPr id="626" name="직사각형 625">
              <a:extLst>
                <a:ext uri="{FF2B5EF4-FFF2-40B4-BE49-F238E27FC236}">
                  <a16:creationId xmlns:a16="http://schemas.microsoft.com/office/drawing/2014/main" id="{922A584F-F20F-4956-AA4E-B72A9FF2C221}"/>
                </a:ext>
              </a:extLst>
            </p:cNvPr>
            <p:cNvSpPr/>
            <p:nvPr/>
          </p:nvSpPr>
          <p:spPr>
            <a:xfrm>
              <a:off x="2122698" y="4940137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 부여 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자신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</a:p>
          </p:txBody>
        </p:sp>
        <p:sp>
          <p:nvSpPr>
            <p:cNvPr id="628" name="직사각형 627">
              <a:extLst>
                <a:ext uri="{FF2B5EF4-FFF2-40B4-BE49-F238E27FC236}">
                  <a16:creationId xmlns:a16="http://schemas.microsoft.com/office/drawing/2014/main" id="{7EC8DB55-3162-3EFB-F249-BB0B03EE1D97}"/>
                </a:ext>
              </a:extLst>
            </p:cNvPr>
            <p:cNvSpPr/>
            <p:nvPr/>
          </p:nvSpPr>
          <p:spPr>
            <a:xfrm>
              <a:off x="189103" y="4940137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34" name="직사각형 633">
              <a:extLst>
                <a:ext uri="{FF2B5EF4-FFF2-40B4-BE49-F238E27FC236}">
                  <a16:creationId xmlns:a16="http://schemas.microsoft.com/office/drawing/2014/main" id="{9EFCCD9E-8BCD-C430-6B4F-82803A06E8A9}"/>
                </a:ext>
              </a:extLst>
            </p:cNvPr>
            <p:cNvSpPr/>
            <p:nvPr/>
          </p:nvSpPr>
          <p:spPr>
            <a:xfrm>
              <a:off x="599503" y="4940137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60" name="그룹 259">
              <a:extLst>
                <a:ext uri="{FF2B5EF4-FFF2-40B4-BE49-F238E27FC236}">
                  <a16:creationId xmlns:a16="http://schemas.microsoft.com/office/drawing/2014/main" id="{D5E40907-24B8-FCE5-016D-F4827D8ADF85}"/>
                </a:ext>
              </a:extLst>
            </p:cNvPr>
            <p:cNvGrpSpPr/>
            <p:nvPr/>
          </p:nvGrpSpPr>
          <p:grpSpPr>
            <a:xfrm>
              <a:off x="710719" y="4969668"/>
              <a:ext cx="270000" cy="270000"/>
              <a:chOff x="6888198" y="3036874"/>
              <a:chExt cx="468000" cy="468000"/>
            </a:xfrm>
          </p:grpSpPr>
          <p:sp>
            <p:nvSpPr>
              <p:cNvPr id="261" name="타원 260">
                <a:extLst>
                  <a:ext uri="{FF2B5EF4-FFF2-40B4-BE49-F238E27FC236}">
                    <a16:creationId xmlns:a16="http://schemas.microsoft.com/office/drawing/2014/main" id="{939750EF-802D-B4EB-5F98-A457F67EA6F2}"/>
                  </a:ext>
                </a:extLst>
              </p:cNvPr>
              <p:cNvSpPr/>
              <p:nvPr/>
            </p:nvSpPr>
            <p:spPr>
              <a:xfrm>
                <a:off x="6888198" y="3036874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65" name="그림 264" descr="상징, 원, 일렉트릭 블루, 마조렐 블루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62F4CCF-C2E4-4462-490E-1592FC49C1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8198" y="3036874"/>
                <a:ext cx="468000" cy="468000"/>
              </a:xfrm>
              <a:prstGeom prst="rect">
                <a:avLst/>
              </a:prstGeom>
            </p:spPr>
          </p:pic>
        </p:grpSp>
        <p:grpSp>
          <p:nvGrpSpPr>
            <p:cNvPr id="297" name="그룹 296">
              <a:extLst>
                <a:ext uri="{FF2B5EF4-FFF2-40B4-BE49-F238E27FC236}">
                  <a16:creationId xmlns:a16="http://schemas.microsoft.com/office/drawing/2014/main" id="{9C5755BC-83EB-3295-01BC-BD113329A826}"/>
                </a:ext>
              </a:extLst>
            </p:cNvPr>
            <p:cNvGrpSpPr/>
            <p:nvPr/>
          </p:nvGrpSpPr>
          <p:grpSpPr>
            <a:xfrm>
              <a:off x="3154598" y="4940137"/>
              <a:ext cx="5252154" cy="329063"/>
              <a:chOff x="3154598" y="4940137"/>
              <a:chExt cx="5252154" cy="329063"/>
            </a:xfrm>
          </p:grpSpPr>
          <p:sp>
            <p:nvSpPr>
              <p:cNvPr id="638" name="직사각형 637">
                <a:extLst>
                  <a:ext uri="{FF2B5EF4-FFF2-40B4-BE49-F238E27FC236}">
                    <a16:creationId xmlns:a16="http://schemas.microsoft.com/office/drawing/2014/main" id="{49BE3D21-DCDF-4B39-8856-CC96609A7B64}"/>
                  </a:ext>
                </a:extLst>
              </p:cNvPr>
              <p:cNvSpPr/>
              <p:nvPr/>
            </p:nvSpPr>
            <p:spPr>
              <a:xfrm>
                <a:off x="3154598" y="4940137"/>
                <a:ext cx="5252154" cy="3290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96" name="그룹 295">
                <a:extLst>
                  <a:ext uri="{FF2B5EF4-FFF2-40B4-BE49-F238E27FC236}">
                    <a16:creationId xmlns:a16="http://schemas.microsoft.com/office/drawing/2014/main" id="{E1AD1CB9-6894-588F-7FA8-E6EB99E768AC}"/>
                  </a:ext>
                </a:extLst>
              </p:cNvPr>
              <p:cNvGrpSpPr/>
              <p:nvPr/>
            </p:nvGrpSpPr>
            <p:grpSpPr>
              <a:xfrm>
                <a:off x="3154598" y="5017243"/>
                <a:ext cx="3819283" cy="174851"/>
                <a:chOff x="3154598" y="5017243"/>
                <a:chExt cx="3819283" cy="174851"/>
              </a:xfrm>
            </p:grpSpPr>
            <p:grpSp>
              <p:nvGrpSpPr>
                <p:cNvPr id="1124" name="그룹 1123">
                  <a:extLst>
                    <a:ext uri="{FF2B5EF4-FFF2-40B4-BE49-F238E27FC236}">
                      <a16:creationId xmlns:a16="http://schemas.microsoft.com/office/drawing/2014/main" id="{028A83E0-C31E-2FD9-053C-3639CD612169}"/>
                    </a:ext>
                  </a:extLst>
                </p:cNvPr>
                <p:cNvGrpSpPr/>
                <p:nvPr/>
              </p:nvGrpSpPr>
              <p:grpSpPr>
                <a:xfrm>
                  <a:off x="4337665" y="5017243"/>
                  <a:ext cx="1684527" cy="174851"/>
                  <a:chOff x="1061050" y="2970814"/>
                  <a:chExt cx="1684527" cy="174851"/>
                </a:xfrm>
              </p:grpSpPr>
              <p:sp>
                <p:nvSpPr>
                  <p:cNvPr id="580" name="직사각형 310">
                    <a:extLst>
                      <a:ext uri="{FF2B5EF4-FFF2-40B4-BE49-F238E27FC236}">
                        <a16:creationId xmlns:a16="http://schemas.microsoft.com/office/drawing/2014/main" id="{9E5E1705-D5CD-7E94-C748-07A6F0D440F6}"/>
                      </a:ext>
                    </a:extLst>
                  </p:cNvPr>
                  <p:cNvSpPr/>
                  <p:nvPr/>
                </p:nvSpPr>
                <p:spPr>
                  <a:xfrm>
                    <a:off x="1113670" y="2970814"/>
                    <a:ext cx="1631907" cy="174851"/>
                  </a:xfrm>
                  <a:prstGeom prst="rect">
                    <a:avLst/>
                  </a:prstGeom>
                  <a:solidFill>
                    <a:srgbClr val="DAF6DD"/>
                  </a:solidFill>
                  <a:ln w="31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108000" tIns="18000" rIns="0" bIns="18000" rtlCol="0" anchor="ctr" anchorCtr="0">
                    <a:spAutoFit/>
                  </a:bodyPr>
                  <a:lstStyle/>
                  <a:p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[</a:t>
                    </a:r>
                    <a:r>
                      <a: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버프 </a:t>
                    </a:r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1] </a:t>
                    </a:r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시전 중 받는 피해 감소 </a:t>
                    </a:r>
                    <a:endPara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98" name="다이아몬드 297">
                    <a:extLst>
                      <a:ext uri="{FF2B5EF4-FFF2-40B4-BE49-F238E27FC236}">
                        <a16:creationId xmlns:a16="http://schemas.microsoft.com/office/drawing/2014/main" id="{E98AE48E-A089-4FA3-10C6-AEEB173D9F27}"/>
                      </a:ext>
                    </a:extLst>
                  </p:cNvPr>
                  <p:cNvSpPr/>
                  <p:nvPr/>
                </p:nvSpPr>
                <p:spPr>
                  <a:xfrm>
                    <a:off x="1061050" y="3004239"/>
                    <a:ext cx="108000" cy="108000"/>
                  </a:xfrm>
                  <a:prstGeom prst="diamond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dirty="0"/>
                  </a:p>
                </p:txBody>
              </p:sp>
            </p:grpSp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2E5C18D0-6408-FCE3-4C4C-37501F6111A2}"/>
                    </a:ext>
                  </a:extLst>
                </p:cNvPr>
                <p:cNvSpPr txBox="1"/>
                <p:nvPr/>
              </p:nvSpPr>
              <p:spPr>
                <a:xfrm>
                  <a:off x="3154598" y="5035419"/>
                  <a:ext cx="1183067" cy="138499"/>
                </a:xfrm>
                <a:prstGeom prst="rect">
                  <a:avLst/>
                </a:prstGeom>
                <a:noFill/>
              </p:spPr>
              <p:txBody>
                <a:bodyPr wrap="none" lIns="108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스킬 시전 중 자신에게 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6A4C9BBA-83D7-3CFF-10A8-87D451B12941}"/>
                    </a:ext>
                  </a:extLst>
                </p:cNvPr>
                <p:cNvSpPr txBox="1"/>
                <p:nvPr/>
              </p:nvSpPr>
              <p:spPr>
                <a:xfrm>
                  <a:off x="6027024" y="5035419"/>
                  <a:ext cx="946857" cy="138499"/>
                </a:xfrm>
                <a:prstGeom prst="rect">
                  <a:avLst/>
                </a:prstGeom>
                <a:noFill/>
              </p:spPr>
              <p:txBody>
                <a:bodyPr wrap="none" lIns="36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효과를 부여합니다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</p:grpSp>
        </p:grp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10CB6EB2-C4DF-84DE-181C-B0BE59390D91}"/>
              </a:ext>
            </a:extLst>
          </p:cNvPr>
          <p:cNvSpPr/>
          <p:nvPr/>
        </p:nvSpPr>
        <p:spPr>
          <a:xfrm>
            <a:off x="1090788" y="5269200"/>
            <a:ext cx="1031910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진화하는 창술</a:t>
            </a: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1C24904B-A4B5-5624-290C-CF6283CC128A}"/>
              </a:ext>
            </a:extLst>
          </p:cNvPr>
          <p:cNvSpPr/>
          <p:nvPr/>
        </p:nvSpPr>
        <p:spPr>
          <a:xfrm>
            <a:off x="2122698" y="5269200"/>
            <a:ext cx="1035710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연출 변경</a:t>
            </a:r>
            <a:endParaRPr lang="en-US" altLang="ko-KR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8" name="직사각형 1167">
            <a:extLst>
              <a:ext uri="{FF2B5EF4-FFF2-40B4-BE49-F238E27FC236}">
                <a16:creationId xmlns:a16="http://schemas.microsoft.com/office/drawing/2014/main" id="{CA786D95-8B66-63E6-A2EF-EB80FEB7362A}"/>
              </a:ext>
            </a:extLst>
          </p:cNvPr>
          <p:cNvSpPr/>
          <p:nvPr/>
        </p:nvSpPr>
        <p:spPr>
          <a:xfrm>
            <a:off x="3153461" y="5269200"/>
            <a:ext cx="5252154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70" name="TextBox 1169">
            <a:extLst>
              <a:ext uri="{FF2B5EF4-FFF2-40B4-BE49-F238E27FC236}">
                <a16:creationId xmlns:a16="http://schemas.microsoft.com/office/drawing/2014/main" id="{93FE3793-58BB-D8EF-324E-B389A356B8FB}"/>
              </a:ext>
            </a:extLst>
          </p:cNvPr>
          <p:cNvSpPr txBox="1"/>
          <p:nvPr/>
        </p:nvSpPr>
        <p:spPr>
          <a:xfrm>
            <a:off x="3154598" y="5367164"/>
            <a:ext cx="3116288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조작 방식이 홀딩에서 차지로 변경됨에 따라 연출이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78" name="화살표: 오른쪽 1177">
            <a:extLst>
              <a:ext uri="{FF2B5EF4-FFF2-40B4-BE49-F238E27FC236}">
                <a16:creationId xmlns:a16="http://schemas.microsoft.com/office/drawing/2014/main" id="{23F5774C-79F2-39A5-496F-BB05EB72CEF3}"/>
              </a:ext>
            </a:extLst>
          </p:cNvPr>
          <p:cNvSpPr/>
          <p:nvPr/>
        </p:nvSpPr>
        <p:spPr>
          <a:xfrm>
            <a:off x="5007516" y="5579207"/>
            <a:ext cx="194946" cy="151764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3" name="직사각형 1152">
            <a:extLst>
              <a:ext uri="{FF2B5EF4-FFF2-40B4-BE49-F238E27FC236}">
                <a16:creationId xmlns:a16="http://schemas.microsoft.com/office/drawing/2014/main" id="{C3F2D7B6-D033-100D-3C1A-94146903BA03}"/>
              </a:ext>
            </a:extLst>
          </p:cNvPr>
          <p:cNvSpPr/>
          <p:nvPr/>
        </p:nvSpPr>
        <p:spPr>
          <a:xfrm>
            <a:off x="189103" y="5269200"/>
            <a:ext cx="409253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59" name="직사각형 1158">
            <a:extLst>
              <a:ext uri="{FF2B5EF4-FFF2-40B4-BE49-F238E27FC236}">
                <a16:creationId xmlns:a16="http://schemas.microsoft.com/office/drawing/2014/main" id="{B73B9F3F-EA80-C6A0-13D0-16C17E93AB48}"/>
              </a:ext>
            </a:extLst>
          </p:cNvPr>
          <p:cNvSpPr/>
          <p:nvPr/>
        </p:nvSpPr>
        <p:spPr>
          <a:xfrm>
            <a:off x="599503" y="5269200"/>
            <a:ext cx="492432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endParaRPr lang="ko-KR" altLang="en-US" sz="9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630651F-1183-C9F1-5ECF-27F792FC45E1}"/>
              </a:ext>
            </a:extLst>
          </p:cNvPr>
          <p:cNvGrpSpPr/>
          <p:nvPr/>
        </p:nvGrpSpPr>
        <p:grpSpPr>
          <a:xfrm>
            <a:off x="704116" y="5409389"/>
            <a:ext cx="283207" cy="283207"/>
            <a:chOff x="2089284" y="3941307"/>
            <a:chExt cx="468000" cy="46800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335E2DD-1CA7-0827-C807-9B65EEFABE16}"/>
                </a:ext>
              </a:extLst>
            </p:cNvPr>
            <p:cNvSpPr/>
            <p:nvPr/>
          </p:nvSpPr>
          <p:spPr>
            <a:xfrm>
              <a:off x="2089284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25" name="그림 24" descr="다채로움, 그래픽, 그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A1D252ED-BB0A-9866-2C46-7B2EFCE23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284" y="3941307"/>
              <a:ext cx="468000" cy="468000"/>
            </a:xfrm>
            <a:prstGeom prst="rect">
              <a:avLst/>
            </a:prstGeom>
          </p:spPr>
        </p:pic>
      </p:grpSp>
      <p:grpSp>
        <p:nvGrpSpPr>
          <p:cNvPr id="413" name="그룹 412">
            <a:extLst>
              <a:ext uri="{FF2B5EF4-FFF2-40B4-BE49-F238E27FC236}">
                <a16:creationId xmlns:a16="http://schemas.microsoft.com/office/drawing/2014/main" id="{9750632F-87F8-A22E-25DF-D5D66999122E}"/>
              </a:ext>
            </a:extLst>
          </p:cNvPr>
          <p:cNvGrpSpPr/>
          <p:nvPr/>
        </p:nvGrpSpPr>
        <p:grpSpPr>
          <a:xfrm>
            <a:off x="189103" y="5832785"/>
            <a:ext cx="8217649" cy="329063"/>
            <a:chOff x="189103" y="5832785"/>
            <a:chExt cx="8217649" cy="329063"/>
          </a:xfrm>
        </p:grpSpPr>
        <p:sp>
          <p:nvSpPr>
            <p:cNvPr id="1180" name="직사각형 1179">
              <a:extLst>
                <a:ext uri="{FF2B5EF4-FFF2-40B4-BE49-F238E27FC236}">
                  <a16:creationId xmlns:a16="http://schemas.microsoft.com/office/drawing/2014/main" id="{D8E2F8BC-5B7D-8D73-A6AA-AA1E0A53D558}"/>
                </a:ext>
              </a:extLst>
            </p:cNvPr>
            <p:cNvSpPr/>
            <p:nvPr/>
          </p:nvSpPr>
          <p:spPr>
            <a:xfrm>
              <a:off x="1090788" y="5832785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파괴하는 창</a:t>
              </a:r>
            </a:p>
          </p:txBody>
        </p:sp>
        <p:sp>
          <p:nvSpPr>
            <p:cNvPr id="1181" name="직사각형 1180">
              <a:extLst>
                <a:ext uri="{FF2B5EF4-FFF2-40B4-BE49-F238E27FC236}">
                  <a16:creationId xmlns:a16="http://schemas.microsoft.com/office/drawing/2014/main" id="{9DD343A4-9BD1-5B80-51F3-60A8B78012E4}"/>
                </a:ext>
              </a:extLst>
            </p:cNvPr>
            <p:cNvSpPr/>
            <p:nvPr/>
          </p:nvSpPr>
          <p:spPr>
            <a:xfrm>
              <a:off x="2122698" y="5832785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색상 변경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2" name="직사각형 1181">
              <a:extLst>
                <a:ext uri="{FF2B5EF4-FFF2-40B4-BE49-F238E27FC236}">
                  <a16:creationId xmlns:a16="http://schemas.microsoft.com/office/drawing/2014/main" id="{045548ED-1E1B-2E37-8841-791EBC53E478}"/>
                </a:ext>
              </a:extLst>
            </p:cNvPr>
            <p:cNvSpPr/>
            <p:nvPr/>
          </p:nvSpPr>
          <p:spPr>
            <a:xfrm>
              <a:off x="189103" y="5832785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3" name="직사각형 1182">
              <a:extLst>
                <a:ext uri="{FF2B5EF4-FFF2-40B4-BE49-F238E27FC236}">
                  <a16:creationId xmlns:a16="http://schemas.microsoft.com/office/drawing/2014/main" id="{864141A3-6E72-8F98-87B6-D70C0689C20A}"/>
                </a:ext>
              </a:extLst>
            </p:cNvPr>
            <p:cNvSpPr/>
            <p:nvPr/>
          </p:nvSpPr>
          <p:spPr>
            <a:xfrm>
              <a:off x="599503" y="5832785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8" name="직사각형 1187">
              <a:extLst>
                <a:ext uri="{FF2B5EF4-FFF2-40B4-BE49-F238E27FC236}">
                  <a16:creationId xmlns:a16="http://schemas.microsoft.com/office/drawing/2014/main" id="{B5896E62-CD2F-989A-AA5E-915E3E377446}"/>
                </a:ext>
              </a:extLst>
            </p:cNvPr>
            <p:cNvSpPr/>
            <p:nvPr/>
          </p:nvSpPr>
          <p:spPr>
            <a:xfrm>
              <a:off x="3154598" y="5832785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41A05422-BDD3-82C7-3A72-68C38872E9AB}"/>
                </a:ext>
              </a:extLst>
            </p:cNvPr>
            <p:cNvGrpSpPr/>
            <p:nvPr/>
          </p:nvGrpSpPr>
          <p:grpSpPr>
            <a:xfrm>
              <a:off x="704116" y="5855713"/>
              <a:ext cx="283207" cy="283207"/>
              <a:chOff x="3123633" y="3941307"/>
              <a:chExt cx="468000" cy="4680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63F50F2C-86E2-043A-1C93-BA78C8D4CC35}"/>
                  </a:ext>
                </a:extLst>
              </p:cNvPr>
              <p:cNvSpPr/>
              <p:nvPr/>
            </p:nvSpPr>
            <p:spPr>
              <a:xfrm>
                <a:off x="3123633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34" name="그림 33" descr="그린, 다채로움, 빛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4A5D556-CDD6-B90C-AA8D-4345C8A65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3633" y="3941307"/>
                <a:ext cx="468000" cy="468000"/>
              </a:xfrm>
              <a:prstGeom prst="rect">
                <a:avLst/>
              </a:prstGeom>
            </p:spPr>
          </p:pic>
        </p:grpSp>
        <p:grpSp>
          <p:nvGrpSpPr>
            <p:cNvPr id="340" name="그룹 339">
              <a:extLst>
                <a:ext uri="{FF2B5EF4-FFF2-40B4-BE49-F238E27FC236}">
                  <a16:creationId xmlns:a16="http://schemas.microsoft.com/office/drawing/2014/main" id="{F74694E3-E5C8-D2E1-0D15-6CFCDDE32F09}"/>
                </a:ext>
              </a:extLst>
            </p:cNvPr>
            <p:cNvGrpSpPr/>
            <p:nvPr/>
          </p:nvGrpSpPr>
          <p:grpSpPr>
            <a:xfrm>
              <a:off x="3154598" y="5928067"/>
              <a:ext cx="3433683" cy="138499"/>
              <a:chOff x="3154598" y="8026742"/>
              <a:chExt cx="3433683" cy="138499"/>
            </a:xfrm>
          </p:grpSpPr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49B7240F-C3D2-069E-A649-8A03975CA259}"/>
                  </a:ext>
                </a:extLst>
              </p:cNvPr>
              <p:cNvSpPr/>
              <p:nvPr/>
            </p:nvSpPr>
            <p:spPr>
              <a:xfrm>
                <a:off x="5192922" y="8026742"/>
                <a:ext cx="572549" cy="13849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C2B36F78-6925-FC3C-F0C7-32E2188A21A8}"/>
                  </a:ext>
                </a:extLst>
              </p:cNvPr>
              <p:cNvSpPr/>
              <p:nvPr/>
            </p:nvSpPr>
            <p:spPr>
              <a:xfrm>
                <a:off x="3810097" y="8026742"/>
                <a:ext cx="328794" cy="138499"/>
              </a:xfrm>
              <a:prstGeom prst="rect">
                <a:avLst/>
              </a:prstGeom>
              <a:solidFill>
                <a:srgbClr val="FFD5D5"/>
              </a:solidFill>
              <a:ln w="6350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E1BC4162-6833-7685-C436-198EC9950212}"/>
                  </a:ext>
                </a:extLst>
              </p:cNvPr>
              <p:cNvSpPr txBox="1"/>
              <p:nvPr/>
            </p:nvSpPr>
            <p:spPr>
              <a:xfrm>
                <a:off x="3154598" y="8026742"/>
                <a:ext cx="3433683" cy="138499"/>
              </a:xfrm>
              <a:prstGeom prst="rect">
                <a:avLst/>
              </a:prstGeom>
              <a:noFill/>
            </p:spPr>
            <p:txBody>
              <a:bodyPr wrap="none" lIns="10800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900" dirty="0">
                    <a:solidFill>
                      <a:schemeClr val="tx1"/>
                    </a:solidFill>
                  </a:rPr>
                  <a:t>전체적으로 붉은빛을 띄던 이펙트 색상이 밝은 초록빛으로 변경됩니다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p:grpSp>
      </p:grpSp>
      <p:grpSp>
        <p:nvGrpSpPr>
          <p:cNvPr id="417" name="그룹 416">
            <a:extLst>
              <a:ext uri="{FF2B5EF4-FFF2-40B4-BE49-F238E27FC236}">
                <a16:creationId xmlns:a16="http://schemas.microsoft.com/office/drawing/2014/main" id="{78AF9A8D-0B5C-0E83-D070-DF9B57AE0D68}"/>
              </a:ext>
            </a:extLst>
          </p:cNvPr>
          <p:cNvGrpSpPr/>
          <p:nvPr/>
        </p:nvGrpSpPr>
        <p:grpSpPr>
          <a:xfrm>
            <a:off x="189103" y="6161848"/>
            <a:ext cx="8217649" cy="329063"/>
            <a:chOff x="189103" y="6161848"/>
            <a:chExt cx="8217649" cy="329063"/>
          </a:xfrm>
        </p:grpSpPr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id="{FDB2B4DC-394C-51BD-5FD3-0C833AEF13D5}"/>
                </a:ext>
              </a:extLst>
            </p:cNvPr>
            <p:cNvSpPr/>
            <p:nvPr/>
          </p:nvSpPr>
          <p:spPr>
            <a:xfrm>
              <a:off x="1090788" y="6161848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약점 포착</a:t>
              </a:r>
            </a:p>
          </p:txBody>
        </p:sp>
        <p:sp>
          <p:nvSpPr>
            <p:cNvPr id="398" name="직사각형 397">
              <a:extLst>
                <a:ext uri="{FF2B5EF4-FFF2-40B4-BE49-F238E27FC236}">
                  <a16:creationId xmlns:a16="http://schemas.microsoft.com/office/drawing/2014/main" id="{293AB9B5-44B4-1CDC-A299-CF3250E66D7D}"/>
                </a:ext>
              </a:extLst>
            </p:cNvPr>
            <p:cNvSpPr/>
            <p:nvPr/>
          </p:nvSpPr>
          <p:spPr>
            <a:xfrm>
              <a:off x="2122698" y="6161848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색상 변경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0" name="직사각형 399">
              <a:extLst>
                <a:ext uri="{FF2B5EF4-FFF2-40B4-BE49-F238E27FC236}">
                  <a16:creationId xmlns:a16="http://schemas.microsoft.com/office/drawing/2014/main" id="{25843D00-0AC6-172B-7FA4-51D63764CFB7}"/>
                </a:ext>
              </a:extLst>
            </p:cNvPr>
            <p:cNvSpPr/>
            <p:nvPr/>
          </p:nvSpPr>
          <p:spPr>
            <a:xfrm>
              <a:off x="189103" y="6161848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1" name="직사각형 400">
              <a:extLst>
                <a:ext uri="{FF2B5EF4-FFF2-40B4-BE49-F238E27FC236}">
                  <a16:creationId xmlns:a16="http://schemas.microsoft.com/office/drawing/2014/main" id="{7B5C2F39-6654-E879-E74E-7AA83CFF6789}"/>
                </a:ext>
              </a:extLst>
            </p:cNvPr>
            <p:cNvSpPr/>
            <p:nvPr/>
          </p:nvSpPr>
          <p:spPr>
            <a:xfrm>
              <a:off x="599503" y="6161848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2" name="직사각형 401">
              <a:extLst>
                <a:ext uri="{FF2B5EF4-FFF2-40B4-BE49-F238E27FC236}">
                  <a16:creationId xmlns:a16="http://schemas.microsoft.com/office/drawing/2014/main" id="{5591E478-12AA-572A-745E-F2457DC03DCE}"/>
                </a:ext>
              </a:extLst>
            </p:cNvPr>
            <p:cNvSpPr/>
            <p:nvPr/>
          </p:nvSpPr>
          <p:spPr>
            <a:xfrm>
              <a:off x="3154598" y="6161848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1073894-C134-E2D6-0DB1-267CBFF86156}"/>
                </a:ext>
              </a:extLst>
            </p:cNvPr>
            <p:cNvGrpSpPr/>
            <p:nvPr/>
          </p:nvGrpSpPr>
          <p:grpSpPr>
            <a:xfrm>
              <a:off x="704116" y="6184776"/>
              <a:ext cx="283207" cy="283207"/>
              <a:chOff x="1572107" y="5396107"/>
              <a:chExt cx="468000" cy="468000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ACCC6F51-95B7-90B6-803B-FB2C3000C6D6}"/>
                  </a:ext>
                </a:extLst>
              </p:cNvPr>
              <p:cNvSpPr/>
              <p:nvPr/>
            </p:nvSpPr>
            <p:spPr>
              <a:xfrm>
                <a:off x="1572107" y="53961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42" name="그림 41" descr="만화 영화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6507111C-A7D8-4E65-446D-840E795BEA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2107" y="53961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407" name="직사각형 406">
              <a:extLst>
                <a:ext uri="{FF2B5EF4-FFF2-40B4-BE49-F238E27FC236}">
                  <a16:creationId xmlns:a16="http://schemas.microsoft.com/office/drawing/2014/main" id="{2A8EB682-F47C-4771-C37E-B169344757CE}"/>
                </a:ext>
              </a:extLst>
            </p:cNvPr>
            <p:cNvSpPr/>
            <p:nvPr/>
          </p:nvSpPr>
          <p:spPr>
            <a:xfrm>
              <a:off x="3951978" y="6257130"/>
              <a:ext cx="572549" cy="138499"/>
            </a:xfrm>
            <a:prstGeom prst="rect">
              <a:avLst/>
            </a:prstGeom>
            <a:solidFill>
              <a:srgbClr val="FFFFC1"/>
            </a:solidFill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A6D2A87E-50DB-4C52-73C2-66A3B76D63A4}"/>
                </a:ext>
              </a:extLst>
            </p:cNvPr>
            <p:cNvSpPr txBox="1"/>
            <p:nvPr/>
          </p:nvSpPr>
          <p:spPr>
            <a:xfrm>
              <a:off x="3154598" y="6257130"/>
              <a:ext cx="2173722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이펙트 색상이 밝은 노란빛으로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42DD321-BA0C-83CA-3883-219106D5B119}"/>
              </a:ext>
            </a:extLst>
          </p:cNvPr>
          <p:cNvGrpSpPr/>
          <p:nvPr/>
        </p:nvGrpSpPr>
        <p:grpSpPr>
          <a:xfrm>
            <a:off x="189102" y="675988"/>
            <a:ext cx="11810811" cy="3118937"/>
            <a:chOff x="189102" y="675988"/>
            <a:chExt cx="11810811" cy="3118937"/>
          </a:xfrm>
        </p:grpSpPr>
        <p:sp>
          <p:nvSpPr>
            <p:cNvPr id="248" name="직사각형 260">
              <a:extLst>
                <a:ext uri="{FF2B5EF4-FFF2-40B4-BE49-F238E27FC236}">
                  <a16:creationId xmlns:a16="http://schemas.microsoft.com/office/drawing/2014/main" id="{FF4BCC13-2352-8F72-F4C9-E6D21E6E04E6}"/>
                </a:ext>
              </a:extLst>
            </p:cNvPr>
            <p:cNvSpPr/>
            <p:nvPr/>
          </p:nvSpPr>
          <p:spPr>
            <a:xfrm>
              <a:off x="192088" y="894806"/>
              <a:ext cx="11807825" cy="2717284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2BC6086-A7FF-44D9-7E08-CA37F16E1283}"/>
                </a:ext>
              </a:extLst>
            </p:cNvPr>
            <p:cNvGrpSpPr/>
            <p:nvPr/>
          </p:nvGrpSpPr>
          <p:grpSpPr>
            <a:xfrm>
              <a:off x="189102" y="675988"/>
              <a:ext cx="5165033" cy="153760"/>
              <a:chOff x="189102" y="638649"/>
              <a:chExt cx="5165033" cy="15376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8D3743-7ACC-5FCE-693F-020FD53BBCB7}"/>
                  </a:ext>
                </a:extLst>
              </p:cNvPr>
              <p:cNvSpPr txBox="1"/>
              <p:nvPr/>
            </p:nvSpPr>
            <p:spPr>
              <a:xfrm>
                <a:off x="4387525" y="669171"/>
                <a:ext cx="966610" cy="123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501106-4D1D-6411-58DE-E3221A57F2A3}"/>
                  </a:ext>
                </a:extLst>
              </p:cNvPr>
              <p:cNvSpPr txBox="1"/>
              <p:nvPr/>
            </p:nvSpPr>
            <p:spPr>
              <a:xfrm>
                <a:off x="189102" y="638649"/>
                <a:ext cx="2064668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연출 예상 시간</a:t>
                </a:r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(90 frame) </a:t>
                </a:r>
              </a:p>
            </p:txBody>
          </p:sp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A03CA65C-2929-75A0-21C0-F1167D6F2CDA}"/>
                  </a:ext>
                </a:extLst>
              </p:cNvPr>
              <p:cNvSpPr txBox="1"/>
              <p:nvPr/>
            </p:nvSpPr>
            <p:spPr>
              <a:xfrm>
                <a:off x="2576080" y="638649"/>
                <a:ext cx="1638269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</a:t>
                </a:r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(60 frame) </a:t>
                </a:r>
              </a:p>
            </p:txBody>
          </p:sp>
          <p:sp>
            <p:nvSpPr>
              <p:cNvPr id="1167" name="TextBox 1166">
                <a:extLst>
                  <a:ext uri="{FF2B5EF4-FFF2-40B4-BE49-F238E27FC236}">
                    <a16:creationId xmlns:a16="http://schemas.microsoft.com/office/drawing/2014/main" id="{1CAC8CE8-F5C7-9574-AFF7-E471F8847202}"/>
                  </a:ext>
                </a:extLst>
              </p:cNvPr>
              <p:cNvSpPr txBox="1"/>
              <p:nvPr/>
            </p:nvSpPr>
            <p:spPr>
              <a:xfrm>
                <a:off x="2442977" y="638649"/>
                <a:ext cx="49694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</a:p>
            </p:txBody>
          </p:sp>
        </p:grpSp>
        <p:grpSp>
          <p:nvGrpSpPr>
            <p:cNvPr id="1156" name="그룹 1155">
              <a:extLst>
                <a:ext uri="{FF2B5EF4-FFF2-40B4-BE49-F238E27FC236}">
                  <a16:creationId xmlns:a16="http://schemas.microsoft.com/office/drawing/2014/main" id="{3C3A1D5A-4EC7-B64B-AC7E-B6023C60CB33}"/>
                </a:ext>
              </a:extLst>
            </p:cNvPr>
            <p:cNvGrpSpPr/>
            <p:nvPr/>
          </p:nvGrpSpPr>
          <p:grpSpPr>
            <a:xfrm>
              <a:off x="211243" y="2237570"/>
              <a:ext cx="807731" cy="485171"/>
              <a:chOff x="211243" y="2178189"/>
              <a:chExt cx="807731" cy="485171"/>
            </a:xfrm>
          </p:grpSpPr>
          <p:sp>
            <p:nvSpPr>
              <p:cNvPr id="577" name="자유형: 도형 576">
                <a:extLst>
                  <a:ext uri="{FF2B5EF4-FFF2-40B4-BE49-F238E27FC236}">
                    <a16:creationId xmlns:a16="http://schemas.microsoft.com/office/drawing/2014/main" id="{48B9D778-C25A-3367-B9CE-BEC2AD7C72D0}"/>
                  </a:ext>
                </a:extLst>
              </p:cNvPr>
              <p:cNvSpPr/>
              <p:nvPr/>
            </p:nvSpPr>
            <p:spPr>
              <a:xfrm>
                <a:off x="211614" y="2178189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A4EE3095-A8CB-B688-EA53-63A6EFBF53E3}"/>
                  </a:ext>
                </a:extLst>
              </p:cNvPr>
              <p:cNvSpPr txBox="1"/>
              <p:nvPr/>
            </p:nvSpPr>
            <p:spPr>
              <a:xfrm>
                <a:off x="211243" y="2351527"/>
                <a:ext cx="39009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이펙트</a:t>
                </a:r>
                <a:endParaRPr lang="en-US" altLang="ko-KR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155" name="그룹 1154">
              <a:extLst>
                <a:ext uri="{FF2B5EF4-FFF2-40B4-BE49-F238E27FC236}">
                  <a16:creationId xmlns:a16="http://schemas.microsoft.com/office/drawing/2014/main" id="{9B79A88B-BBEF-1A36-DA3D-C4BD19667445}"/>
                </a:ext>
              </a:extLst>
            </p:cNvPr>
            <p:cNvGrpSpPr/>
            <p:nvPr/>
          </p:nvGrpSpPr>
          <p:grpSpPr>
            <a:xfrm>
              <a:off x="211614" y="1741041"/>
              <a:ext cx="807360" cy="485171"/>
              <a:chOff x="211614" y="1681660"/>
              <a:chExt cx="807360" cy="485171"/>
            </a:xfrm>
          </p:grpSpPr>
          <p:sp>
            <p:nvSpPr>
              <p:cNvPr id="578" name="자유형: 도형 577">
                <a:extLst>
                  <a:ext uri="{FF2B5EF4-FFF2-40B4-BE49-F238E27FC236}">
                    <a16:creationId xmlns:a16="http://schemas.microsoft.com/office/drawing/2014/main" id="{D6D3F666-F9F8-EA50-29A7-05FC204125CD}"/>
                  </a:ext>
                </a:extLst>
              </p:cNvPr>
              <p:cNvSpPr/>
              <p:nvPr/>
            </p:nvSpPr>
            <p:spPr>
              <a:xfrm>
                <a:off x="211614" y="1681660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96" name="TextBox 395">
                <a:extLst>
                  <a:ext uri="{FF2B5EF4-FFF2-40B4-BE49-F238E27FC236}">
                    <a16:creationId xmlns:a16="http://schemas.microsoft.com/office/drawing/2014/main" id="{57ED6C23-0FD9-93C9-71CB-1C67E00F981E}"/>
                  </a:ext>
                </a:extLst>
              </p:cNvPr>
              <p:cNvSpPr txBox="1"/>
              <p:nvPr/>
            </p:nvSpPr>
            <p:spPr>
              <a:xfrm>
                <a:off x="211614" y="1721591"/>
                <a:ext cx="284300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9FBAF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  <a:endParaRPr lang="en-US" altLang="ko-KR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B8BEDBD9-900B-5979-8735-EBCCA6F62609}"/>
                  </a:ext>
                </a:extLst>
              </p:cNvPr>
              <p:cNvSpPr txBox="1"/>
              <p:nvPr/>
            </p:nvSpPr>
            <p:spPr>
              <a:xfrm>
                <a:off x="211614" y="1981411"/>
                <a:ext cx="685050" cy="107722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캔슬 가능 지점</a:t>
                </a:r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</p:grpSp>
        <p:grpSp>
          <p:nvGrpSpPr>
            <p:cNvPr id="1157" name="그룹 1156">
              <a:extLst>
                <a:ext uri="{FF2B5EF4-FFF2-40B4-BE49-F238E27FC236}">
                  <a16:creationId xmlns:a16="http://schemas.microsoft.com/office/drawing/2014/main" id="{0201B63C-704B-1321-8547-C12821551731}"/>
                </a:ext>
              </a:extLst>
            </p:cNvPr>
            <p:cNvGrpSpPr/>
            <p:nvPr/>
          </p:nvGrpSpPr>
          <p:grpSpPr>
            <a:xfrm>
              <a:off x="211614" y="2742178"/>
              <a:ext cx="807360" cy="233216"/>
              <a:chOff x="211614" y="2682797"/>
              <a:chExt cx="807360" cy="233216"/>
            </a:xfrm>
          </p:grpSpPr>
          <p:sp>
            <p:nvSpPr>
              <p:cNvPr id="399" name="사각형: 둥근 모서리 398">
                <a:extLst>
                  <a:ext uri="{FF2B5EF4-FFF2-40B4-BE49-F238E27FC236}">
                    <a16:creationId xmlns:a16="http://schemas.microsoft.com/office/drawing/2014/main" id="{D6B8677A-F343-621A-D5B0-30A8BC1101AE}"/>
                  </a:ext>
                </a:extLst>
              </p:cNvPr>
              <p:cNvSpPr/>
              <p:nvPr/>
            </p:nvSpPr>
            <p:spPr>
              <a:xfrm>
                <a:off x="211614" y="2682797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3AA1B2DC-1FF8-AD76-BA10-A0598644A403}"/>
                  </a:ext>
                </a:extLst>
              </p:cNvPr>
              <p:cNvSpPr txBox="1"/>
              <p:nvPr/>
            </p:nvSpPr>
            <p:spPr>
              <a:xfrm>
                <a:off x="211614" y="2730156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타격 지점</a:t>
                </a:r>
                <a:endParaRPr lang="en-US" altLang="ko-KR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158" name="그룹 1157">
              <a:extLst>
                <a:ext uri="{FF2B5EF4-FFF2-40B4-BE49-F238E27FC236}">
                  <a16:creationId xmlns:a16="http://schemas.microsoft.com/office/drawing/2014/main" id="{2EC2292B-A944-DBAF-ED17-6D57767D7592}"/>
                </a:ext>
              </a:extLst>
            </p:cNvPr>
            <p:cNvGrpSpPr/>
            <p:nvPr/>
          </p:nvGrpSpPr>
          <p:grpSpPr>
            <a:xfrm>
              <a:off x="211614" y="2994014"/>
              <a:ext cx="807360" cy="233216"/>
              <a:chOff x="211614" y="2934011"/>
              <a:chExt cx="807360" cy="233216"/>
            </a:xfrm>
          </p:grpSpPr>
          <p:sp>
            <p:nvSpPr>
              <p:cNvPr id="1143" name="사각형: 둥근 모서리 1142">
                <a:extLst>
                  <a:ext uri="{FF2B5EF4-FFF2-40B4-BE49-F238E27FC236}">
                    <a16:creationId xmlns:a16="http://schemas.microsoft.com/office/drawing/2014/main" id="{04616A18-1CE4-367F-E952-E78B7ECCFA33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4" name="TextBox 1143">
                <a:extLst>
                  <a:ext uri="{FF2B5EF4-FFF2-40B4-BE49-F238E27FC236}">
                    <a16:creationId xmlns:a16="http://schemas.microsoft.com/office/drawing/2014/main" id="{70C3B5AB-69CD-780A-95CA-E4F3DCBABA4E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3F304EA-182D-17FE-4E79-80B46DD71981}"/>
                </a:ext>
              </a:extLst>
            </p:cNvPr>
            <p:cNvGrpSpPr/>
            <p:nvPr/>
          </p:nvGrpSpPr>
          <p:grpSpPr>
            <a:xfrm>
              <a:off x="211614" y="3245347"/>
              <a:ext cx="807360" cy="233216"/>
              <a:chOff x="211614" y="2934011"/>
              <a:chExt cx="807360" cy="233216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9FC9C4E6-36C7-16D5-FBA5-BF51A9268000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362CA1-DEB9-7E4D-6799-D5494701B719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64657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DAF6DD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9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152" name="그룹 1151">
              <a:extLst>
                <a:ext uri="{FF2B5EF4-FFF2-40B4-BE49-F238E27FC236}">
                  <a16:creationId xmlns:a16="http://schemas.microsoft.com/office/drawing/2014/main" id="{9AC64FFC-304F-CB8B-4FF5-3C3F835552A5}"/>
                </a:ext>
              </a:extLst>
            </p:cNvPr>
            <p:cNvGrpSpPr/>
            <p:nvPr/>
          </p:nvGrpSpPr>
          <p:grpSpPr>
            <a:xfrm>
              <a:off x="601341" y="928386"/>
              <a:ext cx="11335487" cy="191242"/>
              <a:chOff x="601341" y="1121006"/>
              <a:chExt cx="13599767" cy="191242"/>
            </a:xfrm>
          </p:grpSpPr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0E04AB37-F531-0586-6E6B-8BF1D03DFE40}"/>
                  </a:ext>
                </a:extLst>
              </p:cNvPr>
              <p:cNvSpPr txBox="1"/>
              <p:nvPr/>
            </p:nvSpPr>
            <p:spPr>
              <a:xfrm>
                <a:off x="601341" y="1140393"/>
                <a:ext cx="409022" cy="123111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frame </a:t>
                </a: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2C995CB7-5ABC-42C4-B218-3CE7E39B83F7}"/>
                  </a:ext>
                </a:extLst>
              </p:cNvPr>
              <p:cNvSpPr txBox="1"/>
              <p:nvPr/>
            </p:nvSpPr>
            <p:spPr>
              <a:xfrm>
                <a:off x="2500325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</a:t>
                </a:r>
              </a:p>
            </p:txBody>
          </p: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69BF5781-4768-973C-F6BD-5DC8965712C2}"/>
                  </a:ext>
                </a:extLst>
              </p:cNvPr>
              <p:cNvSpPr txBox="1"/>
              <p:nvPr/>
            </p:nvSpPr>
            <p:spPr>
              <a:xfrm>
                <a:off x="3938679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20</a:t>
                </a:r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B9EAA180-1A65-07EE-637F-AC35FACE019C}"/>
                  </a:ext>
                </a:extLst>
              </p:cNvPr>
              <p:cNvSpPr txBox="1"/>
              <p:nvPr/>
            </p:nvSpPr>
            <p:spPr>
              <a:xfrm>
                <a:off x="5372636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30</a:t>
                </a:r>
              </a:p>
            </p:txBody>
          </p: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B0874834-FC04-36CF-2FE3-1E059AD24B96}"/>
                  </a:ext>
                </a:extLst>
              </p:cNvPr>
              <p:cNvSpPr txBox="1"/>
              <p:nvPr/>
            </p:nvSpPr>
            <p:spPr>
              <a:xfrm>
                <a:off x="6830281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40</a:t>
                </a:r>
              </a:p>
            </p:txBody>
          </p: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4C520F6A-D02C-5F17-31C6-D7429C723542}"/>
                  </a:ext>
                </a:extLst>
              </p:cNvPr>
              <p:cNvSpPr txBox="1"/>
              <p:nvPr/>
            </p:nvSpPr>
            <p:spPr>
              <a:xfrm>
                <a:off x="8262248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50</a:t>
                </a:r>
              </a:p>
            </p:txBody>
          </p:sp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F07FA9EC-1B1E-D9D9-80CC-6D489360E4EA}"/>
                  </a:ext>
                </a:extLst>
              </p:cNvPr>
              <p:cNvSpPr txBox="1"/>
              <p:nvPr/>
            </p:nvSpPr>
            <p:spPr>
              <a:xfrm>
                <a:off x="9692636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60</a:t>
                </a:r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039AECA2-6EDA-BA0F-3EEF-2A6A385C7CDA}"/>
                  </a:ext>
                </a:extLst>
              </p:cNvPr>
              <p:cNvSpPr txBox="1"/>
              <p:nvPr/>
            </p:nvSpPr>
            <p:spPr>
              <a:xfrm>
                <a:off x="11139580" y="1162614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70</a:t>
                </a:r>
              </a:p>
            </p:txBody>
          </p: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40E11054-4D20-0822-A358-7B48B9D94799}"/>
                  </a:ext>
                </a:extLst>
              </p:cNvPr>
              <p:cNvSpPr txBox="1"/>
              <p:nvPr/>
            </p:nvSpPr>
            <p:spPr>
              <a:xfrm>
                <a:off x="1087810" y="1132698"/>
                <a:ext cx="76929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0</a:t>
                </a:r>
              </a:p>
            </p:txBody>
          </p:sp>
          <p:sp>
            <p:nvSpPr>
              <p:cNvPr id="1146" name="TextBox 1145">
                <a:extLst>
                  <a:ext uri="{FF2B5EF4-FFF2-40B4-BE49-F238E27FC236}">
                    <a16:creationId xmlns:a16="http://schemas.microsoft.com/office/drawing/2014/main" id="{879C1E9C-5010-9364-406A-D640F5983DF6}"/>
                  </a:ext>
                </a:extLst>
              </p:cNvPr>
              <p:cNvSpPr txBox="1"/>
              <p:nvPr/>
            </p:nvSpPr>
            <p:spPr>
              <a:xfrm>
                <a:off x="7548298" y="1204526"/>
                <a:ext cx="119240" cy="10772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7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45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39C3792C-B71F-6775-CFDA-A030C2D3A72C}"/>
                  </a:ext>
                </a:extLst>
              </p:cNvPr>
              <p:cNvSpPr txBox="1"/>
              <p:nvPr/>
            </p:nvSpPr>
            <p:spPr>
              <a:xfrm>
                <a:off x="13978017" y="1121006"/>
                <a:ext cx="223091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 90 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C6058F53-81B5-8F58-1657-D84C46B24A72}"/>
                  </a:ext>
                </a:extLst>
              </p:cNvPr>
              <p:cNvSpPr txBox="1"/>
              <p:nvPr/>
            </p:nvSpPr>
            <p:spPr>
              <a:xfrm>
                <a:off x="12579145" y="1162614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80</a:t>
                </a:r>
              </a:p>
            </p:txBody>
          </p:sp>
        </p:grpSp>
        <p:grpSp>
          <p:nvGrpSpPr>
            <p:cNvPr id="225" name="그룹 224">
              <a:extLst>
                <a:ext uri="{FF2B5EF4-FFF2-40B4-BE49-F238E27FC236}">
                  <a16:creationId xmlns:a16="http://schemas.microsoft.com/office/drawing/2014/main" id="{0C07C412-5D34-0634-B39B-806C55DE034A}"/>
                </a:ext>
              </a:extLst>
            </p:cNvPr>
            <p:cNvGrpSpPr/>
            <p:nvPr/>
          </p:nvGrpSpPr>
          <p:grpSpPr>
            <a:xfrm>
              <a:off x="7427019" y="3635463"/>
              <a:ext cx="4572894" cy="159462"/>
              <a:chOff x="2680011" y="3710766"/>
              <a:chExt cx="4572894" cy="159462"/>
            </a:xfrm>
          </p:grpSpPr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D6987FBB-CAC2-FB68-14E6-6F910C94B64E}"/>
                  </a:ext>
                </a:extLst>
              </p:cNvPr>
              <p:cNvSpPr txBox="1"/>
              <p:nvPr/>
            </p:nvSpPr>
            <p:spPr>
              <a:xfrm>
                <a:off x="3172771" y="3713617"/>
                <a:ext cx="2694130" cy="153760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단계에서 키 다운이 취소되면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홀딩이 끝나면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즉시 </a:t>
                </a:r>
                <a:endPara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220" name="직사각형 310">
                <a:extLst>
                  <a:ext uri="{FF2B5EF4-FFF2-40B4-BE49-F238E27FC236}">
                    <a16:creationId xmlns:a16="http://schemas.microsoft.com/office/drawing/2014/main" id="{9B8D9F52-55EC-7FE8-6025-BDFA166A3FF5}"/>
                  </a:ext>
                </a:extLst>
              </p:cNvPr>
              <p:cNvSpPr/>
              <p:nvPr/>
            </p:nvSpPr>
            <p:spPr>
              <a:xfrm>
                <a:off x="2842628" y="3710766"/>
                <a:ext cx="330143" cy="159462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36000" tIns="18000" rIns="36000" bIns="18000" rtlCol="0" anchor="ctr">
                <a:spAutoFit/>
              </a:bodyPr>
              <a:lstStyle/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홀딩 </a:t>
                </a:r>
              </a:p>
            </p:txBody>
          </p:sp>
          <p:sp>
            <p:nvSpPr>
              <p:cNvPr id="222" name="직사각형 310">
                <a:extLst>
                  <a:ext uri="{FF2B5EF4-FFF2-40B4-BE49-F238E27FC236}">
                    <a16:creationId xmlns:a16="http://schemas.microsoft.com/office/drawing/2014/main" id="{ADA8E2A3-B886-3958-1CAA-1C0B3B84FB3F}"/>
                  </a:ext>
                </a:extLst>
              </p:cNvPr>
              <p:cNvSpPr/>
              <p:nvPr/>
            </p:nvSpPr>
            <p:spPr>
              <a:xfrm>
                <a:off x="5866901" y="3710766"/>
                <a:ext cx="330143" cy="159462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bg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36000" tIns="18000" rIns="36000" bIns="18000" rtlCol="0" anchor="ctr">
                <a:spAutoFit/>
              </a:bodyPr>
              <a:lstStyle/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19FBB7AC-05E2-66A9-6C35-5990DB1FB26F}"/>
                  </a:ext>
                </a:extLst>
              </p:cNvPr>
              <p:cNvSpPr txBox="1"/>
              <p:nvPr/>
            </p:nvSpPr>
            <p:spPr>
              <a:xfrm>
                <a:off x="6197044" y="3713617"/>
                <a:ext cx="1055861" cy="153760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단계를 진행합니다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7695241-7E60-471E-2873-C5E9D13D5364}"/>
                  </a:ext>
                </a:extLst>
              </p:cNvPr>
              <p:cNvSpPr txBox="1"/>
              <p:nvPr/>
            </p:nvSpPr>
            <p:spPr>
              <a:xfrm>
                <a:off x="2680011" y="3713617"/>
                <a:ext cx="95663" cy="153760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</a:t>
                </a:r>
              </a:p>
            </p:txBody>
          </p:sp>
        </p:grpSp>
        <p:sp>
          <p:nvSpPr>
            <p:cNvPr id="258" name="직사각형 260">
              <a:extLst>
                <a:ext uri="{FF2B5EF4-FFF2-40B4-BE49-F238E27FC236}">
                  <a16:creationId xmlns:a16="http://schemas.microsoft.com/office/drawing/2014/main" id="{E136162B-BA4A-E5BA-83CC-AC9A5A084C76}"/>
                </a:ext>
              </a:extLst>
            </p:cNvPr>
            <p:cNvSpPr/>
            <p:nvPr/>
          </p:nvSpPr>
          <p:spPr>
            <a:xfrm>
              <a:off x="1038876" y="2733126"/>
              <a:ext cx="1080498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42" name="직사각형 260">
              <a:extLst>
                <a:ext uri="{FF2B5EF4-FFF2-40B4-BE49-F238E27FC236}">
                  <a16:creationId xmlns:a16="http://schemas.microsoft.com/office/drawing/2014/main" id="{EDF68427-C321-10DB-6606-9A4B1BA9599C}"/>
                </a:ext>
              </a:extLst>
            </p:cNvPr>
            <p:cNvSpPr/>
            <p:nvPr/>
          </p:nvSpPr>
          <p:spPr>
            <a:xfrm>
              <a:off x="1038876" y="2985081"/>
              <a:ext cx="1080498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2" name="직사각형 260">
              <a:extLst>
                <a:ext uri="{FF2B5EF4-FFF2-40B4-BE49-F238E27FC236}">
                  <a16:creationId xmlns:a16="http://schemas.microsoft.com/office/drawing/2014/main" id="{06B53E46-A7CA-4631-3AD6-E87B2CB3ECD9}"/>
                </a:ext>
              </a:extLst>
            </p:cNvPr>
            <p:cNvSpPr/>
            <p:nvPr/>
          </p:nvSpPr>
          <p:spPr>
            <a:xfrm>
              <a:off x="1038876" y="1724243"/>
              <a:ext cx="1080498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7" name="직사각형 260">
              <a:extLst>
                <a:ext uri="{FF2B5EF4-FFF2-40B4-BE49-F238E27FC236}">
                  <a16:creationId xmlns:a16="http://schemas.microsoft.com/office/drawing/2014/main" id="{8B03EA77-A520-2660-6D0A-A455F0EB48B4}"/>
                </a:ext>
              </a:extLst>
            </p:cNvPr>
            <p:cNvSpPr/>
            <p:nvPr/>
          </p:nvSpPr>
          <p:spPr>
            <a:xfrm>
              <a:off x="1038876" y="2228155"/>
              <a:ext cx="1080498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" name="직사각형 260">
              <a:extLst>
                <a:ext uri="{FF2B5EF4-FFF2-40B4-BE49-F238E27FC236}">
                  <a16:creationId xmlns:a16="http://schemas.microsoft.com/office/drawing/2014/main" id="{9872874E-CB77-BD2C-C3AE-DD786B0A1107}"/>
                </a:ext>
              </a:extLst>
            </p:cNvPr>
            <p:cNvSpPr/>
            <p:nvPr/>
          </p:nvSpPr>
          <p:spPr>
            <a:xfrm>
              <a:off x="1038876" y="3237036"/>
              <a:ext cx="1080498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49" name="직사각형 260">
              <a:extLst>
                <a:ext uri="{FF2B5EF4-FFF2-40B4-BE49-F238E27FC236}">
                  <a16:creationId xmlns:a16="http://schemas.microsoft.com/office/drawing/2014/main" id="{62F8A757-DE28-5FC1-64B5-C22699486388}"/>
                </a:ext>
              </a:extLst>
            </p:cNvPr>
            <p:cNvSpPr/>
            <p:nvPr/>
          </p:nvSpPr>
          <p:spPr>
            <a:xfrm>
              <a:off x="1038876" y="1112243"/>
              <a:ext cx="10804980" cy="360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" name="직사각형 260">
              <a:extLst>
                <a:ext uri="{FF2B5EF4-FFF2-40B4-BE49-F238E27FC236}">
                  <a16:creationId xmlns:a16="http://schemas.microsoft.com/office/drawing/2014/main" id="{03239608-A1BD-1ABB-6424-FA599DE5A13B}"/>
                </a:ext>
              </a:extLst>
            </p:cNvPr>
            <p:cNvSpPr/>
            <p:nvPr/>
          </p:nvSpPr>
          <p:spPr>
            <a:xfrm>
              <a:off x="1038876" y="1472243"/>
              <a:ext cx="10804980" cy="252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27" name="그룹 226">
              <a:extLst>
                <a:ext uri="{FF2B5EF4-FFF2-40B4-BE49-F238E27FC236}">
                  <a16:creationId xmlns:a16="http://schemas.microsoft.com/office/drawing/2014/main" id="{BEEF55C4-D60E-3CC4-7285-1836BF576748}"/>
                </a:ext>
              </a:extLst>
            </p:cNvPr>
            <p:cNvGrpSpPr/>
            <p:nvPr/>
          </p:nvGrpSpPr>
          <p:grpSpPr>
            <a:xfrm>
              <a:off x="1041618" y="1112245"/>
              <a:ext cx="10802551" cy="2376746"/>
              <a:chOff x="1042166" y="3828563"/>
              <a:chExt cx="12960375" cy="2376746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109EF9E6-11B1-3094-15C8-9F0E80BE6B62}"/>
                  </a:ext>
                </a:extLst>
              </p:cNvPr>
              <p:cNvGrpSpPr/>
              <p:nvPr/>
            </p:nvGrpSpPr>
            <p:grpSpPr>
              <a:xfrm>
                <a:off x="1042166" y="3828563"/>
                <a:ext cx="8640374" cy="2376746"/>
                <a:chOff x="191712" y="5272617"/>
                <a:chExt cx="8640374" cy="1412002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DF228B29-03F2-4403-05F6-97355A4808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2DB4675B-8906-8F17-D4DC-527B770B0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414AE557-45B4-3D25-6CFB-93BB8D7E45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연결선 28">
                  <a:extLst>
                    <a:ext uri="{FF2B5EF4-FFF2-40B4-BE49-F238E27FC236}">
                      <a16:creationId xmlns:a16="http://schemas.microsoft.com/office/drawing/2014/main" id="{3EA39FF4-56F3-4665-9AAD-4FD108747B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직선 연결선 29">
                  <a:extLst>
                    <a:ext uri="{FF2B5EF4-FFF2-40B4-BE49-F238E27FC236}">
                      <a16:creationId xmlns:a16="http://schemas.microsoft.com/office/drawing/2014/main" id="{BCF281CE-D582-52FA-18EC-D731F8DD08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C0865114-E29E-DCB2-9CAD-2AE37F28318F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486" name="직선 연결선 485">
                    <a:extLst>
                      <a:ext uri="{FF2B5EF4-FFF2-40B4-BE49-F238E27FC236}">
                        <a16:creationId xmlns:a16="http://schemas.microsoft.com/office/drawing/2014/main" id="{AC0F22D9-8508-455C-3F92-FC2D22E218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직선 연결선 486">
                    <a:extLst>
                      <a:ext uri="{FF2B5EF4-FFF2-40B4-BE49-F238E27FC236}">
                        <a16:creationId xmlns:a16="http://schemas.microsoft.com/office/drawing/2014/main" id="{832ACA02-C478-ACDB-A4D9-A9C7725A86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직선 연결선 487">
                    <a:extLst>
                      <a:ext uri="{FF2B5EF4-FFF2-40B4-BE49-F238E27FC236}">
                        <a16:creationId xmlns:a16="http://schemas.microsoft.com/office/drawing/2014/main" id="{3075F89B-E76D-502A-0D15-F8C47EFD62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직선 연결선 488">
                    <a:extLst>
                      <a:ext uri="{FF2B5EF4-FFF2-40B4-BE49-F238E27FC236}">
                        <a16:creationId xmlns:a16="http://schemas.microsoft.com/office/drawing/2014/main" id="{833199E3-EFF2-CFEE-8B61-757022EDA9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직선 연결선 489">
                    <a:extLst>
                      <a:ext uri="{FF2B5EF4-FFF2-40B4-BE49-F238E27FC236}">
                        <a16:creationId xmlns:a16="http://schemas.microsoft.com/office/drawing/2014/main" id="{824C94E5-A9CF-74A8-14C6-0327486186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직선 연결선 490">
                    <a:extLst>
                      <a:ext uri="{FF2B5EF4-FFF2-40B4-BE49-F238E27FC236}">
                        <a16:creationId xmlns:a16="http://schemas.microsoft.com/office/drawing/2014/main" id="{F3C56C24-0AB7-A3F6-31E6-FD2FFA8618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직선 연결선 491">
                    <a:extLst>
                      <a:ext uri="{FF2B5EF4-FFF2-40B4-BE49-F238E27FC236}">
                        <a16:creationId xmlns:a16="http://schemas.microsoft.com/office/drawing/2014/main" id="{00470FA6-8C50-6E1E-A9CE-33F9F48619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직선 연결선 492">
                    <a:extLst>
                      <a:ext uri="{FF2B5EF4-FFF2-40B4-BE49-F238E27FC236}">
                        <a16:creationId xmlns:a16="http://schemas.microsoft.com/office/drawing/2014/main" id="{97E41E91-AFF5-E924-D0F7-8EAC73A53F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직선 연결선 493">
                    <a:extLst>
                      <a:ext uri="{FF2B5EF4-FFF2-40B4-BE49-F238E27FC236}">
                        <a16:creationId xmlns:a16="http://schemas.microsoft.com/office/drawing/2014/main" id="{E59641CA-C4A3-B687-356F-C329D75746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04A7EAEA-539F-ABE7-2E6A-380C7B334AE1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477" name="직선 연결선 476">
                    <a:extLst>
                      <a:ext uri="{FF2B5EF4-FFF2-40B4-BE49-F238E27FC236}">
                        <a16:creationId xmlns:a16="http://schemas.microsoft.com/office/drawing/2014/main" id="{B4644AD6-DD66-3408-F1CD-41C662D95D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8" name="직선 연결선 477">
                    <a:extLst>
                      <a:ext uri="{FF2B5EF4-FFF2-40B4-BE49-F238E27FC236}">
                        <a16:creationId xmlns:a16="http://schemas.microsoft.com/office/drawing/2014/main" id="{F96BD92A-722B-C529-EA6F-FCDC1A318A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직선 연결선 478">
                    <a:extLst>
                      <a:ext uri="{FF2B5EF4-FFF2-40B4-BE49-F238E27FC236}">
                        <a16:creationId xmlns:a16="http://schemas.microsoft.com/office/drawing/2014/main" id="{7D88BCEC-5995-4887-D7CC-296B0C38A0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직선 연결선 479">
                    <a:extLst>
                      <a:ext uri="{FF2B5EF4-FFF2-40B4-BE49-F238E27FC236}">
                        <a16:creationId xmlns:a16="http://schemas.microsoft.com/office/drawing/2014/main" id="{ACE47B7D-DFB4-2A23-8B10-2A98C979A4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1" name="직선 연결선 480">
                    <a:extLst>
                      <a:ext uri="{FF2B5EF4-FFF2-40B4-BE49-F238E27FC236}">
                        <a16:creationId xmlns:a16="http://schemas.microsoft.com/office/drawing/2014/main" id="{88FE8B6C-4842-FD04-1C91-9776182EE0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2" name="직선 연결선 481">
                    <a:extLst>
                      <a:ext uri="{FF2B5EF4-FFF2-40B4-BE49-F238E27FC236}">
                        <a16:creationId xmlns:a16="http://schemas.microsoft.com/office/drawing/2014/main" id="{7E6C390F-F1D0-466A-91C4-AD694EBB1D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3" name="직선 연결선 482">
                    <a:extLst>
                      <a:ext uri="{FF2B5EF4-FFF2-40B4-BE49-F238E27FC236}">
                        <a16:creationId xmlns:a16="http://schemas.microsoft.com/office/drawing/2014/main" id="{EC251998-0DC2-9835-7ECB-E221287EEF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4" name="직선 연결선 483">
                    <a:extLst>
                      <a:ext uri="{FF2B5EF4-FFF2-40B4-BE49-F238E27FC236}">
                        <a16:creationId xmlns:a16="http://schemas.microsoft.com/office/drawing/2014/main" id="{8D46ED49-927F-C875-F015-45B1FB699E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5" name="직선 연결선 484">
                    <a:extLst>
                      <a:ext uri="{FF2B5EF4-FFF2-40B4-BE49-F238E27FC236}">
                        <a16:creationId xmlns:a16="http://schemas.microsoft.com/office/drawing/2014/main" id="{758430A6-CFB0-BFDB-3851-48C8EC486C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그룹 35">
                  <a:extLst>
                    <a:ext uri="{FF2B5EF4-FFF2-40B4-BE49-F238E27FC236}">
                      <a16:creationId xmlns:a16="http://schemas.microsoft.com/office/drawing/2014/main" id="{FDD292D3-5C63-E9D7-E613-4CE4386149A0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468" name="직선 연결선 467">
                    <a:extLst>
                      <a:ext uri="{FF2B5EF4-FFF2-40B4-BE49-F238E27FC236}">
                        <a16:creationId xmlns:a16="http://schemas.microsoft.com/office/drawing/2014/main" id="{831BCD49-A435-7440-5E4A-5E2609F35C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9" name="직선 연결선 468">
                    <a:extLst>
                      <a:ext uri="{FF2B5EF4-FFF2-40B4-BE49-F238E27FC236}">
                        <a16:creationId xmlns:a16="http://schemas.microsoft.com/office/drawing/2014/main" id="{183DA30C-5E65-9B4D-53C9-44B67662F5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직선 연결선 469">
                    <a:extLst>
                      <a:ext uri="{FF2B5EF4-FFF2-40B4-BE49-F238E27FC236}">
                        <a16:creationId xmlns:a16="http://schemas.microsoft.com/office/drawing/2014/main" id="{47576DB7-B6A3-86E7-D0E2-416EBA675A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직선 연결선 470">
                    <a:extLst>
                      <a:ext uri="{FF2B5EF4-FFF2-40B4-BE49-F238E27FC236}">
                        <a16:creationId xmlns:a16="http://schemas.microsoft.com/office/drawing/2014/main" id="{CE7FABCD-382F-259F-27DC-34FA89EBDF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2" name="직선 연결선 471">
                    <a:extLst>
                      <a:ext uri="{FF2B5EF4-FFF2-40B4-BE49-F238E27FC236}">
                        <a16:creationId xmlns:a16="http://schemas.microsoft.com/office/drawing/2014/main" id="{47280182-C0E5-070E-A49F-6589FDEE6B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3" name="직선 연결선 472">
                    <a:extLst>
                      <a:ext uri="{FF2B5EF4-FFF2-40B4-BE49-F238E27FC236}">
                        <a16:creationId xmlns:a16="http://schemas.microsoft.com/office/drawing/2014/main" id="{3A65E3F5-04BE-FA63-BD89-4F00A38C82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직선 연결선 473">
                    <a:extLst>
                      <a:ext uri="{FF2B5EF4-FFF2-40B4-BE49-F238E27FC236}">
                        <a16:creationId xmlns:a16="http://schemas.microsoft.com/office/drawing/2014/main" id="{2819CDD9-65C8-E131-D67E-7A0F84A314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5" name="직선 연결선 474">
                    <a:extLst>
                      <a:ext uri="{FF2B5EF4-FFF2-40B4-BE49-F238E27FC236}">
                        <a16:creationId xmlns:a16="http://schemas.microsoft.com/office/drawing/2014/main" id="{1171C5A4-A53D-EB90-493E-13FE79A683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6" name="직선 연결선 475">
                    <a:extLst>
                      <a:ext uri="{FF2B5EF4-FFF2-40B4-BE49-F238E27FC236}">
                        <a16:creationId xmlns:a16="http://schemas.microsoft.com/office/drawing/2014/main" id="{3E377DEC-5CC7-479C-355F-000B09BB69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14442B2F-D2E9-716A-2729-C433C03F0E4F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459" name="직선 연결선 458">
                    <a:extLst>
                      <a:ext uri="{FF2B5EF4-FFF2-40B4-BE49-F238E27FC236}">
                        <a16:creationId xmlns:a16="http://schemas.microsoft.com/office/drawing/2014/main" id="{EF455636-B279-9769-6BB9-F3632E8C1D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0" name="직선 연결선 459">
                    <a:extLst>
                      <a:ext uri="{FF2B5EF4-FFF2-40B4-BE49-F238E27FC236}">
                        <a16:creationId xmlns:a16="http://schemas.microsoft.com/office/drawing/2014/main" id="{64488117-96B1-1D4A-99D2-505B75BDE3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직선 연결선 460">
                    <a:extLst>
                      <a:ext uri="{FF2B5EF4-FFF2-40B4-BE49-F238E27FC236}">
                        <a16:creationId xmlns:a16="http://schemas.microsoft.com/office/drawing/2014/main" id="{6B05043A-054B-89A2-A06D-0E1A09DAD7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직선 연결선 461">
                    <a:extLst>
                      <a:ext uri="{FF2B5EF4-FFF2-40B4-BE49-F238E27FC236}">
                        <a16:creationId xmlns:a16="http://schemas.microsoft.com/office/drawing/2014/main" id="{3475C3EB-892C-8132-DF90-7A28E62C83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직선 연결선 462">
                    <a:extLst>
                      <a:ext uri="{FF2B5EF4-FFF2-40B4-BE49-F238E27FC236}">
                        <a16:creationId xmlns:a16="http://schemas.microsoft.com/office/drawing/2014/main" id="{CB7E9938-8AF0-9ED0-CE19-0ECFD44AA7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직선 연결선 463">
                    <a:extLst>
                      <a:ext uri="{FF2B5EF4-FFF2-40B4-BE49-F238E27FC236}">
                        <a16:creationId xmlns:a16="http://schemas.microsoft.com/office/drawing/2014/main" id="{26BF1DBB-D3AF-D6B8-3AB6-7DEB3F5686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5" name="직선 연결선 464">
                    <a:extLst>
                      <a:ext uri="{FF2B5EF4-FFF2-40B4-BE49-F238E27FC236}">
                        <a16:creationId xmlns:a16="http://schemas.microsoft.com/office/drawing/2014/main" id="{6C59FCB4-4F98-E041-B827-63B20FF247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6" name="직선 연결선 465">
                    <a:extLst>
                      <a:ext uri="{FF2B5EF4-FFF2-40B4-BE49-F238E27FC236}">
                        <a16:creationId xmlns:a16="http://schemas.microsoft.com/office/drawing/2014/main" id="{01951591-B433-88CF-D8FC-1D408EEFB9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직선 연결선 466">
                    <a:extLst>
                      <a:ext uri="{FF2B5EF4-FFF2-40B4-BE49-F238E27FC236}">
                        <a16:creationId xmlns:a16="http://schemas.microsoft.com/office/drawing/2014/main" id="{CED26CF1-5513-5827-8B51-A3BC58BAFD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593DF2F3-9569-F787-7508-3429D4D1EC12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450" name="직선 연결선 449">
                    <a:extLst>
                      <a:ext uri="{FF2B5EF4-FFF2-40B4-BE49-F238E27FC236}">
                        <a16:creationId xmlns:a16="http://schemas.microsoft.com/office/drawing/2014/main" id="{69D930C4-8BA0-076C-D047-30CAD6FEC3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1" name="직선 연결선 450">
                    <a:extLst>
                      <a:ext uri="{FF2B5EF4-FFF2-40B4-BE49-F238E27FC236}">
                        <a16:creationId xmlns:a16="http://schemas.microsoft.com/office/drawing/2014/main" id="{D34B832B-F132-FCFF-DD88-B0F73EC860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2" name="직선 연결선 451">
                    <a:extLst>
                      <a:ext uri="{FF2B5EF4-FFF2-40B4-BE49-F238E27FC236}">
                        <a16:creationId xmlns:a16="http://schemas.microsoft.com/office/drawing/2014/main" id="{44D0EB70-540C-B3D4-68C9-C34092EB7F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3" name="직선 연결선 452">
                    <a:extLst>
                      <a:ext uri="{FF2B5EF4-FFF2-40B4-BE49-F238E27FC236}">
                        <a16:creationId xmlns:a16="http://schemas.microsoft.com/office/drawing/2014/main" id="{EADFD661-F5DC-5255-634B-37BCE0F47B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직선 연결선 453">
                    <a:extLst>
                      <a:ext uri="{FF2B5EF4-FFF2-40B4-BE49-F238E27FC236}">
                        <a16:creationId xmlns:a16="http://schemas.microsoft.com/office/drawing/2014/main" id="{5CA7E292-0031-2053-2E4D-61572A3274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직선 연결선 454">
                    <a:extLst>
                      <a:ext uri="{FF2B5EF4-FFF2-40B4-BE49-F238E27FC236}">
                        <a16:creationId xmlns:a16="http://schemas.microsoft.com/office/drawing/2014/main" id="{6B7214FD-91F6-D7C6-70A9-8D2E444F45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6" name="직선 연결선 455">
                    <a:extLst>
                      <a:ext uri="{FF2B5EF4-FFF2-40B4-BE49-F238E27FC236}">
                        <a16:creationId xmlns:a16="http://schemas.microsoft.com/office/drawing/2014/main" id="{44E6524F-A32E-D602-E203-56AB0CFDA1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7" name="직선 연결선 456">
                    <a:extLst>
                      <a:ext uri="{FF2B5EF4-FFF2-40B4-BE49-F238E27FC236}">
                        <a16:creationId xmlns:a16="http://schemas.microsoft.com/office/drawing/2014/main" id="{5A47BF29-C38D-D4D1-B515-B4963FEFC4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직선 연결선 457">
                    <a:extLst>
                      <a:ext uri="{FF2B5EF4-FFF2-40B4-BE49-F238E27FC236}">
                        <a16:creationId xmlns:a16="http://schemas.microsoft.com/office/drawing/2014/main" id="{059770C3-3C2D-9083-8745-D800E52B00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" name="그룹 38">
                  <a:extLst>
                    <a:ext uri="{FF2B5EF4-FFF2-40B4-BE49-F238E27FC236}">
                      <a16:creationId xmlns:a16="http://schemas.microsoft.com/office/drawing/2014/main" id="{7FB82BA4-C116-8B68-B8B6-5CA2AE29C5FD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56" name="직선 연결선 55">
                    <a:extLst>
                      <a:ext uri="{FF2B5EF4-FFF2-40B4-BE49-F238E27FC236}">
                        <a16:creationId xmlns:a16="http://schemas.microsoft.com/office/drawing/2014/main" id="{1C4619EC-FA20-A23C-20FE-5CB373B1F0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직선 연결선 56">
                    <a:extLst>
                      <a:ext uri="{FF2B5EF4-FFF2-40B4-BE49-F238E27FC236}">
                        <a16:creationId xmlns:a16="http://schemas.microsoft.com/office/drawing/2014/main" id="{B2F6EE70-2CD6-9C40-8C77-60E5044CFE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직선 연결선 57">
                    <a:extLst>
                      <a:ext uri="{FF2B5EF4-FFF2-40B4-BE49-F238E27FC236}">
                        <a16:creationId xmlns:a16="http://schemas.microsoft.com/office/drawing/2014/main" id="{05CA49E6-16C1-A485-1E8F-E87B3E52AC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직선 연결선 58">
                    <a:extLst>
                      <a:ext uri="{FF2B5EF4-FFF2-40B4-BE49-F238E27FC236}">
                        <a16:creationId xmlns:a16="http://schemas.microsoft.com/office/drawing/2014/main" id="{700F96F7-29C8-55B5-8971-0DF6F6CE00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직선 연결선 59">
                    <a:extLst>
                      <a:ext uri="{FF2B5EF4-FFF2-40B4-BE49-F238E27FC236}">
                        <a16:creationId xmlns:a16="http://schemas.microsoft.com/office/drawing/2014/main" id="{61709EAC-FAAD-0563-8EC7-AFB48FF759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직선 연결선 60">
                    <a:extLst>
                      <a:ext uri="{FF2B5EF4-FFF2-40B4-BE49-F238E27FC236}">
                        <a16:creationId xmlns:a16="http://schemas.microsoft.com/office/drawing/2014/main" id="{30134ADF-AE40-E229-75EB-E53881B6F0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직선 연결선 61">
                    <a:extLst>
                      <a:ext uri="{FF2B5EF4-FFF2-40B4-BE49-F238E27FC236}">
                        <a16:creationId xmlns:a16="http://schemas.microsoft.com/office/drawing/2014/main" id="{33CA34F1-C5A8-0314-9C63-2A57976EBC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직선 연결선 62">
                    <a:extLst>
                      <a:ext uri="{FF2B5EF4-FFF2-40B4-BE49-F238E27FC236}">
                        <a16:creationId xmlns:a16="http://schemas.microsoft.com/office/drawing/2014/main" id="{21EF6C94-0043-904A-92E8-45116C17C4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직선 연결선 447">
                    <a:extLst>
                      <a:ext uri="{FF2B5EF4-FFF2-40B4-BE49-F238E27FC236}">
                        <a16:creationId xmlns:a16="http://schemas.microsoft.com/office/drawing/2014/main" id="{784EAFD0-F1E4-D105-69B2-043526C2EF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753F91C8-F281-7BF8-1E49-5B60B59598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0FBA90E0-6101-E318-6EC8-BD53EA1C31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712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6" name="그룹 225">
                <a:extLst>
                  <a:ext uri="{FF2B5EF4-FFF2-40B4-BE49-F238E27FC236}">
                    <a16:creationId xmlns:a16="http://schemas.microsoft.com/office/drawing/2014/main" id="{DBE957F3-EE2E-4A16-A8C3-0F1ED753E497}"/>
                  </a:ext>
                </a:extLst>
              </p:cNvPr>
              <p:cNvGrpSpPr/>
              <p:nvPr/>
            </p:nvGrpSpPr>
            <p:grpSpPr>
              <a:xfrm>
                <a:off x="9826542" y="3828563"/>
                <a:ext cx="4175999" cy="2376746"/>
                <a:chOff x="9826542" y="3828563"/>
                <a:chExt cx="4175999" cy="2376746"/>
              </a:xfrm>
            </p:grpSpPr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EF0D71A3-12C3-C305-498B-9DA4E03762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02541" y="3828563"/>
                  <a:ext cx="0" cy="2376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6FC9DE54-CD8E-1486-B884-DA8A7EC664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22542" y="3828563"/>
                  <a:ext cx="0" cy="2376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직선 연결선 502">
                  <a:extLst>
                    <a:ext uri="{FF2B5EF4-FFF2-40B4-BE49-F238E27FC236}">
                      <a16:creationId xmlns:a16="http://schemas.microsoft.com/office/drawing/2014/main" id="{69EF4AA8-F906-1E71-B4BB-4BDD5E91DF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562541" y="3828563"/>
                  <a:ext cx="0" cy="2376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7" name="그룹 506">
                  <a:extLst>
                    <a:ext uri="{FF2B5EF4-FFF2-40B4-BE49-F238E27FC236}">
                      <a16:creationId xmlns:a16="http://schemas.microsoft.com/office/drawing/2014/main" id="{7993F36C-6F5F-FAB5-DEF3-B4AFCE7E3093}"/>
                    </a:ext>
                  </a:extLst>
                </p:cNvPr>
                <p:cNvGrpSpPr/>
                <p:nvPr/>
              </p:nvGrpSpPr>
              <p:grpSpPr>
                <a:xfrm>
                  <a:off x="9826542" y="3828563"/>
                  <a:ext cx="1152000" cy="2376746"/>
                  <a:chOff x="1200793" y="1061414"/>
                  <a:chExt cx="576000" cy="2091600"/>
                </a:xfrm>
              </p:grpSpPr>
              <p:cxnSp>
                <p:nvCxnSpPr>
                  <p:cNvPr id="204" name="직선 연결선 203">
                    <a:extLst>
                      <a:ext uri="{FF2B5EF4-FFF2-40B4-BE49-F238E27FC236}">
                        <a16:creationId xmlns:a16="http://schemas.microsoft.com/office/drawing/2014/main" id="{6FFE7EE6-294D-2DAB-259F-70FE90E730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직선 연결선 204">
                    <a:extLst>
                      <a:ext uri="{FF2B5EF4-FFF2-40B4-BE49-F238E27FC236}">
                        <a16:creationId xmlns:a16="http://schemas.microsoft.com/office/drawing/2014/main" id="{F51FBF48-F651-EA14-CCDF-D22A2A807C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직선 연결선 205">
                    <a:extLst>
                      <a:ext uri="{FF2B5EF4-FFF2-40B4-BE49-F238E27FC236}">
                        <a16:creationId xmlns:a16="http://schemas.microsoft.com/office/drawing/2014/main" id="{7E11CC3D-1046-DF08-EC1F-FA283059C8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직선 연결선 206">
                    <a:extLst>
                      <a:ext uri="{FF2B5EF4-FFF2-40B4-BE49-F238E27FC236}">
                        <a16:creationId xmlns:a16="http://schemas.microsoft.com/office/drawing/2014/main" id="{E7C177FA-1A4D-C18D-27C6-FC752B7EB0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직선 연결선 207">
                    <a:extLst>
                      <a:ext uri="{FF2B5EF4-FFF2-40B4-BE49-F238E27FC236}">
                        <a16:creationId xmlns:a16="http://schemas.microsoft.com/office/drawing/2014/main" id="{831DB42E-53FB-33A5-C861-8D05CE295A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직선 연결선 208">
                    <a:extLst>
                      <a:ext uri="{FF2B5EF4-FFF2-40B4-BE49-F238E27FC236}">
                        <a16:creationId xmlns:a16="http://schemas.microsoft.com/office/drawing/2014/main" id="{86C3637B-8058-72FF-081A-35598579A4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직선 연결선 209">
                    <a:extLst>
                      <a:ext uri="{FF2B5EF4-FFF2-40B4-BE49-F238E27FC236}">
                        <a16:creationId xmlns:a16="http://schemas.microsoft.com/office/drawing/2014/main" id="{578AD111-EEDC-27E7-42B8-AE1CA6E7E4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직선 연결선 210">
                    <a:extLst>
                      <a:ext uri="{FF2B5EF4-FFF2-40B4-BE49-F238E27FC236}">
                        <a16:creationId xmlns:a16="http://schemas.microsoft.com/office/drawing/2014/main" id="{F1C08FBA-0E14-00CA-66DF-0BFE5C8086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직선 연결선 211">
                    <a:extLst>
                      <a:ext uri="{FF2B5EF4-FFF2-40B4-BE49-F238E27FC236}">
                        <a16:creationId xmlns:a16="http://schemas.microsoft.com/office/drawing/2014/main" id="{17001561-340D-1D94-098A-86946418C0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8" name="그룹 507">
                  <a:extLst>
                    <a:ext uri="{FF2B5EF4-FFF2-40B4-BE49-F238E27FC236}">
                      <a16:creationId xmlns:a16="http://schemas.microsoft.com/office/drawing/2014/main" id="{EA61F5F8-027A-8875-CBB9-5560069CF676}"/>
                    </a:ext>
                  </a:extLst>
                </p:cNvPr>
                <p:cNvGrpSpPr/>
                <p:nvPr/>
              </p:nvGrpSpPr>
              <p:grpSpPr>
                <a:xfrm>
                  <a:off x="11266542" y="3828563"/>
                  <a:ext cx="1152000" cy="2376746"/>
                  <a:chOff x="1914025" y="1061414"/>
                  <a:chExt cx="576000" cy="2091600"/>
                </a:xfrm>
              </p:grpSpPr>
              <p:cxnSp>
                <p:nvCxnSpPr>
                  <p:cNvPr id="194" name="직선 연결선 193">
                    <a:extLst>
                      <a:ext uri="{FF2B5EF4-FFF2-40B4-BE49-F238E27FC236}">
                        <a16:creationId xmlns:a16="http://schemas.microsoft.com/office/drawing/2014/main" id="{3B9F1B6A-EB32-3B42-AE7C-7CD67EC5A8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직선 연결선 195">
                    <a:extLst>
                      <a:ext uri="{FF2B5EF4-FFF2-40B4-BE49-F238E27FC236}">
                        <a16:creationId xmlns:a16="http://schemas.microsoft.com/office/drawing/2014/main" id="{F7E2DF60-A3F4-F624-2434-83ACCC6315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직선 연결선 196">
                    <a:extLst>
                      <a:ext uri="{FF2B5EF4-FFF2-40B4-BE49-F238E27FC236}">
                        <a16:creationId xmlns:a16="http://schemas.microsoft.com/office/drawing/2014/main" id="{04583DBA-49DE-9B8D-7970-6A32AE49C1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직선 연결선 197">
                    <a:extLst>
                      <a:ext uri="{FF2B5EF4-FFF2-40B4-BE49-F238E27FC236}">
                        <a16:creationId xmlns:a16="http://schemas.microsoft.com/office/drawing/2014/main" id="{D9189D45-5257-AC60-83F2-0EA00CA879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직선 연결선 198">
                    <a:extLst>
                      <a:ext uri="{FF2B5EF4-FFF2-40B4-BE49-F238E27FC236}">
                        <a16:creationId xmlns:a16="http://schemas.microsoft.com/office/drawing/2014/main" id="{D8333B46-3FDE-FB50-D4FF-44E20360AD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직선 연결선 199">
                    <a:extLst>
                      <a:ext uri="{FF2B5EF4-FFF2-40B4-BE49-F238E27FC236}">
                        <a16:creationId xmlns:a16="http://schemas.microsoft.com/office/drawing/2014/main" id="{DDF9C676-82BC-9305-58C9-49D94C0510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직선 연결선 200">
                    <a:extLst>
                      <a:ext uri="{FF2B5EF4-FFF2-40B4-BE49-F238E27FC236}">
                        <a16:creationId xmlns:a16="http://schemas.microsoft.com/office/drawing/2014/main" id="{8AF7BCC4-DA2E-8D13-5438-6359E07195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직선 연결선 201">
                    <a:extLst>
                      <a:ext uri="{FF2B5EF4-FFF2-40B4-BE49-F238E27FC236}">
                        <a16:creationId xmlns:a16="http://schemas.microsoft.com/office/drawing/2014/main" id="{104B742A-E264-430F-D499-3C87A3795E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직선 연결선 202">
                    <a:extLst>
                      <a:ext uri="{FF2B5EF4-FFF2-40B4-BE49-F238E27FC236}">
                        <a16:creationId xmlns:a16="http://schemas.microsoft.com/office/drawing/2014/main" id="{EF7397C8-D218-E238-12AD-D2AECD8A7A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9" name="그룹 508">
                  <a:extLst>
                    <a:ext uri="{FF2B5EF4-FFF2-40B4-BE49-F238E27FC236}">
                      <a16:creationId xmlns:a16="http://schemas.microsoft.com/office/drawing/2014/main" id="{57A22DD7-E375-D327-9AF8-D731BF268DE4}"/>
                    </a:ext>
                  </a:extLst>
                </p:cNvPr>
                <p:cNvGrpSpPr/>
                <p:nvPr/>
              </p:nvGrpSpPr>
              <p:grpSpPr>
                <a:xfrm>
                  <a:off x="12706541" y="3828563"/>
                  <a:ext cx="1152000" cy="2376746"/>
                  <a:chOff x="1914025" y="1061414"/>
                  <a:chExt cx="576000" cy="2091600"/>
                </a:xfrm>
              </p:grpSpPr>
              <p:cxnSp>
                <p:nvCxnSpPr>
                  <p:cNvPr id="631" name="직선 연결선 630">
                    <a:extLst>
                      <a:ext uri="{FF2B5EF4-FFF2-40B4-BE49-F238E27FC236}">
                        <a16:creationId xmlns:a16="http://schemas.microsoft.com/office/drawing/2014/main" id="{67DFE092-43D3-8B00-52AA-69AC0BF50E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직선 연결선 631">
                    <a:extLst>
                      <a:ext uri="{FF2B5EF4-FFF2-40B4-BE49-F238E27FC236}">
                        <a16:creationId xmlns:a16="http://schemas.microsoft.com/office/drawing/2014/main" id="{40DE4FA2-0CE9-3DF1-3B31-3CEC9E6CB9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3" name="직선 연결선 632">
                    <a:extLst>
                      <a:ext uri="{FF2B5EF4-FFF2-40B4-BE49-F238E27FC236}">
                        <a16:creationId xmlns:a16="http://schemas.microsoft.com/office/drawing/2014/main" id="{26D38540-F095-6A5B-EC58-2CACE233F0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5" name="직선 연결선 634">
                    <a:extLst>
                      <a:ext uri="{FF2B5EF4-FFF2-40B4-BE49-F238E27FC236}">
                        <a16:creationId xmlns:a16="http://schemas.microsoft.com/office/drawing/2014/main" id="{6A5CA88A-9F15-02AF-8104-0D71C7C4E2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6" name="직선 연결선 635">
                    <a:extLst>
                      <a:ext uri="{FF2B5EF4-FFF2-40B4-BE49-F238E27FC236}">
                        <a16:creationId xmlns:a16="http://schemas.microsoft.com/office/drawing/2014/main" id="{B00A1F6A-60E1-EDEF-DDC0-E52D9051C7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7" name="직선 연결선 636">
                    <a:extLst>
                      <a:ext uri="{FF2B5EF4-FFF2-40B4-BE49-F238E27FC236}">
                        <a16:creationId xmlns:a16="http://schemas.microsoft.com/office/drawing/2014/main" id="{FCCE8A31-A357-FF12-7B1A-EF3BEDB90E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9" name="직선 연결선 638">
                    <a:extLst>
                      <a:ext uri="{FF2B5EF4-FFF2-40B4-BE49-F238E27FC236}">
                        <a16:creationId xmlns:a16="http://schemas.microsoft.com/office/drawing/2014/main" id="{FD6EE6D4-AC5A-25AC-1667-57918A7981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직선 연결선 191">
                    <a:extLst>
                      <a:ext uri="{FF2B5EF4-FFF2-40B4-BE49-F238E27FC236}">
                        <a16:creationId xmlns:a16="http://schemas.microsoft.com/office/drawing/2014/main" id="{FA4E6927-D5BB-3661-FD41-8645209DF7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직선 연결선 192">
                    <a:extLst>
                      <a:ext uri="{FF2B5EF4-FFF2-40B4-BE49-F238E27FC236}">
                        <a16:creationId xmlns:a16="http://schemas.microsoft.com/office/drawing/2014/main" id="{C52C62A5-67FC-E2A5-CF8B-A28D9F0E1D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86" name="직사각형 310">
              <a:extLst>
                <a:ext uri="{FF2B5EF4-FFF2-40B4-BE49-F238E27FC236}">
                  <a16:creationId xmlns:a16="http://schemas.microsoft.com/office/drawing/2014/main" id="{E4E63492-F0E0-22B9-FA95-F17D86BC9014}"/>
                </a:ext>
              </a:extLst>
            </p:cNvPr>
            <p:cNvSpPr/>
            <p:nvPr/>
          </p:nvSpPr>
          <p:spPr>
            <a:xfrm>
              <a:off x="6442737" y="2244953"/>
              <a:ext cx="1800373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창에서 방출되어 날아가는 용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117" name="그룹 1116">
              <a:extLst>
                <a:ext uri="{FF2B5EF4-FFF2-40B4-BE49-F238E27FC236}">
                  <a16:creationId xmlns:a16="http://schemas.microsoft.com/office/drawing/2014/main" id="{80CCA8C5-F212-DD9D-5B63-2197AB81F5C5}"/>
                </a:ext>
              </a:extLst>
            </p:cNvPr>
            <p:cNvGrpSpPr/>
            <p:nvPr/>
          </p:nvGrpSpPr>
          <p:grpSpPr>
            <a:xfrm>
              <a:off x="2241864" y="2244997"/>
              <a:ext cx="4200870" cy="470316"/>
              <a:chOff x="1042166" y="2185572"/>
              <a:chExt cx="4319629" cy="470316"/>
            </a:xfrm>
          </p:grpSpPr>
          <p:sp>
            <p:nvSpPr>
              <p:cNvPr id="285" name="직사각형 310">
                <a:extLst>
                  <a:ext uri="{FF2B5EF4-FFF2-40B4-BE49-F238E27FC236}">
                    <a16:creationId xmlns:a16="http://schemas.microsoft.com/office/drawing/2014/main" id="{1C6C3FBE-2654-4C06-7F35-A4A8A66401C3}"/>
                  </a:ext>
                </a:extLst>
              </p:cNvPr>
              <p:cNvSpPr/>
              <p:nvPr/>
            </p:nvSpPr>
            <p:spPr>
              <a:xfrm>
                <a:off x="1042166" y="2185572"/>
                <a:ext cx="4319629" cy="218361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1-1] </a:t>
                </a:r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회전 반경과 공격 방향을 표시</a:t>
                </a:r>
                <a:endPara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20" name="직사각형 310">
                <a:extLst>
                  <a:ext uri="{FF2B5EF4-FFF2-40B4-BE49-F238E27FC236}">
                    <a16:creationId xmlns:a16="http://schemas.microsoft.com/office/drawing/2014/main" id="{8F865D44-07E7-0C61-0E93-26A7ABFC2EA5}"/>
                  </a:ext>
                </a:extLst>
              </p:cNvPr>
              <p:cNvSpPr/>
              <p:nvPr/>
            </p:nvSpPr>
            <p:spPr>
              <a:xfrm>
                <a:off x="1042166" y="2437527"/>
                <a:ext cx="4319629" cy="218361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1-2] </a:t>
                </a:r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창에 용 형상의 에너지 축적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82" name="직사각형 310">
              <a:extLst>
                <a:ext uri="{FF2B5EF4-FFF2-40B4-BE49-F238E27FC236}">
                  <a16:creationId xmlns:a16="http://schemas.microsoft.com/office/drawing/2014/main" id="{9F0CB911-9947-0D45-04F5-AE358FEAE438}"/>
                </a:ext>
              </a:extLst>
            </p:cNvPr>
            <p:cNvSpPr/>
            <p:nvPr/>
          </p:nvSpPr>
          <p:spPr>
            <a:xfrm>
              <a:off x="1041618" y="1742221"/>
              <a:ext cx="1200249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 fontScale="92500"/>
            </a:bodyPr>
            <a:lstStyle/>
            <a:p>
              <a:r>
                <a:rPr lang="en-US" altLang="ko-KR" sz="10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10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10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1]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몸의 방향 변경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83" name="직사각형 310">
              <a:extLst>
                <a:ext uri="{FF2B5EF4-FFF2-40B4-BE49-F238E27FC236}">
                  <a16:creationId xmlns:a16="http://schemas.microsoft.com/office/drawing/2014/main" id="{972245A9-6768-77D4-0B8D-592F7A648B54}"/>
                </a:ext>
              </a:extLst>
            </p:cNvPr>
            <p:cNvSpPr/>
            <p:nvPr/>
          </p:nvSpPr>
          <p:spPr>
            <a:xfrm>
              <a:off x="6442737" y="1742221"/>
              <a:ext cx="1800373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강하게 찌르기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84" name="직사각형 310">
              <a:extLst>
                <a:ext uri="{FF2B5EF4-FFF2-40B4-BE49-F238E27FC236}">
                  <a16:creationId xmlns:a16="http://schemas.microsoft.com/office/drawing/2014/main" id="{DC712A8E-A962-4C20-F834-86812A9D7C15}"/>
                </a:ext>
              </a:extLst>
            </p:cNvPr>
            <p:cNvSpPr/>
            <p:nvPr/>
          </p:nvSpPr>
          <p:spPr>
            <a:xfrm>
              <a:off x="8243110" y="1778221"/>
              <a:ext cx="1199626" cy="144000"/>
            </a:xfrm>
            <a:prstGeom prst="rect">
              <a:avLst/>
            </a:prstGeom>
            <a:solidFill>
              <a:srgbClr val="FAFCBC"/>
            </a:solidFill>
            <a:ln w="12700">
              <a:solidFill>
                <a:srgbClr val="FAFCB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전투 </a:t>
              </a:r>
              <a:r>
                <a:rPr lang="en-US" altLang="ko-KR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sp>
          <p:nvSpPr>
            <p:cNvPr id="289" name="직사각형 310">
              <a:extLst>
                <a:ext uri="{FF2B5EF4-FFF2-40B4-BE49-F238E27FC236}">
                  <a16:creationId xmlns:a16="http://schemas.microsoft.com/office/drawing/2014/main" id="{15147F3F-04C1-BE05-9B89-8D7E4126A3C9}"/>
                </a:ext>
              </a:extLst>
            </p:cNvPr>
            <p:cNvSpPr/>
            <p:nvPr/>
          </p:nvSpPr>
          <p:spPr>
            <a:xfrm>
              <a:off x="1041618" y="2017283"/>
              <a:ext cx="719177" cy="16979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시전 캔슬</a:t>
              </a:r>
              <a:endParaRPr lang="en-US" altLang="ko-KR" sz="7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91" name="직사각형 310">
              <a:extLst>
                <a:ext uri="{FF2B5EF4-FFF2-40B4-BE49-F238E27FC236}">
                  <a16:creationId xmlns:a16="http://schemas.microsoft.com/office/drawing/2014/main" id="{E327A6E9-9162-D70A-3D60-AC5C61F68C0B}"/>
                </a:ext>
              </a:extLst>
            </p:cNvPr>
            <p:cNvSpPr/>
            <p:nvPr/>
          </p:nvSpPr>
          <p:spPr>
            <a:xfrm>
              <a:off x="8243110" y="2018194"/>
              <a:ext cx="1199625" cy="16797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 딜레이 캔슬</a:t>
              </a:r>
            </a:p>
          </p:txBody>
        </p:sp>
        <p:sp>
          <p:nvSpPr>
            <p:cNvPr id="449" name="폭발: 8pt 448">
              <a:extLst>
                <a:ext uri="{FF2B5EF4-FFF2-40B4-BE49-F238E27FC236}">
                  <a16:creationId xmlns:a16="http://schemas.microsoft.com/office/drawing/2014/main" id="{4C70A294-59FA-5AEC-AC35-3AE85090B7F5}"/>
                </a:ext>
              </a:extLst>
            </p:cNvPr>
            <p:cNvSpPr/>
            <p:nvPr/>
          </p:nvSpPr>
          <p:spPr>
            <a:xfrm>
              <a:off x="6930082" y="2737334"/>
              <a:ext cx="228759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21" name="직사각형 310">
              <a:extLst>
                <a:ext uri="{FF2B5EF4-FFF2-40B4-BE49-F238E27FC236}">
                  <a16:creationId xmlns:a16="http://schemas.microsoft.com/office/drawing/2014/main" id="{BFC7D34F-EBC5-E0EA-14B3-AD455869C4F5}"/>
                </a:ext>
              </a:extLst>
            </p:cNvPr>
            <p:cNvSpPr/>
            <p:nvPr/>
          </p:nvSpPr>
          <p:spPr>
            <a:xfrm>
              <a:off x="1041618" y="3001442"/>
              <a:ext cx="7201492" cy="21836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경직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5BC5D9C2-41D5-D1B0-19E8-0F35013640FA}"/>
                </a:ext>
              </a:extLst>
            </p:cNvPr>
            <p:cNvSpPr txBox="1"/>
            <p:nvPr/>
          </p:nvSpPr>
          <p:spPr>
            <a:xfrm>
              <a:off x="7158842" y="2824334"/>
              <a:ext cx="647613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투사체 타격 시 </a:t>
              </a:r>
              <a:endParaRPr lang="en-US" altLang="ko-KR" dirty="0"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419" name="직사각형 310">
              <a:extLst>
                <a:ext uri="{FF2B5EF4-FFF2-40B4-BE49-F238E27FC236}">
                  <a16:creationId xmlns:a16="http://schemas.microsoft.com/office/drawing/2014/main" id="{A82B5FE4-C52C-8889-EE3D-66D46AA5DE2D}"/>
                </a:ext>
              </a:extLst>
            </p:cNvPr>
            <p:cNvSpPr/>
            <p:nvPr/>
          </p:nvSpPr>
          <p:spPr>
            <a:xfrm>
              <a:off x="2241867" y="1742221"/>
              <a:ext cx="420087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(loop)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뻗은 상태로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79" name="직사각형 310">
              <a:extLst>
                <a:ext uri="{FF2B5EF4-FFF2-40B4-BE49-F238E27FC236}">
                  <a16:creationId xmlns:a16="http://schemas.microsoft.com/office/drawing/2014/main" id="{F2CAE843-C590-C2EA-7B29-CFB12FE476F1}"/>
                </a:ext>
              </a:extLst>
            </p:cNvPr>
            <p:cNvSpPr/>
            <p:nvPr/>
          </p:nvSpPr>
          <p:spPr>
            <a:xfrm>
              <a:off x="1041617" y="1148243"/>
              <a:ext cx="1200249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(0.3s)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80" name="직사각형 310">
              <a:extLst>
                <a:ext uri="{FF2B5EF4-FFF2-40B4-BE49-F238E27FC236}">
                  <a16:creationId xmlns:a16="http://schemas.microsoft.com/office/drawing/2014/main" id="{1153DAA3-1CE5-56F2-E4BE-AA408DF6CDE7}"/>
                </a:ext>
              </a:extLst>
            </p:cNvPr>
            <p:cNvSpPr/>
            <p:nvPr/>
          </p:nvSpPr>
          <p:spPr>
            <a:xfrm>
              <a:off x="6442737" y="1148243"/>
              <a:ext cx="1800373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504" name="그룹 503">
              <a:extLst>
                <a:ext uri="{FF2B5EF4-FFF2-40B4-BE49-F238E27FC236}">
                  <a16:creationId xmlns:a16="http://schemas.microsoft.com/office/drawing/2014/main" id="{78FE3671-7FE9-5007-A2D7-DB3EDE09FF6F}"/>
                </a:ext>
              </a:extLst>
            </p:cNvPr>
            <p:cNvGrpSpPr/>
            <p:nvPr/>
          </p:nvGrpSpPr>
          <p:grpSpPr>
            <a:xfrm>
              <a:off x="2241865" y="1490243"/>
              <a:ext cx="4200870" cy="216000"/>
              <a:chOff x="2482164" y="1595988"/>
              <a:chExt cx="5039999" cy="216000"/>
            </a:xfrm>
          </p:grpSpPr>
          <p:sp>
            <p:nvSpPr>
              <p:cNvPr id="500" name="직사각형 310">
                <a:extLst>
                  <a:ext uri="{FF2B5EF4-FFF2-40B4-BE49-F238E27FC236}">
                    <a16:creationId xmlns:a16="http://schemas.microsoft.com/office/drawing/2014/main" id="{003209FF-4A4F-916B-F87E-2214E7A91B84}"/>
                  </a:ext>
                </a:extLst>
              </p:cNvPr>
              <p:cNvSpPr/>
              <p:nvPr/>
            </p:nvSpPr>
            <p:spPr>
              <a:xfrm>
                <a:off x="2482164" y="1595988"/>
                <a:ext cx="5039999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[UI]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홀딩 </a:t>
                </a:r>
                <a:r>
                  <a:rPr lang="ko-KR" altLang="en-US" sz="900" dirty="0" err="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프로그래스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바</a:t>
                </a:r>
              </a:p>
            </p:txBody>
          </p:sp>
          <p:sp>
            <p:nvSpPr>
              <p:cNvPr id="501" name="직사각형 310">
                <a:extLst>
                  <a:ext uri="{FF2B5EF4-FFF2-40B4-BE49-F238E27FC236}">
                    <a16:creationId xmlns:a16="http://schemas.microsoft.com/office/drawing/2014/main" id="{4B677587-4639-0BE2-6467-B24697D40C8A}"/>
                  </a:ext>
                </a:extLst>
              </p:cNvPr>
              <p:cNvSpPr/>
              <p:nvPr/>
            </p:nvSpPr>
            <p:spPr>
              <a:xfrm>
                <a:off x="5803392" y="1595988"/>
                <a:ext cx="1438656" cy="216000"/>
              </a:xfrm>
              <a:prstGeom prst="rect">
                <a:avLst/>
              </a:prstGeom>
              <a:solidFill>
                <a:srgbClr val="FFC000">
                  <a:alpha val="30000"/>
                </a:srgbClr>
              </a:solidFill>
              <a:ln w="12700">
                <a:solidFill>
                  <a:srgbClr val="FFC000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rmAutofit/>
              </a:bodyPr>
              <a:lstStyle/>
              <a:p>
                <a:pPr algn="ctr"/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퍼펙트 존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502" name="직사각형 310">
              <a:extLst>
                <a:ext uri="{FF2B5EF4-FFF2-40B4-BE49-F238E27FC236}">
                  <a16:creationId xmlns:a16="http://schemas.microsoft.com/office/drawing/2014/main" id="{424ACE43-7AA2-C6BC-88FE-7A5CD849BB3B}"/>
                </a:ext>
              </a:extLst>
            </p:cNvPr>
            <p:cNvSpPr/>
            <p:nvPr/>
          </p:nvSpPr>
          <p:spPr>
            <a:xfrm>
              <a:off x="2241864" y="1148243"/>
              <a:ext cx="420087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최대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1.2s)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81" name="직사각형 310">
              <a:extLst>
                <a:ext uri="{FF2B5EF4-FFF2-40B4-BE49-F238E27FC236}">
                  <a16:creationId xmlns:a16="http://schemas.microsoft.com/office/drawing/2014/main" id="{E2F002EA-B639-8E8B-703D-2D4B97CD73AB}"/>
                </a:ext>
              </a:extLst>
            </p:cNvPr>
            <p:cNvSpPr/>
            <p:nvPr/>
          </p:nvSpPr>
          <p:spPr>
            <a:xfrm>
              <a:off x="8243110" y="1148243"/>
              <a:ext cx="3600746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87" name="직사각형 310">
              <a:extLst>
                <a:ext uri="{FF2B5EF4-FFF2-40B4-BE49-F238E27FC236}">
                  <a16:creationId xmlns:a16="http://schemas.microsoft.com/office/drawing/2014/main" id="{11849083-0CDF-A80A-EADA-5B33DF31981B}"/>
                </a:ext>
              </a:extLst>
            </p:cNvPr>
            <p:cNvSpPr/>
            <p:nvPr/>
          </p:nvSpPr>
          <p:spPr>
            <a:xfrm>
              <a:off x="8243110" y="2244953"/>
              <a:ext cx="3600746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잔여 이펙트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2212595F-4F8C-83C7-0FB4-1FB4707EA2F1}"/>
                </a:ext>
              </a:extLst>
            </p:cNvPr>
            <p:cNvSpPr/>
            <p:nvPr/>
          </p:nvSpPr>
          <p:spPr>
            <a:xfrm>
              <a:off x="1041618" y="1112245"/>
              <a:ext cx="10802238" cy="2376746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16" name="그룹 615">
            <a:extLst>
              <a:ext uri="{FF2B5EF4-FFF2-40B4-BE49-F238E27FC236}">
                <a16:creationId xmlns:a16="http://schemas.microsoft.com/office/drawing/2014/main" id="{026607E8-2E23-C143-BB7C-5D300F2D0C46}"/>
              </a:ext>
            </a:extLst>
          </p:cNvPr>
          <p:cNvGrpSpPr/>
          <p:nvPr/>
        </p:nvGrpSpPr>
        <p:grpSpPr>
          <a:xfrm>
            <a:off x="189103" y="4218000"/>
            <a:ext cx="8222690" cy="393074"/>
            <a:chOff x="189102" y="4218000"/>
            <a:chExt cx="8222690" cy="393074"/>
          </a:xfrm>
        </p:grpSpPr>
        <p:sp>
          <p:nvSpPr>
            <p:cNvPr id="619" name="직사각형 618">
              <a:extLst>
                <a:ext uri="{FF2B5EF4-FFF2-40B4-BE49-F238E27FC236}">
                  <a16:creationId xmlns:a16="http://schemas.microsoft.com/office/drawing/2014/main" id="{38FD1674-8EAA-9108-87B9-6322B7F979E9}"/>
                </a:ext>
              </a:extLst>
            </p:cNvPr>
            <p:cNvSpPr/>
            <p:nvPr/>
          </p:nvSpPr>
          <p:spPr>
            <a:xfrm>
              <a:off x="189102" y="4218000"/>
              <a:ext cx="41040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티어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20" name="직사각형 619">
              <a:extLst>
                <a:ext uri="{FF2B5EF4-FFF2-40B4-BE49-F238E27FC236}">
                  <a16:creationId xmlns:a16="http://schemas.microsoft.com/office/drawing/2014/main" id="{B1A36FE5-EFBC-7789-5C1A-40ADC37EBB37}"/>
                </a:ext>
              </a:extLst>
            </p:cNvPr>
            <p:cNvSpPr/>
            <p:nvPr/>
          </p:nvSpPr>
          <p:spPr>
            <a:xfrm>
              <a:off x="1090787" y="4218000"/>
              <a:ext cx="1032589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트라이포드 명</a:t>
              </a:r>
            </a:p>
          </p:txBody>
        </p: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4F0F7A4A-3923-866B-25D9-4DC29F872725}"/>
                </a:ext>
              </a:extLst>
            </p:cNvPr>
            <p:cNvSpPr/>
            <p:nvPr/>
          </p:nvSpPr>
          <p:spPr>
            <a:xfrm>
              <a:off x="2122697" y="4218000"/>
              <a:ext cx="103571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변경 사항</a:t>
              </a:r>
            </a:p>
          </p:txBody>
        </p:sp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54A03A92-1951-DC5F-BAF3-B5A1C7339DA1}"/>
                </a:ext>
              </a:extLst>
            </p:cNvPr>
            <p:cNvSpPr/>
            <p:nvPr/>
          </p:nvSpPr>
          <p:spPr>
            <a:xfrm>
              <a:off x="3154597" y="4218000"/>
              <a:ext cx="525018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상세 설명</a:t>
              </a:r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7787CAC2-504B-EEE8-49F0-AE2D5CCEDAD1}"/>
                </a:ext>
              </a:extLst>
            </p:cNvPr>
            <p:cNvSpPr/>
            <p:nvPr/>
          </p:nvSpPr>
          <p:spPr>
            <a:xfrm>
              <a:off x="599502" y="4218000"/>
              <a:ext cx="493812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아이콘</a:t>
              </a:r>
              <a:endPara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624" name="직선 연결선 623">
              <a:extLst>
                <a:ext uri="{FF2B5EF4-FFF2-40B4-BE49-F238E27FC236}">
                  <a16:creationId xmlns:a16="http://schemas.microsoft.com/office/drawing/2014/main" id="{F870ED76-86CF-9E90-C89C-3F0BBCF27305}"/>
                </a:ext>
              </a:extLst>
            </p:cNvPr>
            <p:cNvCxnSpPr>
              <a:cxnSpLocks/>
            </p:cNvCxnSpPr>
            <p:nvPr/>
          </p:nvCxnSpPr>
          <p:spPr>
            <a:xfrm>
              <a:off x="189102" y="4611074"/>
              <a:ext cx="822269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7" name="직사각형 616">
            <a:extLst>
              <a:ext uri="{FF2B5EF4-FFF2-40B4-BE49-F238E27FC236}">
                <a16:creationId xmlns:a16="http://schemas.microsoft.com/office/drawing/2014/main" id="{A45CD798-4370-E618-88F6-563485B78CE9}"/>
              </a:ext>
            </a:extLst>
          </p:cNvPr>
          <p:cNvSpPr/>
          <p:nvPr/>
        </p:nvSpPr>
        <p:spPr>
          <a:xfrm>
            <a:off x="189102" y="4218000"/>
            <a:ext cx="8222691" cy="22729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96" name="그룹 495">
            <a:extLst>
              <a:ext uri="{FF2B5EF4-FFF2-40B4-BE49-F238E27FC236}">
                <a16:creationId xmlns:a16="http://schemas.microsoft.com/office/drawing/2014/main" id="{B736C54A-C21F-6966-6B41-1850487D1C71}"/>
              </a:ext>
            </a:extLst>
          </p:cNvPr>
          <p:cNvGrpSpPr/>
          <p:nvPr/>
        </p:nvGrpSpPr>
        <p:grpSpPr>
          <a:xfrm>
            <a:off x="3259743" y="5575358"/>
            <a:ext cx="1632877" cy="159462"/>
            <a:chOff x="3259743" y="5575358"/>
            <a:chExt cx="1632877" cy="159462"/>
          </a:xfrm>
        </p:grpSpPr>
        <p:sp>
          <p:nvSpPr>
            <p:cNvPr id="1172" name="직사각형 310">
              <a:extLst>
                <a:ext uri="{FF2B5EF4-FFF2-40B4-BE49-F238E27FC236}">
                  <a16:creationId xmlns:a16="http://schemas.microsoft.com/office/drawing/2014/main" id="{CB54E025-404F-9CE3-2AFE-B5BD57F4BF23}"/>
                </a:ext>
              </a:extLst>
            </p:cNvPr>
            <p:cNvSpPr/>
            <p:nvPr/>
          </p:nvSpPr>
          <p:spPr>
            <a:xfrm>
              <a:off x="3259743" y="5575358"/>
              <a:ext cx="542899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</a:p>
          </p:txBody>
        </p:sp>
        <p:sp>
          <p:nvSpPr>
            <p:cNvPr id="1173" name="직사각형 310">
              <a:extLst>
                <a:ext uri="{FF2B5EF4-FFF2-40B4-BE49-F238E27FC236}">
                  <a16:creationId xmlns:a16="http://schemas.microsoft.com/office/drawing/2014/main" id="{D80D0145-AB42-3B06-D1A2-C35336F4A135}"/>
                </a:ext>
              </a:extLst>
            </p:cNvPr>
            <p:cNvSpPr/>
            <p:nvPr/>
          </p:nvSpPr>
          <p:spPr>
            <a:xfrm>
              <a:off x="3802642" y="5575358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</a:p>
          </p:txBody>
        </p:sp>
        <p:sp>
          <p:nvSpPr>
            <p:cNvPr id="1174" name="직사각형 310">
              <a:extLst>
                <a:ext uri="{FF2B5EF4-FFF2-40B4-BE49-F238E27FC236}">
                  <a16:creationId xmlns:a16="http://schemas.microsoft.com/office/drawing/2014/main" id="{6EFA7A63-FA6C-3E30-8C3C-A5AAAA0E3CB2}"/>
                </a:ext>
              </a:extLst>
            </p:cNvPr>
            <p:cNvSpPr/>
            <p:nvPr/>
          </p:nvSpPr>
          <p:spPr>
            <a:xfrm>
              <a:off x="4475342" y="5575358"/>
              <a:ext cx="4172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</a:p>
          </p:txBody>
        </p:sp>
        <p:sp>
          <p:nvSpPr>
            <p:cNvPr id="236" name="직사각형 310">
              <a:extLst>
                <a:ext uri="{FF2B5EF4-FFF2-40B4-BE49-F238E27FC236}">
                  <a16:creationId xmlns:a16="http://schemas.microsoft.com/office/drawing/2014/main" id="{BE4E442E-EA41-36DE-4316-73191F7E00B9}"/>
                </a:ext>
              </a:extLst>
            </p:cNvPr>
            <p:cNvSpPr/>
            <p:nvPr/>
          </p:nvSpPr>
          <p:spPr>
            <a:xfrm>
              <a:off x="4132785" y="5575358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4497F12-0CFC-A1D2-3D53-10A3A78FDCAC}"/>
              </a:ext>
            </a:extLst>
          </p:cNvPr>
          <p:cNvGrpSpPr/>
          <p:nvPr/>
        </p:nvGrpSpPr>
        <p:grpSpPr>
          <a:xfrm>
            <a:off x="5317359" y="5575358"/>
            <a:ext cx="1839363" cy="159462"/>
            <a:chOff x="3542844" y="5378345"/>
            <a:chExt cx="1839363" cy="159462"/>
          </a:xfrm>
        </p:grpSpPr>
        <p:sp>
          <p:nvSpPr>
            <p:cNvPr id="47" name="직사각형 310">
              <a:extLst>
                <a:ext uri="{FF2B5EF4-FFF2-40B4-BE49-F238E27FC236}">
                  <a16:creationId xmlns:a16="http://schemas.microsoft.com/office/drawing/2014/main" id="{2F4B52C7-7F9A-EA4F-EBD6-C28E8275DCDF}"/>
                </a:ext>
              </a:extLst>
            </p:cNvPr>
            <p:cNvSpPr/>
            <p:nvPr/>
          </p:nvSpPr>
          <p:spPr>
            <a:xfrm>
              <a:off x="3542844" y="5378345"/>
              <a:ext cx="653569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6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</a:p>
          </p:txBody>
        </p:sp>
        <p:sp>
          <p:nvSpPr>
            <p:cNvPr id="48" name="직사각형 310">
              <a:extLst>
                <a:ext uri="{FF2B5EF4-FFF2-40B4-BE49-F238E27FC236}">
                  <a16:creationId xmlns:a16="http://schemas.microsoft.com/office/drawing/2014/main" id="{9E300A27-2EBF-0DF2-B4A3-45B03470564A}"/>
                </a:ext>
              </a:extLst>
            </p:cNvPr>
            <p:cNvSpPr/>
            <p:nvPr/>
          </p:nvSpPr>
          <p:spPr>
            <a:xfrm>
              <a:off x="4196413" y="5378345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</a:p>
          </p:txBody>
        </p:sp>
        <p:sp>
          <p:nvSpPr>
            <p:cNvPr id="49" name="직사각형 310">
              <a:extLst>
                <a:ext uri="{FF2B5EF4-FFF2-40B4-BE49-F238E27FC236}">
                  <a16:creationId xmlns:a16="http://schemas.microsoft.com/office/drawing/2014/main" id="{930CD875-0D02-DDA4-16C8-170978B179FD}"/>
                </a:ext>
              </a:extLst>
            </p:cNvPr>
            <p:cNvSpPr/>
            <p:nvPr/>
          </p:nvSpPr>
          <p:spPr>
            <a:xfrm>
              <a:off x="4964929" y="5378345"/>
              <a:ext cx="4172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</a:p>
          </p:txBody>
        </p:sp>
        <p:sp>
          <p:nvSpPr>
            <p:cNvPr id="50" name="직사각형 310">
              <a:extLst>
                <a:ext uri="{FF2B5EF4-FFF2-40B4-BE49-F238E27FC236}">
                  <a16:creationId xmlns:a16="http://schemas.microsoft.com/office/drawing/2014/main" id="{79BB70C5-D615-A695-D5AE-9CDC4BE8DDAB}"/>
                </a:ext>
              </a:extLst>
            </p:cNvPr>
            <p:cNvSpPr/>
            <p:nvPr/>
          </p:nvSpPr>
          <p:spPr>
            <a:xfrm>
              <a:off x="4526556" y="5378345"/>
              <a:ext cx="43837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6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D8104D0-5EF0-2CAD-C4B4-17D592D98B54}"/>
              </a:ext>
            </a:extLst>
          </p:cNvPr>
          <p:cNvSpPr txBox="1"/>
          <p:nvPr/>
        </p:nvSpPr>
        <p:spPr>
          <a:xfrm>
            <a:off x="8842922" y="4874028"/>
            <a:ext cx="1655385" cy="307520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/>
          <a:p>
            <a:r>
              <a:rPr lang="ko-KR" altLang="en-US" sz="999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투사체 아님</a:t>
            </a:r>
            <a:endParaRPr lang="en-US" altLang="ko-KR" sz="999" dirty="0">
              <a:solidFill>
                <a:srgbClr val="FF0000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99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범위 내 적들 동시에 타격함</a:t>
            </a:r>
            <a:endParaRPr lang="en-US" altLang="ko-KR" sz="999" dirty="0">
              <a:solidFill>
                <a:srgbClr val="FF0000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874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87188-6C04-C620-E126-EEA4F1C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F28B08F9-4C51-1799-728B-DE8F07AD04FB}"/>
              </a:ext>
            </a:extLst>
          </p:cNvPr>
          <p:cNvGrpSpPr/>
          <p:nvPr/>
        </p:nvGrpSpPr>
        <p:grpSpPr>
          <a:xfrm>
            <a:off x="192875" y="706638"/>
            <a:ext cx="11807826" cy="3421428"/>
            <a:chOff x="192875" y="706638"/>
            <a:chExt cx="11807826" cy="3421428"/>
          </a:xfrm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CF8F8A-AB2B-181A-0FE8-60F18CF55C5D}"/>
                </a:ext>
              </a:extLst>
            </p:cNvPr>
            <p:cNvSpPr/>
            <p:nvPr/>
          </p:nvSpPr>
          <p:spPr>
            <a:xfrm>
              <a:off x="192875" y="706638"/>
              <a:ext cx="857157" cy="342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ED85139-2527-F01B-1F7C-39909DA6F652}"/>
                </a:ext>
              </a:extLst>
            </p:cNvPr>
            <p:cNvSpPr/>
            <p:nvPr/>
          </p:nvSpPr>
          <p:spPr>
            <a:xfrm>
              <a:off x="1050097" y="706638"/>
              <a:ext cx="10950604" cy="34214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D47281-FDAE-EFAE-65E3-0244E969AA32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8B18EA2-2779-FA77-C60B-D5700D0676DE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F7CD05-755C-2F92-CB5E-39337B227365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연출 변경 상세</a:t>
                </a:r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56D363CC-4134-AAFB-2828-00CF6F505458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32D421E-741A-1180-3A2B-BA63D090C3F8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A17C69E-5837-2C4B-3B74-34114E8CB745}"/>
              </a:ext>
            </a:extLst>
          </p:cNvPr>
          <p:cNvGrpSpPr/>
          <p:nvPr/>
        </p:nvGrpSpPr>
        <p:grpSpPr>
          <a:xfrm>
            <a:off x="387453" y="887789"/>
            <a:ext cx="468000" cy="468000"/>
            <a:chOff x="4918272" y="3195000"/>
            <a:chExt cx="468000" cy="4680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1A20EDF2-DD7D-7FC1-CEC3-7513C20BDDF6}"/>
                </a:ext>
              </a:extLst>
            </p:cNvPr>
            <p:cNvSpPr/>
            <p:nvPr/>
          </p:nvSpPr>
          <p:spPr>
            <a:xfrm>
              <a:off x="4918272" y="3195000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80" name="그림 79" descr="스크린샷, 어둠, 빛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E0BE5C1E-939D-A153-1D2A-F0666470F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8272" y="3195000"/>
              <a:ext cx="468000" cy="46800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9C47922-55C0-8C07-5BB5-01D5A1318E91}"/>
              </a:ext>
            </a:extLst>
          </p:cNvPr>
          <p:cNvSpPr txBox="1"/>
          <p:nvPr/>
        </p:nvSpPr>
        <p:spPr>
          <a:xfrm>
            <a:off x="393828" y="1355789"/>
            <a:ext cx="455253" cy="211203"/>
          </a:xfrm>
          <a:prstGeom prst="rect">
            <a:avLst/>
          </a:prstGeom>
          <a:noFill/>
        </p:spPr>
        <p:txBody>
          <a:bodyPr wrap="none" lIns="0" tIns="72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</a:rPr>
              <a:t>반응 속도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B86041-FACD-29F9-703C-7EEEB01FEEBC}"/>
              </a:ext>
            </a:extLst>
          </p:cNvPr>
          <p:cNvSpPr txBox="1"/>
          <p:nvPr/>
        </p:nvSpPr>
        <p:spPr>
          <a:xfrm>
            <a:off x="499819" y="703809"/>
            <a:ext cx="64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A21BEB-E590-6947-F550-49D3044F413E}"/>
              </a:ext>
            </a:extLst>
          </p:cNvPr>
          <p:cNvSpPr txBox="1"/>
          <p:nvPr/>
        </p:nvSpPr>
        <p:spPr>
          <a:xfrm>
            <a:off x="192875" y="706638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1T</a:t>
            </a:r>
          </a:p>
        </p:txBody>
      </p:sp>
      <p:grpSp>
        <p:nvGrpSpPr>
          <p:cNvPr id="341" name="그룹 340">
            <a:extLst>
              <a:ext uri="{FF2B5EF4-FFF2-40B4-BE49-F238E27FC236}">
                <a16:creationId xmlns:a16="http://schemas.microsoft.com/office/drawing/2014/main" id="{C5FDB09E-5D49-C025-8526-1E322CAE23FF}"/>
              </a:ext>
            </a:extLst>
          </p:cNvPr>
          <p:cNvGrpSpPr/>
          <p:nvPr/>
        </p:nvGrpSpPr>
        <p:grpSpPr>
          <a:xfrm>
            <a:off x="1171730" y="1121998"/>
            <a:ext cx="10506863" cy="2928472"/>
            <a:chOff x="1171730" y="1121998"/>
            <a:chExt cx="10506863" cy="2928472"/>
          </a:xfrm>
        </p:grpSpPr>
        <p:sp>
          <p:nvSpPr>
            <p:cNvPr id="81" name="직사각형 260">
              <a:extLst>
                <a:ext uri="{FF2B5EF4-FFF2-40B4-BE49-F238E27FC236}">
                  <a16:creationId xmlns:a16="http://schemas.microsoft.com/office/drawing/2014/main" id="{277915F0-0E23-C750-761F-72B1A13086A1}"/>
                </a:ext>
              </a:extLst>
            </p:cNvPr>
            <p:cNvSpPr/>
            <p:nvPr/>
          </p:nvSpPr>
          <p:spPr>
            <a:xfrm>
              <a:off x="1174716" y="1333186"/>
              <a:ext cx="10503877" cy="2717284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4D651280-67C5-8508-07C6-2BBD5FFB6B8A}"/>
                </a:ext>
              </a:extLst>
            </p:cNvPr>
            <p:cNvGrpSpPr/>
            <p:nvPr/>
          </p:nvGrpSpPr>
          <p:grpSpPr>
            <a:xfrm>
              <a:off x="1171730" y="1121998"/>
              <a:ext cx="5165033" cy="146130"/>
              <a:chOff x="189102" y="646279"/>
              <a:chExt cx="5165033" cy="146130"/>
            </a:xfrm>
          </p:grpSpPr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83C43C0-C124-918D-5EFA-4165006CF279}"/>
                  </a:ext>
                </a:extLst>
              </p:cNvPr>
              <p:cNvSpPr txBox="1"/>
              <p:nvPr/>
            </p:nvSpPr>
            <p:spPr>
              <a:xfrm>
                <a:off x="4387525" y="669171"/>
                <a:ext cx="966610" cy="123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68AB261-A5FF-3AF9-C02F-0904FAD554B2}"/>
                  </a:ext>
                </a:extLst>
              </p:cNvPr>
              <p:cNvSpPr txBox="1"/>
              <p:nvPr/>
            </p:nvSpPr>
            <p:spPr>
              <a:xfrm>
                <a:off x="189102" y="646279"/>
                <a:ext cx="201176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연출 예상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2.62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(79 frame) 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6369FFC-DE2F-4370-3C13-4284A6192CDF}"/>
                  </a:ext>
                </a:extLst>
              </p:cNvPr>
              <p:cNvSpPr txBox="1"/>
              <p:nvPr/>
            </p:nvSpPr>
            <p:spPr>
              <a:xfrm>
                <a:off x="2576080" y="646279"/>
                <a:ext cx="163025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1.62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(49 frame) 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71AF8D3-E947-AE8D-0A53-B1BB5C35A2C9}"/>
                  </a:ext>
                </a:extLst>
              </p:cNvPr>
              <p:cNvSpPr txBox="1"/>
              <p:nvPr/>
            </p:nvSpPr>
            <p:spPr>
              <a:xfrm>
                <a:off x="2442977" y="646279"/>
                <a:ext cx="4488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58E4524A-826F-13DC-B6EE-C071C0BB1071}"/>
                </a:ext>
              </a:extLst>
            </p:cNvPr>
            <p:cNvGrpSpPr/>
            <p:nvPr/>
          </p:nvGrpSpPr>
          <p:grpSpPr>
            <a:xfrm>
              <a:off x="1193871" y="2675950"/>
              <a:ext cx="807731" cy="485171"/>
              <a:chOff x="211243" y="2178189"/>
              <a:chExt cx="807731" cy="485171"/>
            </a:xfrm>
          </p:grpSpPr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FD74BC84-3EBD-C41F-E987-BA045117923E}"/>
                  </a:ext>
                </a:extLst>
              </p:cNvPr>
              <p:cNvSpPr/>
              <p:nvPr/>
            </p:nvSpPr>
            <p:spPr>
              <a:xfrm>
                <a:off x="211614" y="2178189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04F769D-CE6A-CC4E-13CF-11CB73EF9363}"/>
                  </a:ext>
                </a:extLst>
              </p:cNvPr>
              <p:cNvSpPr txBox="1"/>
              <p:nvPr/>
            </p:nvSpPr>
            <p:spPr>
              <a:xfrm>
                <a:off x="211243" y="2351527"/>
                <a:ext cx="39009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이펙트</a:t>
                </a:r>
                <a:endParaRPr lang="en-US" altLang="ko-KR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84AED5D5-F163-592A-37A7-A3B98950B336}"/>
                </a:ext>
              </a:extLst>
            </p:cNvPr>
            <p:cNvGrpSpPr/>
            <p:nvPr/>
          </p:nvGrpSpPr>
          <p:grpSpPr>
            <a:xfrm>
              <a:off x="1194242" y="2179421"/>
              <a:ext cx="807360" cy="485171"/>
              <a:chOff x="211614" y="1681660"/>
              <a:chExt cx="807360" cy="485171"/>
            </a:xfrm>
          </p:grpSpPr>
          <p:sp>
            <p:nvSpPr>
              <p:cNvPr id="106" name="자유형: 도형 105">
                <a:extLst>
                  <a:ext uri="{FF2B5EF4-FFF2-40B4-BE49-F238E27FC236}">
                    <a16:creationId xmlns:a16="http://schemas.microsoft.com/office/drawing/2014/main" id="{BAF5E56C-9709-D1B6-445A-3D6851F85919}"/>
                  </a:ext>
                </a:extLst>
              </p:cNvPr>
              <p:cNvSpPr/>
              <p:nvPr/>
            </p:nvSpPr>
            <p:spPr>
              <a:xfrm>
                <a:off x="211614" y="1681660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ACE0D23-6ADA-7AEE-F64C-E5B51CA0A1CA}"/>
                  </a:ext>
                </a:extLst>
              </p:cNvPr>
              <p:cNvSpPr txBox="1"/>
              <p:nvPr/>
            </p:nvSpPr>
            <p:spPr>
              <a:xfrm>
                <a:off x="211614" y="1721591"/>
                <a:ext cx="284300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9FBAF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  <a:endParaRPr lang="en-US" altLang="ko-KR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7151E20-CBBC-7177-4C9C-7ED6FE1C60F6}"/>
                  </a:ext>
                </a:extLst>
              </p:cNvPr>
              <p:cNvSpPr txBox="1"/>
              <p:nvPr/>
            </p:nvSpPr>
            <p:spPr>
              <a:xfrm>
                <a:off x="211614" y="1981411"/>
                <a:ext cx="685050" cy="107722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캔슬 가능 지점</a:t>
                </a:r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F0C89679-719A-A6F9-42D6-625BAE5F5847}"/>
                </a:ext>
              </a:extLst>
            </p:cNvPr>
            <p:cNvGrpSpPr/>
            <p:nvPr/>
          </p:nvGrpSpPr>
          <p:grpSpPr>
            <a:xfrm>
              <a:off x="1194242" y="3180558"/>
              <a:ext cx="807360" cy="233216"/>
              <a:chOff x="211614" y="2682797"/>
              <a:chExt cx="807360" cy="233216"/>
            </a:xfrm>
          </p:grpSpPr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2BBD34DD-2EAB-071B-CADF-B38CA5E51D6E}"/>
                  </a:ext>
                </a:extLst>
              </p:cNvPr>
              <p:cNvSpPr/>
              <p:nvPr/>
            </p:nvSpPr>
            <p:spPr>
              <a:xfrm>
                <a:off x="211614" y="2682797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90FF089-D840-12AA-7491-3B8FA2D66A44}"/>
                  </a:ext>
                </a:extLst>
              </p:cNvPr>
              <p:cNvSpPr txBox="1"/>
              <p:nvPr/>
            </p:nvSpPr>
            <p:spPr>
              <a:xfrm>
                <a:off x="211614" y="2730156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타격 지점</a:t>
                </a:r>
                <a:endParaRPr lang="en-US" altLang="ko-KR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E7E775F9-1985-674A-C2CF-D23B2A2801D6}"/>
                </a:ext>
              </a:extLst>
            </p:cNvPr>
            <p:cNvGrpSpPr/>
            <p:nvPr/>
          </p:nvGrpSpPr>
          <p:grpSpPr>
            <a:xfrm>
              <a:off x="1194242" y="3432394"/>
              <a:ext cx="807360" cy="233216"/>
              <a:chOff x="211614" y="2934011"/>
              <a:chExt cx="807360" cy="233216"/>
            </a:xfrm>
          </p:grpSpPr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8ACA25FA-BDF4-6A18-470E-792401BBE3C6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94C918D-BAA1-84AE-CA30-16EED001CDEA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36E15D50-0CA0-3FEC-9E4C-C9D9EBBF2933}"/>
                </a:ext>
              </a:extLst>
            </p:cNvPr>
            <p:cNvGrpSpPr/>
            <p:nvPr/>
          </p:nvGrpSpPr>
          <p:grpSpPr>
            <a:xfrm>
              <a:off x="1194242" y="3683727"/>
              <a:ext cx="807360" cy="233216"/>
              <a:chOff x="211614" y="2934011"/>
              <a:chExt cx="807360" cy="233216"/>
            </a:xfrm>
          </p:grpSpPr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779A1D30-164B-A9B7-A13E-B10DF095754B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677EBA2-BA55-CB08-61DE-FE22689276E3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64657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DAF6DD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9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E10F57BB-C8EE-4D74-3ADE-FF6CF45F3CA0}"/>
                </a:ext>
              </a:extLst>
            </p:cNvPr>
            <p:cNvGrpSpPr/>
            <p:nvPr/>
          </p:nvGrpSpPr>
          <p:grpSpPr>
            <a:xfrm>
              <a:off x="1583969" y="1366766"/>
              <a:ext cx="9988968" cy="191242"/>
              <a:chOff x="601341" y="1121006"/>
              <a:chExt cx="11984277" cy="191242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D8A7152-E429-EA57-7D2F-93EBF3190453}"/>
                  </a:ext>
                </a:extLst>
              </p:cNvPr>
              <p:cNvSpPr txBox="1"/>
              <p:nvPr/>
            </p:nvSpPr>
            <p:spPr>
              <a:xfrm>
                <a:off x="601341" y="1140393"/>
                <a:ext cx="318480" cy="123111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frame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E60C4E5-5BA5-1279-2F1E-D3FE34EA4C90}"/>
                  </a:ext>
                </a:extLst>
              </p:cNvPr>
              <p:cNvSpPr txBox="1"/>
              <p:nvPr/>
            </p:nvSpPr>
            <p:spPr>
              <a:xfrm>
                <a:off x="2500325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C32AC60B-4653-4DCB-3C20-2509C52EF601}"/>
                  </a:ext>
                </a:extLst>
              </p:cNvPr>
              <p:cNvSpPr txBox="1"/>
              <p:nvPr/>
            </p:nvSpPr>
            <p:spPr>
              <a:xfrm>
                <a:off x="3938679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20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628D6E14-D389-9029-B481-09ACBA5E91D5}"/>
                  </a:ext>
                </a:extLst>
              </p:cNvPr>
              <p:cNvSpPr txBox="1"/>
              <p:nvPr/>
            </p:nvSpPr>
            <p:spPr>
              <a:xfrm>
                <a:off x="5372636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30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A1FD2952-0FAD-4053-38C3-D05DCEFE20DA}"/>
                  </a:ext>
                </a:extLst>
              </p:cNvPr>
              <p:cNvSpPr txBox="1"/>
              <p:nvPr/>
            </p:nvSpPr>
            <p:spPr>
              <a:xfrm>
                <a:off x="6830281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40</a:t>
                </a: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FF49FE26-7B00-26BE-E3ED-C223F3021CD1}"/>
                  </a:ext>
                </a:extLst>
              </p:cNvPr>
              <p:cNvSpPr txBox="1"/>
              <p:nvPr/>
            </p:nvSpPr>
            <p:spPr>
              <a:xfrm>
                <a:off x="8262248" y="1162615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50</a:t>
                </a: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B5314623-9AD6-3DA3-A5DB-A18AECCEAA9E}"/>
                  </a:ext>
                </a:extLst>
              </p:cNvPr>
              <p:cNvSpPr txBox="1"/>
              <p:nvPr/>
            </p:nvSpPr>
            <p:spPr>
              <a:xfrm>
                <a:off x="9692636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60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7B5AACF6-6345-50B3-7376-1FECA616013B}"/>
                  </a:ext>
                </a:extLst>
              </p:cNvPr>
              <p:cNvSpPr txBox="1"/>
              <p:nvPr/>
            </p:nvSpPr>
            <p:spPr>
              <a:xfrm>
                <a:off x="11139580" y="1162614"/>
                <a:ext cx="138471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70</a:t>
                </a: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9DC74089-57EA-EA46-8DD0-F340644D974C}"/>
                  </a:ext>
                </a:extLst>
              </p:cNvPr>
              <p:cNvSpPr txBox="1"/>
              <p:nvPr/>
            </p:nvSpPr>
            <p:spPr>
              <a:xfrm>
                <a:off x="1087810" y="1132698"/>
                <a:ext cx="76929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0</a:t>
                </a: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193DA1A8-EBA4-0373-0F41-C1DBF69569A5}"/>
                  </a:ext>
                </a:extLst>
              </p:cNvPr>
              <p:cNvSpPr txBox="1"/>
              <p:nvPr/>
            </p:nvSpPr>
            <p:spPr>
              <a:xfrm>
                <a:off x="7548298" y="1204526"/>
                <a:ext cx="119240" cy="10772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7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45</a:t>
                </a: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503F52A9-1790-B25F-3ABC-85E590287B58}"/>
                  </a:ext>
                </a:extLst>
              </p:cNvPr>
              <p:cNvSpPr txBox="1"/>
              <p:nvPr/>
            </p:nvSpPr>
            <p:spPr>
              <a:xfrm>
                <a:off x="12424068" y="1121006"/>
                <a:ext cx="16155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79</a:t>
                </a:r>
              </a:p>
            </p:txBody>
          </p:sp>
        </p:grpSp>
        <p:sp>
          <p:nvSpPr>
            <p:cNvPr id="203" name="직사각형 260">
              <a:extLst>
                <a:ext uri="{FF2B5EF4-FFF2-40B4-BE49-F238E27FC236}">
                  <a16:creationId xmlns:a16="http://schemas.microsoft.com/office/drawing/2014/main" id="{8FCE57E8-9836-3E68-97E6-3F3B2B5B0D05}"/>
                </a:ext>
              </a:extLst>
            </p:cNvPr>
            <p:cNvSpPr/>
            <p:nvPr/>
          </p:nvSpPr>
          <p:spPr>
            <a:xfrm>
              <a:off x="2021504" y="3171506"/>
              <a:ext cx="9484107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5" name="직사각형 260">
              <a:extLst>
                <a:ext uri="{FF2B5EF4-FFF2-40B4-BE49-F238E27FC236}">
                  <a16:creationId xmlns:a16="http://schemas.microsoft.com/office/drawing/2014/main" id="{D73D3020-4FD4-D7E6-1DE2-DAB9E2EBD549}"/>
                </a:ext>
              </a:extLst>
            </p:cNvPr>
            <p:cNvSpPr/>
            <p:nvPr/>
          </p:nvSpPr>
          <p:spPr>
            <a:xfrm>
              <a:off x="2021504" y="3423461"/>
              <a:ext cx="9484107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6" name="직사각형 260">
              <a:extLst>
                <a:ext uri="{FF2B5EF4-FFF2-40B4-BE49-F238E27FC236}">
                  <a16:creationId xmlns:a16="http://schemas.microsoft.com/office/drawing/2014/main" id="{AB7C11B2-B01D-8192-E61C-C991FFC74DF4}"/>
                </a:ext>
              </a:extLst>
            </p:cNvPr>
            <p:cNvSpPr/>
            <p:nvPr/>
          </p:nvSpPr>
          <p:spPr>
            <a:xfrm>
              <a:off x="2021504" y="2162623"/>
              <a:ext cx="9484107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7" name="직사각형 260">
              <a:extLst>
                <a:ext uri="{FF2B5EF4-FFF2-40B4-BE49-F238E27FC236}">
                  <a16:creationId xmlns:a16="http://schemas.microsoft.com/office/drawing/2014/main" id="{2D80043F-0606-B54A-C6F2-6237CF67780A}"/>
                </a:ext>
              </a:extLst>
            </p:cNvPr>
            <p:cNvSpPr/>
            <p:nvPr/>
          </p:nvSpPr>
          <p:spPr>
            <a:xfrm>
              <a:off x="2021504" y="2666535"/>
              <a:ext cx="9484107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8" name="직사각형 260">
              <a:extLst>
                <a:ext uri="{FF2B5EF4-FFF2-40B4-BE49-F238E27FC236}">
                  <a16:creationId xmlns:a16="http://schemas.microsoft.com/office/drawing/2014/main" id="{579659E9-2D91-CD46-A03B-4B5E383C3727}"/>
                </a:ext>
              </a:extLst>
            </p:cNvPr>
            <p:cNvSpPr/>
            <p:nvPr/>
          </p:nvSpPr>
          <p:spPr>
            <a:xfrm>
              <a:off x="2021504" y="3675416"/>
              <a:ext cx="9484107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9" name="직사각형 260">
              <a:extLst>
                <a:ext uri="{FF2B5EF4-FFF2-40B4-BE49-F238E27FC236}">
                  <a16:creationId xmlns:a16="http://schemas.microsoft.com/office/drawing/2014/main" id="{4ED795A2-C0DD-0D1E-3B84-556812EA23E5}"/>
                </a:ext>
              </a:extLst>
            </p:cNvPr>
            <p:cNvSpPr/>
            <p:nvPr/>
          </p:nvSpPr>
          <p:spPr>
            <a:xfrm>
              <a:off x="2021504" y="1550623"/>
              <a:ext cx="9484107" cy="360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10" name="직사각형 260">
              <a:extLst>
                <a:ext uri="{FF2B5EF4-FFF2-40B4-BE49-F238E27FC236}">
                  <a16:creationId xmlns:a16="http://schemas.microsoft.com/office/drawing/2014/main" id="{A0C19232-35A4-B64E-6DC6-F645C52478E0}"/>
                </a:ext>
              </a:extLst>
            </p:cNvPr>
            <p:cNvSpPr/>
            <p:nvPr/>
          </p:nvSpPr>
          <p:spPr>
            <a:xfrm>
              <a:off x="2021504" y="1910623"/>
              <a:ext cx="9484107" cy="252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11" name="그룹 210">
              <a:extLst>
                <a:ext uri="{FF2B5EF4-FFF2-40B4-BE49-F238E27FC236}">
                  <a16:creationId xmlns:a16="http://schemas.microsoft.com/office/drawing/2014/main" id="{A7A327FF-8B07-2C86-1A37-53CF69FBA704}"/>
                </a:ext>
              </a:extLst>
            </p:cNvPr>
            <p:cNvGrpSpPr/>
            <p:nvPr/>
          </p:nvGrpSpPr>
          <p:grpSpPr>
            <a:xfrm>
              <a:off x="2024246" y="1550625"/>
              <a:ext cx="9482277" cy="2376746"/>
              <a:chOff x="1042166" y="3828563"/>
              <a:chExt cx="11376376" cy="2376746"/>
            </a:xfrm>
          </p:grpSpPr>
          <p:grpSp>
            <p:nvGrpSpPr>
              <p:cNvPr id="213" name="그룹 212">
                <a:extLst>
                  <a:ext uri="{FF2B5EF4-FFF2-40B4-BE49-F238E27FC236}">
                    <a16:creationId xmlns:a16="http://schemas.microsoft.com/office/drawing/2014/main" id="{B2BD56C3-C2FB-149D-0F2B-FF0792EBB74D}"/>
                  </a:ext>
                </a:extLst>
              </p:cNvPr>
              <p:cNvGrpSpPr/>
              <p:nvPr/>
            </p:nvGrpSpPr>
            <p:grpSpPr>
              <a:xfrm>
                <a:off x="1042166" y="3828563"/>
                <a:ext cx="8640374" cy="2376746"/>
                <a:chOff x="191712" y="5272617"/>
                <a:chExt cx="8640374" cy="1412002"/>
              </a:xfrm>
            </p:grpSpPr>
            <p:cxnSp>
              <p:nvCxnSpPr>
                <p:cNvPr id="248" name="직선 연결선 247">
                  <a:extLst>
                    <a:ext uri="{FF2B5EF4-FFF2-40B4-BE49-F238E27FC236}">
                      <a16:creationId xmlns:a16="http://schemas.microsoft.com/office/drawing/2014/main" id="{91BF6943-45E4-3D5F-DFEA-D6482E7D6D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직선 연결선 248">
                  <a:extLst>
                    <a:ext uri="{FF2B5EF4-FFF2-40B4-BE49-F238E27FC236}">
                      <a16:creationId xmlns:a16="http://schemas.microsoft.com/office/drawing/2014/main" id="{D079312F-D7E9-E3A2-9DFC-BF9D95CAAA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직선 연결선 249">
                  <a:extLst>
                    <a:ext uri="{FF2B5EF4-FFF2-40B4-BE49-F238E27FC236}">
                      <a16:creationId xmlns:a16="http://schemas.microsoft.com/office/drawing/2014/main" id="{0ED5FD8A-E142-7D59-3EBA-47DFCC4BA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직선 연결선 250">
                  <a:extLst>
                    <a:ext uri="{FF2B5EF4-FFF2-40B4-BE49-F238E27FC236}">
                      <a16:creationId xmlns:a16="http://schemas.microsoft.com/office/drawing/2014/main" id="{8D0DF776-6D8C-B435-F9A2-C1425BAB88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직선 연결선 251">
                  <a:extLst>
                    <a:ext uri="{FF2B5EF4-FFF2-40B4-BE49-F238E27FC236}">
                      <a16:creationId xmlns:a16="http://schemas.microsoft.com/office/drawing/2014/main" id="{ACA59A32-F3E0-EABF-42DD-336BDEA9E3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3" name="그룹 252">
                  <a:extLst>
                    <a:ext uri="{FF2B5EF4-FFF2-40B4-BE49-F238E27FC236}">
                      <a16:creationId xmlns:a16="http://schemas.microsoft.com/office/drawing/2014/main" id="{27C30B86-F84A-8EDD-2F1F-F1CCAAD68EB0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2190552E-D132-507E-3249-7A41B965AC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A3398692-B181-2CB9-1B81-4979354222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3EFCBBEE-3D69-F2DF-1BC1-F5817CDC19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CEC72F13-6A3E-B880-A4B0-EECF690502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직선 연결선 309">
                    <a:extLst>
                      <a:ext uri="{FF2B5EF4-FFF2-40B4-BE49-F238E27FC236}">
                        <a16:creationId xmlns:a16="http://schemas.microsoft.com/office/drawing/2014/main" id="{9E8CAA05-E35B-48A9-304F-B9D0418EAB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6B57BE49-CC13-C771-94E1-C4F115C993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73FAAFA5-E13D-E30C-B5F2-D5F8C1E808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854E2C52-E0B1-A113-C310-33B0EAAD94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C7D38378-7F26-5842-CB43-D250F3E9D3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4" name="그룹 253">
                  <a:extLst>
                    <a:ext uri="{FF2B5EF4-FFF2-40B4-BE49-F238E27FC236}">
                      <a16:creationId xmlns:a16="http://schemas.microsoft.com/office/drawing/2014/main" id="{0FF61436-B02D-38DB-66FC-F6FDED01E214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97" name="직선 연결선 296">
                    <a:extLst>
                      <a:ext uri="{FF2B5EF4-FFF2-40B4-BE49-F238E27FC236}">
                        <a16:creationId xmlns:a16="http://schemas.microsoft.com/office/drawing/2014/main" id="{4E20473A-3FD8-B90E-2F92-F9BF9FE790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>
                    <a:extLst>
                      <a:ext uri="{FF2B5EF4-FFF2-40B4-BE49-F238E27FC236}">
                        <a16:creationId xmlns:a16="http://schemas.microsoft.com/office/drawing/2014/main" id="{8583EA19-C0D4-C1EB-6586-60BC635E22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직선 연결선 298">
                    <a:extLst>
                      <a:ext uri="{FF2B5EF4-FFF2-40B4-BE49-F238E27FC236}">
                        <a16:creationId xmlns:a16="http://schemas.microsoft.com/office/drawing/2014/main" id="{617A9226-5859-5C92-C157-6478C9CF3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A7AD00C3-DE6D-FB82-1711-59BD3960E2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직선 연결선 300">
                    <a:extLst>
                      <a:ext uri="{FF2B5EF4-FFF2-40B4-BE49-F238E27FC236}">
                        <a16:creationId xmlns:a16="http://schemas.microsoft.com/office/drawing/2014/main" id="{45EA5AD7-92F8-B09F-51C6-2FC370C02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D903F1B0-8C75-756B-C0A1-FEB9F0F33C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0DA3C7CD-05D8-2447-DEF9-EF8B05B36E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0D5862C1-1889-ED9A-FF20-7AC0FE0803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FCDD9FCE-CBD4-E25B-AC32-2C6DAF325C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5" name="그룹 254">
                  <a:extLst>
                    <a:ext uri="{FF2B5EF4-FFF2-40B4-BE49-F238E27FC236}">
                      <a16:creationId xmlns:a16="http://schemas.microsoft.com/office/drawing/2014/main" id="{E8DB5A3C-DACB-3D0A-826F-60F171D33CBD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88" name="직선 연결선 287">
                    <a:extLst>
                      <a:ext uri="{FF2B5EF4-FFF2-40B4-BE49-F238E27FC236}">
                        <a16:creationId xmlns:a16="http://schemas.microsoft.com/office/drawing/2014/main" id="{A50003A6-D40F-1EFA-A333-D73058FC30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직선 연결선 288">
                    <a:extLst>
                      <a:ext uri="{FF2B5EF4-FFF2-40B4-BE49-F238E27FC236}">
                        <a16:creationId xmlns:a16="http://schemas.microsoft.com/office/drawing/2014/main" id="{5D5D3829-E4F8-9937-1DB5-EADB825D11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직선 연결선 289">
                    <a:extLst>
                      <a:ext uri="{FF2B5EF4-FFF2-40B4-BE49-F238E27FC236}">
                        <a16:creationId xmlns:a16="http://schemas.microsoft.com/office/drawing/2014/main" id="{5D57733E-2B6C-145B-F872-E2FFDD257F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AEFA3DCF-999B-E9B7-0D02-09F6822659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직선 연결선 291">
                    <a:extLst>
                      <a:ext uri="{FF2B5EF4-FFF2-40B4-BE49-F238E27FC236}">
                        <a16:creationId xmlns:a16="http://schemas.microsoft.com/office/drawing/2014/main" id="{061839DC-F761-DDAB-1DE7-5C0049E673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직선 연결선 292">
                    <a:extLst>
                      <a:ext uri="{FF2B5EF4-FFF2-40B4-BE49-F238E27FC236}">
                        <a16:creationId xmlns:a16="http://schemas.microsoft.com/office/drawing/2014/main" id="{BC2D45B0-AA14-EAAB-6501-BD3B5AE7CA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직선 연결선 293">
                    <a:extLst>
                      <a:ext uri="{FF2B5EF4-FFF2-40B4-BE49-F238E27FC236}">
                        <a16:creationId xmlns:a16="http://schemas.microsoft.com/office/drawing/2014/main" id="{F9128C52-28CB-E483-55BA-E67CE57595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직선 연결선 294">
                    <a:extLst>
                      <a:ext uri="{FF2B5EF4-FFF2-40B4-BE49-F238E27FC236}">
                        <a16:creationId xmlns:a16="http://schemas.microsoft.com/office/drawing/2014/main" id="{B00F1997-1B09-5D86-9EE3-79456B28E9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직선 연결선 295">
                    <a:extLst>
                      <a:ext uri="{FF2B5EF4-FFF2-40B4-BE49-F238E27FC236}">
                        <a16:creationId xmlns:a16="http://schemas.microsoft.com/office/drawing/2014/main" id="{E428C0E4-5658-93EE-AC53-A132415F73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6" name="그룹 255">
                  <a:extLst>
                    <a:ext uri="{FF2B5EF4-FFF2-40B4-BE49-F238E27FC236}">
                      <a16:creationId xmlns:a16="http://schemas.microsoft.com/office/drawing/2014/main" id="{905E97EA-7E78-D5D3-CF4E-762B3EA50AA8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9" name="직선 연결선 278">
                    <a:extLst>
                      <a:ext uri="{FF2B5EF4-FFF2-40B4-BE49-F238E27FC236}">
                        <a16:creationId xmlns:a16="http://schemas.microsoft.com/office/drawing/2014/main" id="{22ED6F6F-9150-F965-A247-0B03B32465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직선 연결선 279">
                    <a:extLst>
                      <a:ext uri="{FF2B5EF4-FFF2-40B4-BE49-F238E27FC236}">
                        <a16:creationId xmlns:a16="http://schemas.microsoft.com/office/drawing/2014/main" id="{82CFF697-15AD-4AEC-590E-C2EBE518B0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직선 연결선 280">
                    <a:extLst>
                      <a:ext uri="{FF2B5EF4-FFF2-40B4-BE49-F238E27FC236}">
                        <a16:creationId xmlns:a16="http://schemas.microsoft.com/office/drawing/2014/main" id="{53629975-8438-F393-0AE2-24D74C94E7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직선 연결선 281">
                    <a:extLst>
                      <a:ext uri="{FF2B5EF4-FFF2-40B4-BE49-F238E27FC236}">
                        <a16:creationId xmlns:a16="http://schemas.microsoft.com/office/drawing/2014/main" id="{74B699A7-B526-8DF4-8C56-AF51E25DAC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직선 연결선 282">
                    <a:extLst>
                      <a:ext uri="{FF2B5EF4-FFF2-40B4-BE49-F238E27FC236}">
                        <a16:creationId xmlns:a16="http://schemas.microsoft.com/office/drawing/2014/main" id="{F073BAC3-BB20-0DEA-4F2C-D2AECE9FC5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직선 연결선 283">
                    <a:extLst>
                      <a:ext uri="{FF2B5EF4-FFF2-40B4-BE49-F238E27FC236}">
                        <a16:creationId xmlns:a16="http://schemas.microsoft.com/office/drawing/2014/main" id="{C0A6400C-8E37-8F8D-746E-E8F34379BE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직선 연결선 284">
                    <a:extLst>
                      <a:ext uri="{FF2B5EF4-FFF2-40B4-BE49-F238E27FC236}">
                        <a16:creationId xmlns:a16="http://schemas.microsoft.com/office/drawing/2014/main" id="{0EE9BC45-DE8C-C266-AE2F-FA87F1AEA4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직선 연결선 285">
                    <a:extLst>
                      <a:ext uri="{FF2B5EF4-FFF2-40B4-BE49-F238E27FC236}">
                        <a16:creationId xmlns:a16="http://schemas.microsoft.com/office/drawing/2014/main" id="{D754D376-D644-858B-3AFC-04F1626758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직선 연결선 286">
                    <a:extLst>
                      <a:ext uri="{FF2B5EF4-FFF2-40B4-BE49-F238E27FC236}">
                        <a16:creationId xmlns:a16="http://schemas.microsoft.com/office/drawing/2014/main" id="{6FDEE4F7-3E59-F110-323F-4EB854AC36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7" name="그룹 256">
                  <a:extLst>
                    <a:ext uri="{FF2B5EF4-FFF2-40B4-BE49-F238E27FC236}">
                      <a16:creationId xmlns:a16="http://schemas.microsoft.com/office/drawing/2014/main" id="{92CFAC36-0796-A78D-A52A-A6248FDF3881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0" name="직선 연결선 269">
                    <a:extLst>
                      <a:ext uri="{FF2B5EF4-FFF2-40B4-BE49-F238E27FC236}">
                        <a16:creationId xmlns:a16="http://schemas.microsoft.com/office/drawing/2014/main" id="{D5CA8491-427F-DF81-F3DB-67848B6308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직선 연결선 270">
                    <a:extLst>
                      <a:ext uri="{FF2B5EF4-FFF2-40B4-BE49-F238E27FC236}">
                        <a16:creationId xmlns:a16="http://schemas.microsoft.com/office/drawing/2014/main" id="{4E74481E-B9F7-AA60-DD14-F0DED87DB9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직선 연결선 271">
                    <a:extLst>
                      <a:ext uri="{FF2B5EF4-FFF2-40B4-BE49-F238E27FC236}">
                        <a16:creationId xmlns:a16="http://schemas.microsoft.com/office/drawing/2014/main" id="{E7E178DE-FBBC-6EFF-19B3-4D7311B99D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직선 연결선 272">
                    <a:extLst>
                      <a:ext uri="{FF2B5EF4-FFF2-40B4-BE49-F238E27FC236}">
                        <a16:creationId xmlns:a16="http://schemas.microsoft.com/office/drawing/2014/main" id="{C6A918C7-71F6-BC31-5532-43B1461C25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직선 연결선 273">
                    <a:extLst>
                      <a:ext uri="{FF2B5EF4-FFF2-40B4-BE49-F238E27FC236}">
                        <a16:creationId xmlns:a16="http://schemas.microsoft.com/office/drawing/2014/main" id="{4B9FCF5B-8520-13DD-0B38-2676B35E66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직선 연결선 274">
                    <a:extLst>
                      <a:ext uri="{FF2B5EF4-FFF2-40B4-BE49-F238E27FC236}">
                        <a16:creationId xmlns:a16="http://schemas.microsoft.com/office/drawing/2014/main" id="{D276AED1-27F3-B6AD-A7D7-7FF6BF0E21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직선 연결선 275">
                    <a:extLst>
                      <a:ext uri="{FF2B5EF4-FFF2-40B4-BE49-F238E27FC236}">
                        <a16:creationId xmlns:a16="http://schemas.microsoft.com/office/drawing/2014/main" id="{AB350114-C728-D6D5-5116-94E6355CEF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직선 연결선 276">
                    <a:extLst>
                      <a:ext uri="{FF2B5EF4-FFF2-40B4-BE49-F238E27FC236}">
                        <a16:creationId xmlns:a16="http://schemas.microsoft.com/office/drawing/2014/main" id="{7971FBE5-BCBA-9986-D9E6-CFAF11548D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직선 연결선 277">
                    <a:extLst>
                      <a:ext uri="{FF2B5EF4-FFF2-40B4-BE49-F238E27FC236}">
                        <a16:creationId xmlns:a16="http://schemas.microsoft.com/office/drawing/2014/main" id="{5EA65EAB-D692-D65A-2CB7-87DCB98513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8" name="그룹 257">
                  <a:extLst>
                    <a:ext uri="{FF2B5EF4-FFF2-40B4-BE49-F238E27FC236}">
                      <a16:creationId xmlns:a16="http://schemas.microsoft.com/office/drawing/2014/main" id="{917BB4BD-13D0-2BA2-813D-BCC941DA4C07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61" name="직선 연결선 260">
                    <a:extLst>
                      <a:ext uri="{FF2B5EF4-FFF2-40B4-BE49-F238E27FC236}">
                        <a16:creationId xmlns:a16="http://schemas.microsoft.com/office/drawing/2014/main" id="{946836A4-DF6C-0269-40E7-040C412E49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직선 연결선 261">
                    <a:extLst>
                      <a:ext uri="{FF2B5EF4-FFF2-40B4-BE49-F238E27FC236}">
                        <a16:creationId xmlns:a16="http://schemas.microsoft.com/office/drawing/2014/main" id="{B7D6E6F8-B4A7-7885-D97F-842DBD26D8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직선 연결선 262">
                    <a:extLst>
                      <a:ext uri="{FF2B5EF4-FFF2-40B4-BE49-F238E27FC236}">
                        <a16:creationId xmlns:a16="http://schemas.microsoft.com/office/drawing/2014/main" id="{5A728026-1F91-C22D-B9E7-64576EBCD2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직선 연결선 263">
                    <a:extLst>
                      <a:ext uri="{FF2B5EF4-FFF2-40B4-BE49-F238E27FC236}">
                        <a16:creationId xmlns:a16="http://schemas.microsoft.com/office/drawing/2014/main" id="{EF4319D1-D8D3-A6D3-6102-50BBEB522B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직선 연결선 264">
                    <a:extLst>
                      <a:ext uri="{FF2B5EF4-FFF2-40B4-BE49-F238E27FC236}">
                        <a16:creationId xmlns:a16="http://schemas.microsoft.com/office/drawing/2014/main" id="{565E5CAF-3E44-29B4-CBAD-FAB46E1CCF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직선 연결선 265">
                    <a:extLst>
                      <a:ext uri="{FF2B5EF4-FFF2-40B4-BE49-F238E27FC236}">
                        <a16:creationId xmlns:a16="http://schemas.microsoft.com/office/drawing/2014/main" id="{6D238D3B-5974-9D78-7A73-0E8901C16E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직선 연결선 266">
                    <a:extLst>
                      <a:ext uri="{FF2B5EF4-FFF2-40B4-BE49-F238E27FC236}">
                        <a16:creationId xmlns:a16="http://schemas.microsoft.com/office/drawing/2014/main" id="{34F7DF42-16E4-28D1-B4CC-FD726B61F1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직선 연결선 267">
                    <a:extLst>
                      <a:ext uri="{FF2B5EF4-FFF2-40B4-BE49-F238E27FC236}">
                        <a16:creationId xmlns:a16="http://schemas.microsoft.com/office/drawing/2014/main" id="{F548D357-CC4A-EF0B-99CB-026BC865C1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직선 연결선 268">
                    <a:extLst>
                      <a:ext uri="{FF2B5EF4-FFF2-40B4-BE49-F238E27FC236}">
                        <a16:creationId xmlns:a16="http://schemas.microsoft.com/office/drawing/2014/main" id="{4A0E6A9F-805B-BA46-730D-4103122924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9" name="직선 연결선 258">
                  <a:extLst>
                    <a:ext uri="{FF2B5EF4-FFF2-40B4-BE49-F238E27FC236}">
                      <a16:creationId xmlns:a16="http://schemas.microsoft.com/office/drawing/2014/main" id="{EFCE28C8-F118-92EA-6213-FD778ABF4F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직선 연결선 259">
                  <a:extLst>
                    <a:ext uri="{FF2B5EF4-FFF2-40B4-BE49-F238E27FC236}">
                      <a16:creationId xmlns:a16="http://schemas.microsoft.com/office/drawing/2014/main" id="{AADF9A08-68F7-0BF2-6909-E6E1905B86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712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그룹 213">
                <a:extLst>
                  <a:ext uri="{FF2B5EF4-FFF2-40B4-BE49-F238E27FC236}">
                    <a16:creationId xmlns:a16="http://schemas.microsoft.com/office/drawing/2014/main" id="{65A4A056-F9A7-5028-D822-A62B3E31DA7C}"/>
                  </a:ext>
                </a:extLst>
              </p:cNvPr>
              <p:cNvGrpSpPr/>
              <p:nvPr/>
            </p:nvGrpSpPr>
            <p:grpSpPr>
              <a:xfrm>
                <a:off x="9826542" y="3828563"/>
                <a:ext cx="2592000" cy="2376746"/>
                <a:chOff x="9826542" y="3828563"/>
                <a:chExt cx="2592000" cy="2376746"/>
              </a:xfrm>
            </p:grpSpPr>
            <p:cxnSp>
              <p:nvCxnSpPr>
                <p:cNvPr id="216" name="직선 연결선 215">
                  <a:extLst>
                    <a:ext uri="{FF2B5EF4-FFF2-40B4-BE49-F238E27FC236}">
                      <a16:creationId xmlns:a16="http://schemas.microsoft.com/office/drawing/2014/main" id="{F7F8F2C4-9127-7C73-6A1C-8369EB2CE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22542" y="3828563"/>
                  <a:ext cx="0" cy="2376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8" name="그룹 217">
                  <a:extLst>
                    <a:ext uri="{FF2B5EF4-FFF2-40B4-BE49-F238E27FC236}">
                      <a16:creationId xmlns:a16="http://schemas.microsoft.com/office/drawing/2014/main" id="{A7260DFC-2C57-7094-09BF-75B66CF56A18}"/>
                    </a:ext>
                  </a:extLst>
                </p:cNvPr>
                <p:cNvGrpSpPr/>
                <p:nvPr/>
              </p:nvGrpSpPr>
              <p:grpSpPr>
                <a:xfrm>
                  <a:off x="9826542" y="3828563"/>
                  <a:ext cx="1152000" cy="2376746"/>
                  <a:chOff x="1200793" y="1061414"/>
                  <a:chExt cx="576000" cy="2091600"/>
                </a:xfrm>
              </p:grpSpPr>
              <p:cxnSp>
                <p:nvCxnSpPr>
                  <p:cNvPr id="239" name="직선 연결선 238">
                    <a:extLst>
                      <a:ext uri="{FF2B5EF4-FFF2-40B4-BE49-F238E27FC236}">
                        <a16:creationId xmlns:a16="http://schemas.microsoft.com/office/drawing/2014/main" id="{AE4EF971-A6B7-5806-C1D9-606805EC8F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직선 연결선 239">
                    <a:extLst>
                      <a:ext uri="{FF2B5EF4-FFF2-40B4-BE49-F238E27FC236}">
                        <a16:creationId xmlns:a16="http://schemas.microsoft.com/office/drawing/2014/main" id="{2C9D7C82-BB5A-F8B0-E7F5-32DE4649C8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직선 연결선 240">
                    <a:extLst>
                      <a:ext uri="{FF2B5EF4-FFF2-40B4-BE49-F238E27FC236}">
                        <a16:creationId xmlns:a16="http://schemas.microsoft.com/office/drawing/2014/main" id="{FE5DBD90-A84F-0578-B774-325170B71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직선 연결선 241">
                    <a:extLst>
                      <a:ext uri="{FF2B5EF4-FFF2-40B4-BE49-F238E27FC236}">
                        <a16:creationId xmlns:a16="http://schemas.microsoft.com/office/drawing/2014/main" id="{387451D6-C85E-FC8C-88C1-72743AA70F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직선 연결선 242">
                    <a:extLst>
                      <a:ext uri="{FF2B5EF4-FFF2-40B4-BE49-F238E27FC236}">
                        <a16:creationId xmlns:a16="http://schemas.microsoft.com/office/drawing/2014/main" id="{E6D05E00-6656-FEE5-C5CC-C83C34CF8B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직선 연결선 243">
                    <a:extLst>
                      <a:ext uri="{FF2B5EF4-FFF2-40B4-BE49-F238E27FC236}">
                        <a16:creationId xmlns:a16="http://schemas.microsoft.com/office/drawing/2014/main" id="{E94248FB-D9DC-D6DF-7BF2-21977FDD96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직선 연결선 244">
                    <a:extLst>
                      <a:ext uri="{FF2B5EF4-FFF2-40B4-BE49-F238E27FC236}">
                        <a16:creationId xmlns:a16="http://schemas.microsoft.com/office/drawing/2014/main" id="{AA78D05E-3ADF-181E-AC1A-741732DA69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직선 연결선 245">
                    <a:extLst>
                      <a:ext uri="{FF2B5EF4-FFF2-40B4-BE49-F238E27FC236}">
                        <a16:creationId xmlns:a16="http://schemas.microsoft.com/office/drawing/2014/main" id="{827C1CDF-4BD1-5F10-1473-646BEEF323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직선 연결선 246">
                    <a:extLst>
                      <a:ext uri="{FF2B5EF4-FFF2-40B4-BE49-F238E27FC236}">
                        <a16:creationId xmlns:a16="http://schemas.microsoft.com/office/drawing/2014/main" id="{65524CAA-9D21-A198-6AD3-9B1F481408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9" name="그룹 218">
                  <a:extLst>
                    <a:ext uri="{FF2B5EF4-FFF2-40B4-BE49-F238E27FC236}">
                      <a16:creationId xmlns:a16="http://schemas.microsoft.com/office/drawing/2014/main" id="{4DCC5B68-500F-D0CA-CF8D-CD6D41DA115B}"/>
                    </a:ext>
                  </a:extLst>
                </p:cNvPr>
                <p:cNvGrpSpPr/>
                <p:nvPr/>
              </p:nvGrpSpPr>
              <p:grpSpPr>
                <a:xfrm>
                  <a:off x="11266542" y="3828563"/>
                  <a:ext cx="1152000" cy="2376746"/>
                  <a:chOff x="1914025" y="1061414"/>
                  <a:chExt cx="576000" cy="2091600"/>
                </a:xfrm>
              </p:grpSpPr>
              <p:cxnSp>
                <p:nvCxnSpPr>
                  <p:cNvPr id="230" name="직선 연결선 229">
                    <a:extLst>
                      <a:ext uri="{FF2B5EF4-FFF2-40B4-BE49-F238E27FC236}">
                        <a16:creationId xmlns:a16="http://schemas.microsoft.com/office/drawing/2014/main" id="{411938DB-CFBC-4FBE-0527-F3E339FCF5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직선 연결선 230">
                    <a:extLst>
                      <a:ext uri="{FF2B5EF4-FFF2-40B4-BE49-F238E27FC236}">
                        <a16:creationId xmlns:a16="http://schemas.microsoft.com/office/drawing/2014/main" id="{8A4EA1B5-63F9-B392-15AE-100629B3A7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직선 연결선 231">
                    <a:extLst>
                      <a:ext uri="{FF2B5EF4-FFF2-40B4-BE49-F238E27FC236}">
                        <a16:creationId xmlns:a16="http://schemas.microsoft.com/office/drawing/2014/main" id="{1C7AB559-F6A2-81DE-BADB-9FAFEADCEF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직선 연결선 232">
                    <a:extLst>
                      <a:ext uri="{FF2B5EF4-FFF2-40B4-BE49-F238E27FC236}">
                        <a16:creationId xmlns:a16="http://schemas.microsoft.com/office/drawing/2014/main" id="{D5E8D206-0AC9-3FE8-94D8-F32002338B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직선 연결선 233">
                    <a:extLst>
                      <a:ext uri="{FF2B5EF4-FFF2-40B4-BE49-F238E27FC236}">
                        <a16:creationId xmlns:a16="http://schemas.microsoft.com/office/drawing/2014/main" id="{EBCE45EB-CEB2-E5B2-8A23-D6BBD92719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직선 연결선 234">
                    <a:extLst>
                      <a:ext uri="{FF2B5EF4-FFF2-40B4-BE49-F238E27FC236}">
                        <a16:creationId xmlns:a16="http://schemas.microsoft.com/office/drawing/2014/main" id="{FEB071AF-68A7-11CA-AA1B-798CC7B096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직선 연결선 235">
                    <a:extLst>
                      <a:ext uri="{FF2B5EF4-FFF2-40B4-BE49-F238E27FC236}">
                        <a16:creationId xmlns:a16="http://schemas.microsoft.com/office/drawing/2014/main" id="{AA92162D-2F69-D466-6DC1-CA2B822A4F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직선 연결선 236">
                    <a:extLst>
                      <a:ext uri="{FF2B5EF4-FFF2-40B4-BE49-F238E27FC236}">
                        <a16:creationId xmlns:a16="http://schemas.microsoft.com/office/drawing/2014/main" id="{8800EF96-66D9-BB43-63A5-5F9B2F225C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직선 연결선 237">
                    <a:extLst>
                      <a:ext uri="{FF2B5EF4-FFF2-40B4-BE49-F238E27FC236}">
                        <a16:creationId xmlns:a16="http://schemas.microsoft.com/office/drawing/2014/main" id="{B7E7A749-7132-FE8E-279E-8E47ECD52C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15" name="직사각형 310">
              <a:extLst>
                <a:ext uri="{FF2B5EF4-FFF2-40B4-BE49-F238E27FC236}">
                  <a16:creationId xmlns:a16="http://schemas.microsoft.com/office/drawing/2014/main" id="{EAEC67EA-A591-453D-6DED-29F55BD74935}"/>
                </a:ext>
              </a:extLst>
            </p:cNvPr>
            <p:cNvSpPr/>
            <p:nvPr/>
          </p:nvSpPr>
          <p:spPr>
            <a:xfrm>
              <a:off x="6104492" y="2683333"/>
              <a:ext cx="1800373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창에서 방출되어 날아가는 용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16" name="그룹 315">
              <a:extLst>
                <a:ext uri="{FF2B5EF4-FFF2-40B4-BE49-F238E27FC236}">
                  <a16:creationId xmlns:a16="http://schemas.microsoft.com/office/drawing/2014/main" id="{68C6D82F-3AAA-5B7D-AE58-8357D29035E7}"/>
                </a:ext>
              </a:extLst>
            </p:cNvPr>
            <p:cNvGrpSpPr/>
            <p:nvPr/>
          </p:nvGrpSpPr>
          <p:grpSpPr>
            <a:xfrm>
              <a:off x="3224492" y="2683377"/>
              <a:ext cx="2880000" cy="470316"/>
              <a:chOff x="1042166" y="2185572"/>
              <a:chExt cx="4319629" cy="470316"/>
            </a:xfrm>
          </p:grpSpPr>
          <p:sp>
            <p:nvSpPr>
              <p:cNvPr id="317" name="직사각형 310">
                <a:extLst>
                  <a:ext uri="{FF2B5EF4-FFF2-40B4-BE49-F238E27FC236}">
                    <a16:creationId xmlns:a16="http://schemas.microsoft.com/office/drawing/2014/main" id="{174BE61B-595B-7A7E-E64B-4ACE7BDF0ACF}"/>
                  </a:ext>
                </a:extLst>
              </p:cNvPr>
              <p:cNvSpPr/>
              <p:nvPr/>
            </p:nvSpPr>
            <p:spPr>
              <a:xfrm>
                <a:off x="1042166" y="2185572"/>
                <a:ext cx="4319629" cy="218361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1-1] </a:t>
                </a:r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회전 반경과 공격 방향을 표시</a:t>
                </a:r>
                <a:endPara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18" name="직사각형 310">
                <a:extLst>
                  <a:ext uri="{FF2B5EF4-FFF2-40B4-BE49-F238E27FC236}">
                    <a16:creationId xmlns:a16="http://schemas.microsoft.com/office/drawing/2014/main" id="{89B47B36-F34D-591E-07EE-6F991ABF388E}"/>
                  </a:ext>
                </a:extLst>
              </p:cNvPr>
              <p:cNvSpPr/>
              <p:nvPr/>
            </p:nvSpPr>
            <p:spPr>
              <a:xfrm>
                <a:off x="1042166" y="2437527"/>
                <a:ext cx="4319629" cy="218361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1-2] </a:t>
                </a:r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창에 용 형상의 에너지 축적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319" name="직사각형 310">
              <a:extLst>
                <a:ext uri="{FF2B5EF4-FFF2-40B4-BE49-F238E27FC236}">
                  <a16:creationId xmlns:a16="http://schemas.microsoft.com/office/drawing/2014/main" id="{BE7F0445-DD21-57A8-CD0F-398DC6D6D6AA}"/>
                </a:ext>
              </a:extLst>
            </p:cNvPr>
            <p:cNvSpPr/>
            <p:nvPr/>
          </p:nvSpPr>
          <p:spPr>
            <a:xfrm>
              <a:off x="2024246" y="2180601"/>
              <a:ext cx="1200249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 fontScale="92500"/>
            </a:bodyPr>
            <a:lstStyle/>
            <a:p>
              <a:r>
                <a:rPr lang="en-US" altLang="ko-KR" sz="10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10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10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1]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몸의 방향 변경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0" name="직사각형 310">
              <a:extLst>
                <a:ext uri="{FF2B5EF4-FFF2-40B4-BE49-F238E27FC236}">
                  <a16:creationId xmlns:a16="http://schemas.microsoft.com/office/drawing/2014/main" id="{FA729B89-6DF5-EA8A-82BA-92EB24A672D7}"/>
                </a:ext>
              </a:extLst>
            </p:cNvPr>
            <p:cNvSpPr/>
            <p:nvPr/>
          </p:nvSpPr>
          <p:spPr>
            <a:xfrm>
              <a:off x="6104495" y="2180601"/>
              <a:ext cx="1800373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강하게 찌르기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1" name="직사각형 310">
              <a:extLst>
                <a:ext uri="{FF2B5EF4-FFF2-40B4-BE49-F238E27FC236}">
                  <a16:creationId xmlns:a16="http://schemas.microsoft.com/office/drawing/2014/main" id="{CC337742-C46A-E54A-C5E7-082753A62419}"/>
                </a:ext>
              </a:extLst>
            </p:cNvPr>
            <p:cNvSpPr/>
            <p:nvPr/>
          </p:nvSpPr>
          <p:spPr>
            <a:xfrm>
              <a:off x="7904868" y="2216601"/>
              <a:ext cx="1199626" cy="144000"/>
            </a:xfrm>
            <a:prstGeom prst="rect">
              <a:avLst/>
            </a:prstGeom>
            <a:solidFill>
              <a:srgbClr val="FAFCBC"/>
            </a:solidFill>
            <a:ln w="12700">
              <a:solidFill>
                <a:srgbClr val="FAFCB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전투 </a:t>
              </a:r>
              <a:r>
                <a:rPr lang="en-US" altLang="ko-KR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sp>
          <p:nvSpPr>
            <p:cNvPr id="322" name="직사각형 310">
              <a:extLst>
                <a:ext uri="{FF2B5EF4-FFF2-40B4-BE49-F238E27FC236}">
                  <a16:creationId xmlns:a16="http://schemas.microsoft.com/office/drawing/2014/main" id="{E37A3948-F944-70D2-4F83-750376CDE7C9}"/>
                </a:ext>
              </a:extLst>
            </p:cNvPr>
            <p:cNvSpPr/>
            <p:nvPr/>
          </p:nvSpPr>
          <p:spPr>
            <a:xfrm>
              <a:off x="2024246" y="2455663"/>
              <a:ext cx="719177" cy="16979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시전 캔슬</a:t>
              </a:r>
              <a:endParaRPr lang="en-US" altLang="ko-KR" sz="7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3" name="직사각형 310">
              <a:extLst>
                <a:ext uri="{FF2B5EF4-FFF2-40B4-BE49-F238E27FC236}">
                  <a16:creationId xmlns:a16="http://schemas.microsoft.com/office/drawing/2014/main" id="{F91D99FD-8847-2CCB-AAFE-EA557ACF8193}"/>
                </a:ext>
              </a:extLst>
            </p:cNvPr>
            <p:cNvSpPr/>
            <p:nvPr/>
          </p:nvSpPr>
          <p:spPr>
            <a:xfrm>
              <a:off x="7904868" y="2456574"/>
              <a:ext cx="1199625" cy="16797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 딜레이 캔슬</a:t>
              </a:r>
            </a:p>
          </p:txBody>
        </p:sp>
        <p:sp>
          <p:nvSpPr>
            <p:cNvPr id="324" name="폭발: 8pt 323">
              <a:extLst>
                <a:ext uri="{FF2B5EF4-FFF2-40B4-BE49-F238E27FC236}">
                  <a16:creationId xmlns:a16="http://schemas.microsoft.com/office/drawing/2014/main" id="{CC6AAB97-6B1D-FE8E-7DE0-6DDB757403BF}"/>
                </a:ext>
              </a:extLst>
            </p:cNvPr>
            <p:cNvSpPr/>
            <p:nvPr/>
          </p:nvSpPr>
          <p:spPr>
            <a:xfrm>
              <a:off x="6730324" y="3175714"/>
              <a:ext cx="228759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5" name="직사각형 310">
              <a:extLst>
                <a:ext uri="{FF2B5EF4-FFF2-40B4-BE49-F238E27FC236}">
                  <a16:creationId xmlns:a16="http://schemas.microsoft.com/office/drawing/2014/main" id="{49DF7F0A-D9AD-4D79-3718-05A85E1A0661}"/>
                </a:ext>
              </a:extLst>
            </p:cNvPr>
            <p:cNvSpPr/>
            <p:nvPr/>
          </p:nvSpPr>
          <p:spPr>
            <a:xfrm>
              <a:off x="2024246" y="3439822"/>
              <a:ext cx="5880619" cy="21836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경직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978DE620-7F1A-4ABA-DC7F-24C69F3C0AEB}"/>
                </a:ext>
              </a:extLst>
            </p:cNvPr>
            <p:cNvSpPr txBox="1"/>
            <p:nvPr/>
          </p:nvSpPr>
          <p:spPr>
            <a:xfrm>
              <a:off x="6959083" y="3238794"/>
              <a:ext cx="6251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투사체 타격 시</a:t>
              </a:r>
              <a:endParaRPr lang="en-US" altLang="ko-KR" dirty="0"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327" name="직사각형 310">
              <a:extLst>
                <a:ext uri="{FF2B5EF4-FFF2-40B4-BE49-F238E27FC236}">
                  <a16:creationId xmlns:a16="http://schemas.microsoft.com/office/drawing/2014/main" id="{F06A2812-69DE-5FEB-8242-C7D7DE19BBEA}"/>
                </a:ext>
              </a:extLst>
            </p:cNvPr>
            <p:cNvSpPr/>
            <p:nvPr/>
          </p:nvSpPr>
          <p:spPr>
            <a:xfrm>
              <a:off x="3224495" y="2180601"/>
              <a:ext cx="288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(loop)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뻗은 상태로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8" name="직사각형 310">
              <a:extLst>
                <a:ext uri="{FF2B5EF4-FFF2-40B4-BE49-F238E27FC236}">
                  <a16:creationId xmlns:a16="http://schemas.microsoft.com/office/drawing/2014/main" id="{E4222E87-045D-A97E-D19E-287F4C207815}"/>
                </a:ext>
              </a:extLst>
            </p:cNvPr>
            <p:cNvSpPr/>
            <p:nvPr/>
          </p:nvSpPr>
          <p:spPr>
            <a:xfrm>
              <a:off x="2024245" y="1586623"/>
              <a:ext cx="1200249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(0.3s)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9" name="직사각형 310">
              <a:extLst>
                <a:ext uri="{FF2B5EF4-FFF2-40B4-BE49-F238E27FC236}">
                  <a16:creationId xmlns:a16="http://schemas.microsoft.com/office/drawing/2014/main" id="{24623EA9-7F74-B021-C7C9-C1BF3919A6FA}"/>
                </a:ext>
              </a:extLst>
            </p:cNvPr>
            <p:cNvSpPr/>
            <p:nvPr/>
          </p:nvSpPr>
          <p:spPr>
            <a:xfrm>
              <a:off x="6104492" y="1586623"/>
              <a:ext cx="1800373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30" name="그룹 329">
              <a:extLst>
                <a:ext uri="{FF2B5EF4-FFF2-40B4-BE49-F238E27FC236}">
                  <a16:creationId xmlns:a16="http://schemas.microsoft.com/office/drawing/2014/main" id="{0A0D21D1-A06A-B38E-18D1-479B439CB79E}"/>
                </a:ext>
              </a:extLst>
            </p:cNvPr>
            <p:cNvGrpSpPr/>
            <p:nvPr/>
          </p:nvGrpSpPr>
          <p:grpSpPr>
            <a:xfrm>
              <a:off x="3224493" y="1928623"/>
              <a:ext cx="2880000" cy="216000"/>
              <a:chOff x="2482164" y="1595988"/>
              <a:chExt cx="5039999" cy="216000"/>
            </a:xfrm>
          </p:grpSpPr>
          <p:sp>
            <p:nvSpPr>
              <p:cNvPr id="331" name="직사각형 310">
                <a:extLst>
                  <a:ext uri="{FF2B5EF4-FFF2-40B4-BE49-F238E27FC236}">
                    <a16:creationId xmlns:a16="http://schemas.microsoft.com/office/drawing/2014/main" id="{461F006F-55C3-ECF7-97CC-78DC27E2DCD1}"/>
                  </a:ext>
                </a:extLst>
              </p:cNvPr>
              <p:cNvSpPr/>
              <p:nvPr/>
            </p:nvSpPr>
            <p:spPr>
              <a:xfrm>
                <a:off x="2482164" y="1595988"/>
                <a:ext cx="5039999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C000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[UI]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홀딩 </a:t>
                </a:r>
                <a:r>
                  <a:rPr lang="ko-KR" altLang="en-US" sz="900" dirty="0" err="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프로그래스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바</a:t>
                </a:r>
              </a:p>
            </p:txBody>
          </p:sp>
          <p:sp>
            <p:nvSpPr>
              <p:cNvPr id="332" name="직사각형 310">
                <a:extLst>
                  <a:ext uri="{FF2B5EF4-FFF2-40B4-BE49-F238E27FC236}">
                    <a16:creationId xmlns:a16="http://schemas.microsoft.com/office/drawing/2014/main" id="{A6711D5E-B89A-4371-5A01-00C3B017188B}"/>
                  </a:ext>
                </a:extLst>
              </p:cNvPr>
              <p:cNvSpPr/>
              <p:nvPr/>
            </p:nvSpPr>
            <p:spPr>
              <a:xfrm>
                <a:off x="5909722" y="1595988"/>
                <a:ext cx="1206129" cy="216000"/>
              </a:xfrm>
              <a:prstGeom prst="rect">
                <a:avLst/>
              </a:prstGeom>
              <a:solidFill>
                <a:srgbClr val="FFC000">
                  <a:alpha val="30000"/>
                </a:srgbClr>
              </a:solidFill>
              <a:ln w="12700">
                <a:solidFill>
                  <a:srgbClr val="FFC000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rmAutofit/>
              </a:bodyPr>
              <a:lstStyle/>
              <a:p>
                <a:pPr algn="ctr"/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퍼펙트 존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333" name="직사각형 310">
              <a:extLst>
                <a:ext uri="{FF2B5EF4-FFF2-40B4-BE49-F238E27FC236}">
                  <a16:creationId xmlns:a16="http://schemas.microsoft.com/office/drawing/2014/main" id="{79E2E641-A461-554D-E8FD-790F56A47967}"/>
                </a:ext>
              </a:extLst>
            </p:cNvPr>
            <p:cNvSpPr/>
            <p:nvPr/>
          </p:nvSpPr>
          <p:spPr>
            <a:xfrm>
              <a:off x="3224492" y="1586623"/>
              <a:ext cx="288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최대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0.82s)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34" name="직사각형 310">
              <a:extLst>
                <a:ext uri="{FF2B5EF4-FFF2-40B4-BE49-F238E27FC236}">
                  <a16:creationId xmlns:a16="http://schemas.microsoft.com/office/drawing/2014/main" id="{C2C04A5B-BADC-399E-1675-2756B1B33AF8}"/>
                </a:ext>
              </a:extLst>
            </p:cNvPr>
            <p:cNvSpPr/>
            <p:nvPr/>
          </p:nvSpPr>
          <p:spPr>
            <a:xfrm>
              <a:off x="7904865" y="1586623"/>
              <a:ext cx="3600746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35" name="직사각형 310">
              <a:extLst>
                <a:ext uri="{FF2B5EF4-FFF2-40B4-BE49-F238E27FC236}">
                  <a16:creationId xmlns:a16="http://schemas.microsoft.com/office/drawing/2014/main" id="{20212AFB-F8E0-9810-18AA-5FAA1E4278CD}"/>
                </a:ext>
              </a:extLst>
            </p:cNvPr>
            <p:cNvSpPr/>
            <p:nvPr/>
          </p:nvSpPr>
          <p:spPr>
            <a:xfrm>
              <a:off x="7904865" y="2683333"/>
              <a:ext cx="3600746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잔여 이펙트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1F00D425-77B6-160E-A0A7-E5689B7F75FF}"/>
                </a:ext>
              </a:extLst>
            </p:cNvPr>
            <p:cNvSpPr/>
            <p:nvPr/>
          </p:nvSpPr>
          <p:spPr>
            <a:xfrm>
              <a:off x="2024246" y="1550625"/>
              <a:ext cx="9481365" cy="2376746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1A0263CF-B985-0049-C081-2B0403E75ADE}"/>
                </a:ext>
              </a:extLst>
            </p:cNvPr>
            <p:cNvSpPr txBox="1"/>
            <p:nvPr/>
          </p:nvSpPr>
          <p:spPr>
            <a:xfrm>
              <a:off x="6057629" y="1443709"/>
              <a:ext cx="99386" cy="10772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34</a:t>
              </a: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9CC7ADE4-5BBC-9669-B143-5DB78D6A7772}"/>
                </a:ext>
              </a:extLst>
            </p:cNvPr>
            <p:cNvSpPr txBox="1"/>
            <p:nvPr/>
          </p:nvSpPr>
          <p:spPr>
            <a:xfrm>
              <a:off x="7855172" y="1911594"/>
              <a:ext cx="99386" cy="10772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49</a:t>
              </a:r>
            </a:p>
          </p:txBody>
        </p:sp>
      </p:grp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F7602190-2DE7-2BB0-DF48-E64A59FD4A1B}"/>
              </a:ext>
            </a:extLst>
          </p:cNvPr>
          <p:cNvSpPr>
            <a:spLocks/>
          </p:cNvSpPr>
          <p:nvPr/>
        </p:nvSpPr>
        <p:spPr>
          <a:xfrm>
            <a:off x="192087" y="4518472"/>
            <a:ext cx="857157" cy="233953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223F7BF5-1330-DF06-0578-8E4D7F42F3E0}"/>
              </a:ext>
            </a:extLst>
          </p:cNvPr>
          <p:cNvSpPr>
            <a:spLocks/>
          </p:cNvSpPr>
          <p:nvPr/>
        </p:nvSpPr>
        <p:spPr>
          <a:xfrm>
            <a:off x="1049244" y="4518470"/>
            <a:ext cx="10950604" cy="233953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5DD7DD47-A839-BD0C-D661-DA4640910BCE}"/>
              </a:ext>
            </a:extLst>
          </p:cNvPr>
          <p:cNvSpPr txBox="1"/>
          <p:nvPr/>
        </p:nvSpPr>
        <p:spPr>
          <a:xfrm>
            <a:off x="4165532" y="5762900"/>
            <a:ext cx="4741166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스킬 시전 시 다른 리소스 파일을 재생합니다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(ex) lm_skill_25_anim.fbx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lm_skill_25_anim_var1.fbx</a:t>
            </a:r>
          </a:p>
        </p:txBody>
      </p:sp>
      <p:grpSp>
        <p:nvGrpSpPr>
          <p:cNvPr id="349" name="그룹 348">
            <a:extLst>
              <a:ext uri="{FF2B5EF4-FFF2-40B4-BE49-F238E27FC236}">
                <a16:creationId xmlns:a16="http://schemas.microsoft.com/office/drawing/2014/main" id="{3C0549F3-F4BB-802E-1D76-3691FAC60165}"/>
              </a:ext>
            </a:extLst>
          </p:cNvPr>
          <p:cNvGrpSpPr/>
          <p:nvPr/>
        </p:nvGrpSpPr>
        <p:grpSpPr>
          <a:xfrm>
            <a:off x="386664" y="4699623"/>
            <a:ext cx="468000" cy="468000"/>
            <a:chOff x="2089284" y="3941307"/>
            <a:chExt cx="468000" cy="468000"/>
          </a:xfrm>
        </p:grpSpPr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CDB2129D-8754-38FC-542A-750638CC0149}"/>
                </a:ext>
              </a:extLst>
            </p:cNvPr>
            <p:cNvSpPr/>
            <p:nvPr/>
          </p:nvSpPr>
          <p:spPr>
            <a:xfrm>
              <a:off x="2089284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351" name="그림 350" descr="다채로움, 그래픽, 그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A05CC65E-779F-0A77-60B8-A97CD49CB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284" y="3941307"/>
              <a:ext cx="468000" cy="468000"/>
            </a:xfrm>
            <a:prstGeom prst="rect">
              <a:avLst/>
            </a:prstGeom>
          </p:spPr>
        </p:pic>
      </p:grpSp>
      <p:sp>
        <p:nvSpPr>
          <p:cNvPr id="352" name="TextBox 351">
            <a:extLst>
              <a:ext uri="{FF2B5EF4-FFF2-40B4-BE49-F238E27FC236}">
                <a16:creationId xmlns:a16="http://schemas.microsoft.com/office/drawing/2014/main" id="{7D348CA2-C19E-3417-063A-101EBAAAB680}"/>
              </a:ext>
            </a:extLst>
          </p:cNvPr>
          <p:cNvSpPr txBox="1">
            <a:spLocks/>
          </p:cNvSpPr>
          <p:nvPr/>
        </p:nvSpPr>
        <p:spPr>
          <a:xfrm>
            <a:off x="287242" y="5167623"/>
            <a:ext cx="666849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진화하는 창술</a:t>
            </a:r>
            <a:endParaRPr lang="en-US" altLang="ko-KR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82C3D033-962B-7314-9582-FEA73012A6A1}"/>
              </a:ext>
            </a:extLst>
          </p:cNvPr>
          <p:cNvSpPr txBox="1"/>
          <p:nvPr/>
        </p:nvSpPr>
        <p:spPr>
          <a:xfrm>
            <a:off x="192087" y="4518471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D120DBAB-1391-5CF0-C5F0-38A3220E8929}"/>
              </a:ext>
            </a:extLst>
          </p:cNvPr>
          <p:cNvSpPr txBox="1"/>
          <p:nvPr/>
        </p:nvSpPr>
        <p:spPr>
          <a:xfrm>
            <a:off x="1049244" y="5747512"/>
            <a:ext cx="3116288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조작 방식이 홀딩에서 차지로 변경됨에 따라 연출이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DFB4837-09F0-845F-C5A5-D180C4B64A34}"/>
              </a:ext>
            </a:extLst>
          </p:cNvPr>
          <p:cNvGrpSpPr/>
          <p:nvPr/>
        </p:nvGrpSpPr>
        <p:grpSpPr>
          <a:xfrm>
            <a:off x="11909147" y="4537045"/>
            <a:ext cx="72000" cy="2332830"/>
            <a:chOff x="11909147" y="4537045"/>
            <a:chExt cx="72000" cy="2332830"/>
          </a:xfrm>
        </p:grpSpPr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F45208D3-DC06-4CF9-7CB7-59755F086F73}"/>
                </a:ext>
              </a:extLst>
            </p:cNvPr>
            <p:cNvSpPr/>
            <p:nvPr/>
          </p:nvSpPr>
          <p:spPr>
            <a:xfrm>
              <a:off x="11909147" y="4537045"/>
              <a:ext cx="72000" cy="23328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사각형: 둥근 모서리 362">
              <a:extLst>
                <a:ext uri="{FF2B5EF4-FFF2-40B4-BE49-F238E27FC236}">
                  <a16:creationId xmlns:a16="http://schemas.microsoft.com/office/drawing/2014/main" id="{0A4714D5-1290-6D1B-7086-1D1C00914079}"/>
                </a:ext>
              </a:extLst>
            </p:cNvPr>
            <p:cNvSpPr/>
            <p:nvPr/>
          </p:nvSpPr>
          <p:spPr>
            <a:xfrm>
              <a:off x="11918147" y="4550380"/>
              <a:ext cx="54000" cy="90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직선 화살표 연결선 365">
            <a:extLst>
              <a:ext uri="{FF2B5EF4-FFF2-40B4-BE49-F238E27FC236}">
                <a16:creationId xmlns:a16="http://schemas.microsoft.com/office/drawing/2014/main" id="{055CF5E1-AF7A-BE67-94A1-9B7FE2F0FEEE}"/>
              </a:ext>
            </a:extLst>
          </p:cNvPr>
          <p:cNvCxnSpPr>
            <a:cxnSpLocks/>
          </p:cNvCxnSpPr>
          <p:nvPr/>
        </p:nvCxnSpPr>
        <p:spPr>
          <a:xfrm flipH="1">
            <a:off x="11944182" y="6639595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7" name="직사각형 310">
            <a:extLst>
              <a:ext uri="{FF2B5EF4-FFF2-40B4-BE49-F238E27FC236}">
                <a16:creationId xmlns:a16="http://schemas.microsoft.com/office/drawing/2014/main" id="{643264B2-BFCB-C332-6EB5-1F0983AE2CBD}"/>
              </a:ext>
            </a:extLst>
          </p:cNvPr>
          <p:cNvSpPr/>
          <p:nvPr/>
        </p:nvSpPr>
        <p:spPr>
          <a:xfrm>
            <a:off x="11024466" y="6707071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5FB5570-F7EB-1B88-F718-05CAC3ED7F74}"/>
              </a:ext>
            </a:extLst>
          </p:cNvPr>
          <p:cNvGrpSpPr/>
          <p:nvPr/>
        </p:nvGrpSpPr>
        <p:grpSpPr>
          <a:xfrm>
            <a:off x="1174716" y="852263"/>
            <a:ext cx="2121269" cy="159462"/>
            <a:chOff x="3367050" y="4695874"/>
            <a:chExt cx="2121269" cy="1594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A43B564-CA0C-12D2-E674-67AE0DFCED08}"/>
                </a:ext>
              </a:extLst>
            </p:cNvPr>
            <p:cNvSpPr txBox="1"/>
            <p:nvPr/>
          </p:nvSpPr>
          <p:spPr>
            <a:xfrm>
              <a:off x="3669428" y="4706356"/>
              <a:ext cx="1818891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단계의 연출 속도가 </a:t>
              </a:r>
              <a:r>
                <a:rPr lang="en-US" altLang="ko-KR" sz="900" dirty="0">
                  <a:solidFill>
                    <a:schemeClr val="tx1"/>
                  </a:solidFill>
                </a:rPr>
                <a:t>30% </a:t>
              </a:r>
              <a:r>
                <a:rPr lang="ko-KR" altLang="en-US" sz="900" dirty="0">
                  <a:solidFill>
                    <a:schemeClr val="tx1"/>
                  </a:solidFill>
                </a:rPr>
                <a:t>증가합니다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4" name="직사각형 310">
              <a:extLst>
                <a:ext uri="{FF2B5EF4-FFF2-40B4-BE49-F238E27FC236}">
                  <a16:creationId xmlns:a16="http://schemas.microsoft.com/office/drawing/2014/main" id="{7E9A8771-979B-2904-E645-0104BEF5D64C}"/>
                </a:ext>
              </a:extLst>
            </p:cNvPr>
            <p:cNvSpPr/>
            <p:nvPr/>
          </p:nvSpPr>
          <p:spPr>
            <a:xfrm>
              <a:off x="3367050" y="4695874"/>
              <a:ext cx="3023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020FD93-C202-7B3D-8AF5-8C70F66FA3C4}"/>
              </a:ext>
            </a:extLst>
          </p:cNvPr>
          <p:cNvSpPr txBox="1"/>
          <p:nvPr/>
        </p:nvSpPr>
        <p:spPr>
          <a:xfrm>
            <a:off x="3288547" y="875788"/>
            <a:ext cx="2397575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홀딩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단계의 최대 프레임 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35frame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24frame 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96D1EAE-FC65-BA1A-E12F-9ABA957CCA74}"/>
              </a:ext>
            </a:extLst>
          </p:cNvPr>
          <p:cNvGrpSpPr/>
          <p:nvPr/>
        </p:nvGrpSpPr>
        <p:grpSpPr>
          <a:xfrm>
            <a:off x="1169636" y="5981227"/>
            <a:ext cx="4272909" cy="480284"/>
            <a:chOff x="1172850" y="5115534"/>
            <a:chExt cx="4272909" cy="480284"/>
          </a:xfrm>
        </p:grpSpPr>
        <p:sp>
          <p:nvSpPr>
            <p:cNvPr id="346" name="화살표: 오른쪽 345">
              <a:extLst>
                <a:ext uri="{FF2B5EF4-FFF2-40B4-BE49-F238E27FC236}">
                  <a16:creationId xmlns:a16="http://schemas.microsoft.com/office/drawing/2014/main" id="{EE483E5E-CCCE-F08C-B453-4585FEEAA95B}"/>
                </a:ext>
              </a:extLst>
            </p:cNvPr>
            <p:cNvSpPr/>
            <p:nvPr/>
          </p:nvSpPr>
          <p:spPr>
            <a:xfrm>
              <a:off x="3119514" y="5279794"/>
              <a:ext cx="194946" cy="151764"/>
            </a:xfrm>
            <a:prstGeom prst="rightArrow">
              <a:avLst/>
            </a:prstGeom>
            <a:solidFill>
              <a:srgbClr val="FF0000"/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4327AAF9-750B-8305-06C8-CB096E47AC6B}"/>
                </a:ext>
              </a:extLst>
            </p:cNvPr>
            <p:cNvGrpSpPr/>
            <p:nvPr/>
          </p:nvGrpSpPr>
          <p:grpSpPr>
            <a:xfrm>
              <a:off x="1172850" y="5115534"/>
              <a:ext cx="1803682" cy="480284"/>
              <a:chOff x="1172850" y="4942727"/>
              <a:chExt cx="1803682" cy="480284"/>
            </a:xfrm>
          </p:grpSpPr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F8E5E87C-7D30-E032-0A19-03F55D98716F}"/>
                  </a:ext>
                </a:extLst>
              </p:cNvPr>
              <p:cNvSpPr txBox="1"/>
              <p:nvPr/>
            </p:nvSpPr>
            <p:spPr>
              <a:xfrm>
                <a:off x="1172850" y="4942727"/>
                <a:ext cx="1803682" cy="4802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36000" rIns="0" bIns="0" rtlCol="0" anchor="t" anchorCtr="0">
                <a:no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 [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기본 연출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] </a:t>
                </a:r>
              </a:p>
            </p:txBody>
          </p:sp>
          <p:grpSp>
            <p:nvGrpSpPr>
              <p:cNvPr id="357" name="그룹 356">
                <a:extLst>
                  <a:ext uri="{FF2B5EF4-FFF2-40B4-BE49-F238E27FC236}">
                    <a16:creationId xmlns:a16="http://schemas.microsoft.com/office/drawing/2014/main" id="{5AF537E2-5294-290F-E6F8-9BD03EDBD59C}"/>
                  </a:ext>
                </a:extLst>
              </p:cNvPr>
              <p:cNvGrpSpPr/>
              <p:nvPr/>
            </p:nvGrpSpPr>
            <p:grpSpPr>
              <a:xfrm>
                <a:off x="1258253" y="5205538"/>
                <a:ext cx="1632877" cy="159462"/>
                <a:chOff x="1203411" y="3269538"/>
                <a:chExt cx="1632877" cy="159462"/>
              </a:xfrm>
            </p:grpSpPr>
            <p:sp>
              <p:nvSpPr>
                <p:cNvPr id="358" name="직사각형 310">
                  <a:extLst>
                    <a:ext uri="{FF2B5EF4-FFF2-40B4-BE49-F238E27FC236}">
                      <a16:creationId xmlns:a16="http://schemas.microsoft.com/office/drawing/2014/main" id="{9E5CD2E6-5B8D-2441-1C6C-3461AB5875DD}"/>
                    </a:ext>
                  </a:extLst>
                </p:cNvPr>
                <p:cNvSpPr/>
                <p:nvPr/>
              </p:nvSpPr>
              <p:spPr>
                <a:xfrm>
                  <a:off x="1203411" y="3269538"/>
                  <a:ext cx="542899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시전 준비 </a:t>
                  </a:r>
                </a:p>
              </p:txBody>
            </p:sp>
            <p:sp>
              <p:nvSpPr>
                <p:cNvPr id="359" name="직사각형 310">
                  <a:extLst>
                    <a:ext uri="{FF2B5EF4-FFF2-40B4-BE49-F238E27FC236}">
                      <a16:creationId xmlns:a16="http://schemas.microsoft.com/office/drawing/2014/main" id="{12BB529B-0E9D-0D8D-7CF3-5CD91F9F03D6}"/>
                    </a:ext>
                  </a:extLst>
                </p:cNvPr>
                <p:cNvSpPr/>
                <p:nvPr/>
              </p:nvSpPr>
              <p:spPr>
                <a:xfrm>
                  <a:off x="1746310" y="3269538"/>
                  <a:ext cx="33014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홀딩 </a:t>
                  </a:r>
                </a:p>
              </p:txBody>
            </p:sp>
            <p:sp>
              <p:nvSpPr>
                <p:cNvPr id="360" name="직사각형 310">
                  <a:extLst>
                    <a:ext uri="{FF2B5EF4-FFF2-40B4-BE49-F238E27FC236}">
                      <a16:creationId xmlns:a16="http://schemas.microsoft.com/office/drawing/2014/main" id="{5B96ABB4-F948-3116-416B-F9A2612175AD}"/>
                    </a:ext>
                  </a:extLst>
                </p:cNvPr>
                <p:cNvSpPr/>
                <p:nvPr/>
              </p:nvSpPr>
              <p:spPr>
                <a:xfrm>
                  <a:off x="2419010" y="3269538"/>
                  <a:ext cx="417278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 </a:t>
                  </a:r>
                </a:p>
              </p:txBody>
            </p:sp>
            <p:sp>
              <p:nvSpPr>
                <p:cNvPr id="361" name="직사각형 310">
                  <a:extLst>
                    <a:ext uri="{FF2B5EF4-FFF2-40B4-BE49-F238E27FC236}">
                      <a16:creationId xmlns:a16="http://schemas.microsoft.com/office/drawing/2014/main" id="{1A31C870-06BD-FCAC-AAE9-CD35731A41B0}"/>
                    </a:ext>
                  </a:extLst>
                </p:cNvPr>
                <p:cNvSpPr/>
                <p:nvPr/>
              </p:nvSpPr>
              <p:spPr>
                <a:xfrm>
                  <a:off x="2076453" y="3269538"/>
                  <a:ext cx="33014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</a:t>
                  </a:r>
                </a:p>
              </p:txBody>
            </p:sp>
          </p:grp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BAC3900-A7C5-95A1-DEBC-38F9E11A75B3}"/>
                </a:ext>
              </a:extLst>
            </p:cNvPr>
            <p:cNvGrpSpPr/>
            <p:nvPr/>
          </p:nvGrpSpPr>
          <p:grpSpPr>
            <a:xfrm>
              <a:off x="3457440" y="5115534"/>
              <a:ext cx="1988319" cy="480284"/>
              <a:chOff x="3457440" y="5115534"/>
              <a:chExt cx="1988319" cy="480284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CFBFACE-B9E9-4167-8C65-EB07EB0FF302}"/>
                  </a:ext>
                </a:extLst>
              </p:cNvPr>
              <p:cNvSpPr txBox="1"/>
              <p:nvPr/>
            </p:nvSpPr>
            <p:spPr>
              <a:xfrm>
                <a:off x="3457440" y="5115534"/>
                <a:ext cx="1988319" cy="4802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36000" rIns="0" bIns="0" rtlCol="0" anchor="t" anchorCtr="0">
                <a:no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r>
                  <a:rPr lang="en-US" altLang="ko-KR" sz="900" dirty="0">
                    <a:solidFill>
                      <a:schemeClr val="tx1"/>
                    </a:solidFill>
                  </a:rPr>
                  <a:t> [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변형 연출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] </a:t>
                </a: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FFB1839-82FD-A149-3408-B03197F1C823}"/>
                  </a:ext>
                </a:extLst>
              </p:cNvPr>
              <p:cNvGrpSpPr/>
              <p:nvPr/>
            </p:nvGrpSpPr>
            <p:grpSpPr>
              <a:xfrm>
                <a:off x="3531918" y="5378345"/>
                <a:ext cx="1839363" cy="159462"/>
                <a:chOff x="3542844" y="5378345"/>
                <a:chExt cx="1839363" cy="159462"/>
              </a:xfrm>
            </p:grpSpPr>
            <p:sp>
              <p:nvSpPr>
                <p:cNvPr id="25" name="직사각형 310">
                  <a:extLst>
                    <a:ext uri="{FF2B5EF4-FFF2-40B4-BE49-F238E27FC236}">
                      <a16:creationId xmlns:a16="http://schemas.microsoft.com/office/drawing/2014/main" id="{114EC010-69D6-8571-3D80-1D5BA23CE3CA}"/>
                    </a:ext>
                  </a:extLst>
                </p:cNvPr>
                <p:cNvSpPr/>
                <p:nvPr/>
              </p:nvSpPr>
              <p:spPr>
                <a:xfrm>
                  <a:off x="3542844" y="5378345"/>
                  <a:ext cx="653569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시전 준비 </a:t>
                  </a:r>
                  <a:r>
                    <a:rPr lang="en-US" altLang="ko-KR" sz="6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v1</a:t>
                  </a:r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</a:t>
                  </a:r>
                </a:p>
              </p:txBody>
            </p:sp>
            <p:sp>
              <p:nvSpPr>
                <p:cNvPr id="26" name="직사각형 310">
                  <a:extLst>
                    <a:ext uri="{FF2B5EF4-FFF2-40B4-BE49-F238E27FC236}">
                      <a16:creationId xmlns:a16="http://schemas.microsoft.com/office/drawing/2014/main" id="{C599B5F0-8BD8-15B7-BDCF-5818C22ECF97}"/>
                    </a:ext>
                  </a:extLst>
                </p:cNvPr>
                <p:cNvSpPr/>
                <p:nvPr/>
              </p:nvSpPr>
              <p:spPr>
                <a:xfrm>
                  <a:off x="4196413" y="5378345"/>
                  <a:ext cx="33014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차지 </a:t>
                  </a:r>
                </a:p>
              </p:txBody>
            </p:sp>
            <p:sp>
              <p:nvSpPr>
                <p:cNvPr id="27" name="직사각형 310">
                  <a:extLst>
                    <a:ext uri="{FF2B5EF4-FFF2-40B4-BE49-F238E27FC236}">
                      <a16:creationId xmlns:a16="http://schemas.microsoft.com/office/drawing/2014/main" id="{4C72D912-051C-31C3-04FE-D4B7FF60781D}"/>
                    </a:ext>
                  </a:extLst>
                </p:cNvPr>
                <p:cNvSpPr/>
                <p:nvPr/>
              </p:nvSpPr>
              <p:spPr>
                <a:xfrm>
                  <a:off x="4964929" y="5378345"/>
                  <a:ext cx="417278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 </a:t>
                  </a:r>
                </a:p>
              </p:txBody>
            </p:sp>
            <p:sp>
              <p:nvSpPr>
                <p:cNvPr id="29" name="직사각형 310">
                  <a:extLst>
                    <a:ext uri="{FF2B5EF4-FFF2-40B4-BE49-F238E27FC236}">
                      <a16:creationId xmlns:a16="http://schemas.microsoft.com/office/drawing/2014/main" id="{2CB4C115-8717-7723-9371-5F31CE1AA822}"/>
                    </a:ext>
                  </a:extLst>
                </p:cNvPr>
                <p:cNvSpPr/>
                <p:nvPr/>
              </p:nvSpPr>
              <p:spPr>
                <a:xfrm>
                  <a:off x="4526556" y="5378345"/>
                  <a:ext cx="438373" cy="159462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none" lIns="36000" tIns="18000" rIns="36000" bIns="18000" rtlCol="0" anchor="ctr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</a:t>
                  </a:r>
                  <a:r>
                    <a:rPr lang="en-US" altLang="ko-KR" sz="6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v1</a:t>
                  </a:r>
                  <a:r>
                    <a:rPr lang="ko-KR" altLang="en-US" sz="8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</a:t>
                  </a:r>
                </a:p>
              </p:txBody>
            </p:sp>
          </p:grp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A7B2FA5-22C1-101E-23D1-7C4D35488351}"/>
              </a:ext>
            </a:extLst>
          </p:cNvPr>
          <p:cNvSpPr txBox="1"/>
          <p:nvPr/>
        </p:nvSpPr>
        <p:spPr>
          <a:xfrm>
            <a:off x="1049244" y="4635066"/>
            <a:ext cx="2906295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조작 방식이 변경되어 스킬 테이블의 스킬 </a:t>
            </a:r>
            <a:r>
              <a:rPr lang="en-US" altLang="ko-KR" sz="900" dirty="0">
                <a:solidFill>
                  <a:schemeClr val="tx1"/>
                </a:solidFill>
              </a:rPr>
              <a:t>ID</a:t>
            </a:r>
            <a:r>
              <a:rPr lang="ko-KR" altLang="en-US" sz="900" dirty="0">
                <a:solidFill>
                  <a:schemeClr val="tx1"/>
                </a:solidFill>
              </a:rPr>
              <a:t>가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30AFD4D-3F83-C2AC-1F5F-5181703C1292}"/>
              </a:ext>
            </a:extLst>
          </p:cNvPr>
          <p:cNvCxnSpPr>
            <a:cxnSpLocks/>
          </p:cNvCxnSpPr>
          <p:nvPr/>
        </p:nvCxnSpPr>
        <p:spPr>
          <a:xfrm flipH="1">
            <a:off x="1169636" y="5595160"/>
            <a:ext cx="1064644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ED0AEA1B-2A23-E52E-9493-384D8F9F4F61}"/>
              </a:ext>
            </a:extLst>
          </p:cNvPr>
          <p:cNvSpPr/>
          <p:nvPr/>
        </p:nvSpPr>
        <p:spPr>
          <a:xfrm>
            <a:off x="5344552" y="4973869"/>
            <a:ext cx="288591" cy="193754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9F21D773-3BE5-C1EA-4203-86FFCE311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43586"/>
              </p:ext>
            </p:extLst>
          </p:nvPr>
        </p:nvGraphicFramePr>
        <p:xfrm>
          <a:off x="1169636" y="4824060"/>
          <a:ext cx="4007598" cy="5083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3955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7200351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408016877"/>
                    </a:ext>
                  </a:extLst>
                </a:gridCol>
              </a:tblGrid>
              <a:tr h="2203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홀딩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{…}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1557121F-E7B0-8434-9505-8CBD300C5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487585"/>
              </p:ext>
            </p:extLst>
          </p:nvPr>
        </p:nvGraphicFramePr>
        <p:xfrm>
          <a:off x="5800460" y="4824060"/>
          <a:ext cx="5981637" cy="5083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3955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7200351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3961545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420414">
                  <a:extLst>
                    <a:ext uri="{9D8B030D-6E8A-4147-A177-3AD203B41FA5}">
                      <a16:colId xmlns:a16="http://schemas.microsoft.com/office/drawing/2014/main" val="2408016877"/>
                    </a:ext>
                  </a:extLst>
                </a:gridCol>
              </a:tblGrid>
              <a:tr h="2203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차지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max_charge_lv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1,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charge_time_per_lv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2.5,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rotation_angle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= 180”  }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60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>
            <a:extLst>
              <a:ext uri="{FF2B5EF4-FFF2-40B4-BE49-F238E27FC236}">
                <a16:creationId xmlns:a16="http://schemas.microsoft.com/office/drawing/2014/main" id="{8C36C4A5-F11C-9A4A-4804-1421D40E433B}"/>
              </a:ext>
            </a:extLst>
          </p:cNvPr>
          <p:cNvSpPr>
            <a:spLocks/>
          </p:cNvSpPr>
          <p:nvPr/>
        </p:nvSpPr>
        <p:spPr>
          <a:xfrm>
            <a:off x="192087" y="1"/>
            <a:ext cx="857157" cy="685800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40D7E43-A898-DB54-D0C5-DCC7D03A968B}"/>
              </a:ext>
            </a:extLst>
          </p:cNvPr>
          <p:cNvSpPr>
            <a:spLocks/>
          </p:cNvSpPr>
          <p:nvPr/>
        </p:nvSpPr>
        <p:spPr>
          <a:xfrm>
            <a:off x="1049244" y="0"/>
            <a:ext cx="10950604" cy="685800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E102FF3-AD0E-46B8-A713-A32DCC563EDD}"/>
              </a:ext>
            </a:extLst>
          </p:cNvPr>
          <p:cNvSpPr/>
          <p:nvPr/>
        </p:nvSpPr>
        <p:spPr>
          <a:xfrm>
            <a:off x="11909323" y="-13336"/>
            <a:ext cx="71823" cy="68713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D14CBD9-D882-C611-68CA-B6DAC22218DB}"/>
              </a:ext>
            </a:extLst>
          </p:cNvPr>
          <p:cNvSpPr/>
          <p:nvPr/>
        </p:nvSpPr>
        <p:spPr>
          <a:xfrm>
            <a:off x="11918849" y="1027138"/>
            <a:ext cx="54000" cy="2034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492885D-7DF0-ACA3-61EE-F3A463078FA9}"/>
              </a:ext>
            </a:extLst>
          </p:cNvPr>
          <p:cNvCxnSpPr>
            <a:cxnSpLocks/>
          </p:cNvCxnSpPr>
          <p:nvPr/>
        </p:nvCxnSpPr>
        <p:spPr>
          <a:xfrm flipH="1">
            <a:off x="11944182" y="6639595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직사각형 310">
            <a:extLst>
              <a:ext uri="{FF2B5EF4-FFF2-40B4-BE49-F238E27FC236}">
                <a16:creationId xmlns:a16="http://schemas.microsoft.com/office/drawing/2014/main" id="{0558100C-5A87-4F84-F9CD-AE93F82B9BE9}"/>
              </a:ext>
            </a:extLst>
          </p:cNvPr>
          <p:cNvSpPr/>
          <p:nvPr/>
        </p:nvSpPr>
        <p:spPr>
          <a:xfrm>
            <a:off x="11024466" y="6707071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0B20BD8-24B1-56DA-2093-62139B687395}"/>
              </a:ext>
            </a:extLst>
          </p:cNvPr>
          <p:cNvSpPr txBox="1"/>
          <p:nvPr/>
        </p:nvSpPr>
        <p:spPr>
          <a:xfrm>
            <a:off x="1988690" y="480542"/>
            <a:ext cx="2954385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기존 요소에서 변경된 요소는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’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작은 따옴표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로 표시합니다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C24283D-559B-9BDA-A071-DD7B49F68426}"/>
              </a:ext>
            </a:extLst>
          </p:cNvPr>
          <p:cNvGrpSpPr/>
          <p:nvPr/>
        </p:nvGrpSpPr>
        <p:grpSpPr>
          <a:xfrm>
            <a:off x="2112295" y="680795"/>
            <a:ext cx="3612512" cy="5308934"/>
            <a:chOff x="1172849" y="882032"/>
            <a:chExt cx="3612512" cy="5308934"/>
          </a:xfrm>
        </p:grpSpPr>
        <p:sp>
          <p:nvSpPr>
            <p:cNvPr id="105" name="직사각형 310">
              <a:extLst>
                <a:ext uri="{FF2B5EF4-FFF2-40B4-BE49-F238E27FC236}">
                  <a16:creationId xmlns:a16="http://schemas.microsoft.com/office/drawing/2014/main" id="{A49DAD76-7480-A2BC-2BB4-87B1D50527B7}"/>
                </a:ext>
              </a:extLst>
            </p:cNvPr>
            <p:cNvSpPr/>
            <p:nvPr/>
          </p:nvSpPr>
          <p:spPr>
            <a:xfrm>
              <a:off x="3133698" y="949161"/>
              <a:ext cx="1651662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왼발을 축으로 반시계 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180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도 회전 </a:t>
              </a: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BDBDD5C2-4DF2-E49C-556D-B4E13BD25456}"/>
                </a:ext>
              </a:extLst>
            </p:cNvPr>
            <p:cNvSpPr/>
            <p:nvPr/>
          </p:nvSpPr>
          <p:spPr>
            <a:xfrm>
              <a:off x="1172851" y="1144975"/>
              <a:ext cx="3612510" cy="3852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08" name="직사각형 310">
              <a:extLst>
                <a:ext uri="{FF2B5EF4-FFF2-40B4-BE49-F238E27FC236}">
                  <a16:creationId xmlns:a16="http://schemas.microsoft.com/office/drawing/2014/main" id="{76C00F98-8B82-63E6-122F-104F9A30BDD9}"/>
                </a:ext>
              </a:extLst>
            </p:cNvPr>
            <p:cNvSpPr/>
            <p:nvPr/>
          </p:nvSpPr>
          <p:spPr>
            <a:xfrm>
              <a:off x="1784851" y="1186252"/>
              <a:ext cx="2861928" cy="302647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왼발을 축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으로 삼아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몸을 반시계 방향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으로 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180º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회전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하며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 </a:t>
              </a:r>
            </a:p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목표를 조준하듯 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뻗습니다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09" name="직사각형 310">
              <a:extLst>
                <a:ext uri="{FF2B5EF4-FFF2-40B4-BE49-F238E27FC236}">
                  <a16:creationId xmlns:a16="http://schemas.microsoft.com/office/drawing/2014/main" id="{932F4A7C-C2E0-34E6-3D54-B5149CD27478}"/>
                </a:ext>
              </a:extLst>
            </p:cNvPr>
            <p:cNvSpPr/>
            <p:nvPr/>
          </p:nvSpPr>
          <p:spPr>
            <a:xfrm>
              <a:off x="1172851" y="1144975"/>
              <a:ext cx="612000" cy="3852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CA0DB42C-BD45-381D-8143-E5D74816A876}"/>
                </a:ext>
              </a:extLst>
            </p:cNvPr>
            <p:cNvSpPr/>
            <p:nvPr/>
          </p:nvSpPr>
          <p:spPr>
            <a:xfrm>
              <a:off x="1172849" y="1144975"/>
              <a:ext cx="3612511" cy="504599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" name="직사각형 310">
              <a:extLst>
                <a:ext uri="{FF2B5EF4-FFF2-40B4-BE49-F238E27FC236}">
                  <a16:creationId xmlns:a16="http://schemas.microsoft.com/office/drawing/2014/main" id="{51EF78AA-FFA9-81A2-5878-6D97F6631013}"/>
                </a:ext>
              </a:extLst>
            </p:cNvPr>
            <p:cNvSpPr/>
            <p:nvPr/>
          </p:nvSpPr>
          <p:spPr>
            <a:xfrm>
              <a:off x="1172851" y="882032"/>
              <a:ext cx="1107114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</a:t>
              </a:r>
              <a:r>
                <a:rPr lang="en-US" altLang="ko-KR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 </a:t>
              </a:r>
              <a:endPara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AAA11F96-C1BC-BD6A-4C96-61EB37ECEE36}"/>
                </a:ext>
              </a:extLst>
            </p:cNvPr>
            <p:cNvGrpSpPr/>
            <p:nvPr/>
          </p:nvGrpSpPr>
          <p:grpSpPr>
            <a:xfrm>
              <a:off x="1663861" y="1898711"/>
              <a:ext cx="2630486" cy="3570429"/>
              <a:chOff x="5183230" y="2391418"/>
              <a:chExt cx="2630486" cy="3570429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FFD1C34-1649-7B3D-3D47-D9788DBE9ACB}"/>
                  </a:ext>
                </a:extLst>
              </p:cNvPr>
              <p:cNvSpPr/>
              <p:nvPr/>
            </p:nvSpPr>
            <p:spPr>
              <a:xfrm>
                <a:off x="5183230" y="2391418"/>
                <a:ext cx="2630486" cy="133958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림 4" descr="댄스, 만화 영화이(가) 표시된 사진&#10;&#10;자동 생성된 설명">
                <a:extLst>
                  <a:ext uri="{FF2B5EF4-FFF2-40B4-BE49-F238E27FC236}">
                    <a16:creationId xmlns:a16="http://schemas.microsoft.com/office/drawing/2014/main" id="{2328D671-A4EF-57C3-0AF6-8D9D8C8922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564" t="11177" r="17738" b="36585"/>
              <a:stretch/>
            </p:blipFill>
            <p:spPr>
              <a:xfrm>
                <a:off x="5391939" y="4130480"/>
                <a:ext cx="1899462" cy="1831367"/>
              </a:xfrm>
              <a:prstGeom prst="rect">
                <a:avLst/>
              </a:prstGeom>
            </p:spPr>
          </p:pic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8B7E4B5F-B218-0802-45C6-C3A71702F33E}"/>
                  </a:ext>
                </a:extLst>
              </p:cNvPr>
              <p:cNvSpPr/>
              <p:nvPr/>
            </p:nvSpPr>
            <p:spPr>
              <a:xfrm>
                <a:off x="6142432" y="4386563"/>
                <a:ext cx="295166" cy="29516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1265F605-8EBC-F456-5CF5-EA120DB9F3C1}"/>
                  </a:ext>
                </a:extLst>
              </p:cNvPr>
              <p:cNvGrpSpPr/>
              <p:nvPr/>
            </p:nvGrpSpPr>
            <p:grpSpPr>
              <a:xfrm>
                <a:off x="5186980" y="2458997"/>
                <a:ext cx="1260525" cy="1204426"/>
                <a:chOff x="85741" y="1392234"/>
                <a:chExt cx="1260525" cy="1204426"/>
              </a:xfrm>
            </p:grpSpPr>
            <p:pic>
              <p:nvPicPr>
                <p:cNvPr id="8" name="그림 7" descr="무기, 만화 영화, 검, 가상의 캐릭터이(가) 표시된 사진&#10;&#10;자동 생성된 설명">
                  <a:extLst>
                    <a:ext uri="{FF2B5EF4-FFF2-40B4-BE49-F238E27FC236}">
                      <a16:creationId xmlns:a16="http://schemas.microsoft.com/office/drawing/2014/main" id="{EA732DDF-A358-05C7-E8DE-0F85135857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86" r="31209" b="31107"/>
                <a:stretch/>
              </p:blipFill>
              <p:spPr>
                <a:xfrm>
                  <a:off x="85741" y="1392234"/>
                  <a:ext cx="1232322" cy="1054742"/>
                </a:xfrm>
                <a:prstGeom prst="rect">
                  <a:avLst/>
                </a:prstGeom>
              </p:spPr>
            </p:pic>
            <p:sp>
              <p:nvSpPr>
                <p:cNvPr id="9" name="원호 8">
                  <a:extLst>
                    <a:ext uri="{FF2B5EF4-FFF2-40B4-BE49-F238E27FC236}">
                      <a16:creationId xmlns:a16="http://schemas.microsoft.com/office/drawing/2014/main" id="{7FC2AF58-97F2-88B2-CE66-AE1A1E67C238}"/>
                    </a:ext>
                  </a:extLst>
                </p:cNvPr>
                <p:cNvSpPr/>
                <p:nvPr/>
              </p:nvSpPr>
              <p:spPr>
                <a:xfrm flipH="1">
                  <a:off x="404650" y="1919605"/>
                  <a:ext cx="941616" cy="677055"/>
                </a:xfrm>
                <a:prstGeom prst="arc">
                  <a:avLst>
                    <a:gd name="adj1" fmla="val 1028937"/>
                    <a:gd name="adj2" fmla="val 13558050"/>
                  </a:avLst>
                </a:prstGeom>
                <a:ln w="38100">
                  <a:solidFill>
                    <a:srgbClr val="F2B800"/>
                  </a:solidFill>
                  <a:headEnd type="none" w="lg" len="lg"/>
                  <a:tailEnd type="triangle"/>
                </a:ln>
                <a:scene3d>
                  <a:camera prst="orthographicFront">
                    <a:rot lat="3000000" lon="0" rev="0"/>
                  </a:camera>
                  <a:lightRig rig="threePt" dir="t"/>
                </a:scene3d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10" name="TextBox 4">
                <a:extLst>
                  <a:ext uri="{FF2B5EF4-FFF2-40B4-BE49-F238E27FC236}">
                    <a16:creationId xmlns:a16="http://schemas.microsoft.com/office/drawing/2014/main" id="{E97E1420-20AF-CB3E-D850-12B45FB86A34}"/>
                  </a:ext>
                </a:extLst>
              </p:cNvPr>
              <p:cNvSpPr txBox="1"/>
              <p:nvPr/>
            </p:nvSpPr>
            <p:spPr>
              <a:xfrm>
                <a:off x="5754681" y="2411738"/>
                <a:ext cx="1487588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왼발을 축으로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반시계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180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도 회전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024A1233-4499-B547-65F0-FC1C578FE89A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6142431" y="3343319"/>
                <a:ext cx="147584" cy="1043244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4">
                <a:extLst>
                  <a:ext uri="{FF2B5EF4-FFF2-40B4-BE49-F238E27FC236}">
                    <a16:creationId xmlns:a16="http://schemas.microsoft.com/office/drawing/2014/main" id="{516D5626-BE87-67A2-854E-5CAC141203A2}"/>
                  </a:ext>
                </a:extLst>
              </p:cNvPr>
              <p:cNvSpPr txBox="1"/>
              <p:nvPr/>
            </p:nvSpPr>
            <p:spPr>
              <a:xfrm>
                <a:off x="6925216" y="3513702"/>
                <a:ext cx="779059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△ 회전 시 발 위치</a:t>
                </a:r>
                <a:endParaRPr lang="en-US" altLang="ko-KR" sz="80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화살표: 아래쪽 14">
                <a:extLst>
                  <a:ext uri="{FF2B5EF4-FFF2-40B4-BE49-F238E27FC236}">
                    <a16:creationId xmlns:a16="http://schemas.microsoft.com/office/drawing/2014/main" id="{B2D79112-708A-6716-442D-D65788D910FC}"/>
                  </a:ext>
                </a:extLst>
              </p:cNvPr>
              <p:cNvSpPr/>
              <p:nvPr/>
            </p:nvSpPr>
            <p:spPr>
              <a:xfrm>
                <a:off x="6447505" y="3828569"/>
                <a:ext cx="154326" cy="220298"/>
              </a:xfrm>
              <a:prstGeom prst="downArrow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" name="그림 2" descr="스케치, 디자인이(가) 표시된 사진&#10;&#10;자동 생성된 설명">
                <a:extLst>
                  <a:ext uri="{FF2B5EF4-FFF2-40B4-BE49-F238E27FC236}">
                    <a16:creationId xmlns:a16="http://schemas.microsoft.com/office/drawing/2014/main" id="{C2C7572B-BF0B-626F-4A91-EAA26F6029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1058" y="3083398"/>
                <a:ext cx="887375" cy="390813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</p:pic>
        </p:grp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A280D79-8653-647E-6D06-3E13EBB81AEA}"/>
              </a:ext>
            </a:extLst>
          </p:cNvPr>
          <p:cNvSpPr/>
          <p:nvPr/>
        </p:nvSpPr>
        <p:spPr>
          <a:xfrm>
            <a:off x="6839427" y="943738"/>
            <a:ext cx="3363883" cy="2484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795D28E-5B07-D142-42FE-0C12097968F8}"/>
              </a:ext>
            </a:extLst>
          </p:cNvPr>
          <p:cNvGrpSpPr/>
          <p:nvPr/>
        </p:nvGrpSpPr>
        <p:grpSpPr>
          <a:xfrm>
            <a:off x="6839429" y="943738"/>
            <a:ext cx="3363881" cy="248400"/>
            <a:chOff x="4950100" y="949951"/>
            <a:chExt cx="3363881" cy="2484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77AC9C5-7F2C-F900-446D-1192756D99A3}"/>
                </a:ext>
              </a:extLst>
            </p:cNvPr>
            <p:cNvSpPr/>
            <p:nvPr/>
          </p:nvSpPr>
          <p:spPr>
            <a:xfrm>
              <a:off x="4950100" y="949951"/>
              <a:ext cx="3363881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3" name="직사각형 310">
              <a:extLst>
                <a:ext uri="{FF2B5EF4-FFF2-40B4-BE49-F238E27FC236}">
                  <a16:creationId xmlns:a16="http://schemas.microsoft.com/office/drawing/2014/main" id="{EA14D0AE-1B0F-191F-3096-11E19428B319}"/>
                </a:ext>
              </a:extLst>
            </p:cNvPr>
            <p:cNvSpPr/>
            <p:nvPr/>
          </p:nvSpPr>
          <p:spPr>
            <a:xfrm>
              <a:off x="5562100" y="1012596"/>
              <a:ext cx="1249307" cy="123111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기본 연출의 </a:t>
              </a: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와 동일</a:t>
              </a:r>
              <a:endParaRPr lang="ko-KR" altLang="en-US" sz="800" b="1" i="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4" name="직사각형 310">
              <a:extLst>
                <a:ext uri="{FF2B5EF4-FFF2-40B4-BE49-F238E27FC236}">
                  <a16:creationId xmlns:a16="http://schemas.microsoft.com/office/drawing/2014/main" id="{4A8A5C4D-0813-7953-C708-8B261CAB56A2}"/>
                </a:ext>
              </a:extLst>
            </p:cNvPr>
            <p:cNvSpPr/>
            <p:nvPr/>
          </p:nvSpPr>
          <p:spPr>
            <a:xfrm>
              <a:off x="4950100" y="949951"/>
              <a:ext cx="612000" cy="2484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5" name="직사각형 310">
            <a:extLst>
              <a:ext uri="{FF2B5EF4-FFF2-40B4-BE49-F238E27FC236}">
                <a16:creationId xmlns:a16="http://schemas.microsoft.com/office/drawing/2014/main" id="{F6AAAD0E-369C-E0D2-2C46-E6534E58F6D1}"/>
              </a:ext>
            </a:extLst>
          </p:cNvPr>
          <p:cNvSpPr/>
          <p:nvPr/>
        </p:nvSpPr>
        <p:spPr>
          <a:xfrm>
            <a:off x="6839429" y="680795"/>
            <a:ext cx="664672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차지</a:t>
            </a:r>
          </a:p>
        </p:txBody>
      </p:sp>
      <p:sp>
        <p:nvSpPr>
          <p:cNvPr id="36" name="직사각형 310">
            <a:extLst>
              <a:ext uri="{FF2B5EF4-FFF2-40B4-BE49-F238E27FC236}">
                <a16:creationId xmlns:a16="http://schemas.microsoft.com/office/drawing/2014/main" id="{BFEF9BDC-0D3B-B745-19A6-D211D4BD2C79}"/>
              </a:ext>
            </a:extLst>
          </p:cNvPr>
          <p:cNvSpPr/>
          <p:nvPr/>
        </p:nvSpPr>
        <p:spPr>
          <a:xfrm>
            <a:off x="9066213" y="747924"/>
            <a:ext cx="1137097" cy="19581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0" bIns="36000" rtlCol="0" anchor="ctr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★ 용 형상의 에너지 축적</a:t>
            </a:r>
          </a:p>
        </p:txBody>
      </p:sp>
      <p:pic>
        <p:nvPicPr>
          <p:cNvPr id="37" name="그림 36" descr="스케치, 만화 영화, 스키 타기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3C6F4E6-81BD-CBA8-271B-B392D3B37E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4" t="12070" r="41235" b="33986"/>
          <a:stretch>
            <a:fillRect/>
          </a:stretch>
        </p:blipFill>
        <p:spPr>
          <a:xfrm>
            <a:off x="7485600" y="1340443"/>
            <a:ext cx="1535618" cy="199368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1508A058-0DB0-8D0E-FA06-00AE22F96082}"/>
              </a:ext>
            </a:extLst>
          </p:cNvPr>
          <p:cNvGrpSpPr/>
          <p:nvPr/>
        </p:nvGrpSpPr>
        <p:grpSpPr>
          <a:xfrm>
            <a:off x="6839428" y="3427738"/>
            <a:ext cx="3363882" cy="248400"/>
            <a:chOff x="192088" y="1132586"/>
            <a:chExt cx="3363882" cy="248400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77C5D00-F279-AD02-C121-64F7CCDD4BCA}"/>
                </a:ext>
              </a:extLst>
            </p:cNvPr>
            <p:cNvSpPr/>
            <p:nvPr/>
          </p:nvSpPr>
          <p:spPr>
            <a:xfrm>
              <a:off x="192088" y="1132586"/>
              <a:ext cx="3363882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5" name="직사각형 310">
              <a:extLst>
                <a:ext uri="{FF2B5EF4-FFF2-40B4-BE49-F238E27FC236}">
                  <a16:creationId xmlns:a16="http://schemas.microsoft.com/office/drawing/2014/main" id="{92C9F90B-790E-22AE-EBE0-88256BF1ACE9}"/>
                </a:ext>
              </a:extLst>
            </p:cNvPr>
            <p:cNvSpPr/>
            <p:nvPr/>
          </p:nvSpPr>
          <p:spPr>
            <a:xfrm>
              <a:off x="804088" y="1187537"/>
              <a:ext cx="1226865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방향을 표시합니다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6" name="직사각형 310">
              <a:extLst>
                <a:ext uri="{FF2B5EF4-FFF2-40B4-BE49-F238E27FC236}">
                  <a16:creationId xmlns:a16="http://schemas.microsoft.com/office/drawing/2014/main" id="{3F65670D-9527-CB38-16C4-83AE352E2358}"/>
                </a:ext>
              </a:extLst>
            </p:cNvPr>
            <p:cNvSpPr/>
            <p:nvPr/>
          </p:nvSpPr>
          <p:spPr>
            <a:xfrm>
              <a:off x="192088" y="1132586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1’-1]</a:t>
              </a:r>
              <a:endPara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01471CC5-1051-335C-0266-C26C1E1B398A}"/>
              </a:ext>
            </a:extLst>
          </p:cNvPr>
          <p:cNvGrpSpPr/>
          <p:nvPr/>
        </p:nvGrpSpPr>
        <p:grpSpPr>
          <a:xfrm>
            <a:off x="6839428" y="3676138"/>
            <a:ext cx="3363882" cy="248400"/>
            <a:chOff x="5289370" y="3876950"/>
            <a:chExt cx="3363882" cy="248400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BF59CE0-A412-C20C-6047-077425FCD4F0}"/>
                </a:ext>
              </a:extLst>
            </p:cNvPr>
            <p:cNvSpPr/>
            <p:nvPr/>
          </p:nvSpPr>
          <p:spPr>
            <a:xfrm>
              <a:off x="5289370" y="3876950"/>
              <a:ext cx="3363882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2" name="직사각형 310">
              <a:extLst>
                <a:ext uri="{FF2B5EF4-FFF2-40B4-BE49-F238E27FC236}">
                  <a16:creationId xmlns:a16="http://schemas.microsoft.com/office/drawing/2014/main" id="{D465A7F0-7AF8-FAB2-B91A-A75177A3862B}"/>
                </a:ext>
              </a:extLst>
            </p:cNvPr>
            <p:cNvSpPr/>
            <p:nvPr/>
          </p:nvSpPr>
          <p:spPr>
            <a:xfrm>
              <a:off x="5901370" y="3939595"/>
              <a:ext cx="1436859" cy="123111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기본 연출의 </a:t>
              </a: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1-2]</a:t>
              </a:r>
              <a:r>
                <a:rPr lang="ko-KR" altLang="en-US" sz="8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와 동일</a:t>
              </a:r>
              <a:endParaRPr lang="en-US" altLang="ko-KR" sz="800" i="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3" name="직사각형 310">
              <a:extLst>
                <a:ext uri="{FF2B5EF4-FFF2-40B4-BE49-F238E27FC236}">
                  <a16:creationId xmlns:a16="http://schemas.microsoft.com/office/drawing/2014/main" id="{B41D6AA6-6BAE-0DA8-5CEF-BA1ABD1B98EA}"/>
                </a:ext>
              </a:extLst>
            </p:cNvPr>
            <p:cNvSpPr/>
            <p:nvPr/>
          </p:nvSpPr>
          <p:spPr>
            <a:xfrm>
              <a:off x="5289370" y="3876950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</a:t>
              </a:r>
              <a:endPara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47EB0DB7-8C64-C2E7-BF90-C5F2E0395B28}"/>
              </a:ext>
            </a:extLst>
          </p:cNvPr>
          <p:cNvGrpSpPr/>
          <p:nvPr/>
        </p:nvGrpSpPr>
        <p:grpSpPr>
          <a:xfrm>
            <a:off x="7008312" y="4228942"/>
            <a:ext cx="767839" cy="1702240"/>
            <a:chOff x="7008312" y="4073168"/>
            <a:chExt cx="767839" cy="1702240"/>
          </a:xfrm>
        </p:grpSpPr>
        <p:pic>
          <p:nvPicPr>
            <p:cNvPr id="48" name="그림 47" descr="스크린샷, 어둠, 상징, 양초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D12DCDB5-2A86-D9BC-5A13-6DE2A79B3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57" r="33958"/>
            <a:stretch>
              <a:fillRect/>
            </a:stretch>
          </p:blipFill>
          <p:spPr>
            <a:xfrm>
              <a:off x="7026406" y="4227888"/>
              <a:ext cx="731650" cy="1547520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49" name="TextBox 4">
              <a:extLst>
                <a:ext uri="{FF2B5EF4-FFF2-40B4-BE49-F238E27FC236}">
                  <a16:creationId xmlns:a16="http://schemas.microsoft.com/office/drawing/2014/main" id="{FDAE729F-B695-F9CE-31E3-F6686B24DA6F}"/>
                </a:ext>
              </a:extLst>
            </p:cNvPr>
            <p:cNvSpPr txBox="1"/>
            <p:nvPr/>
          </p:nvSpPr>
          <p:spPr>
            <a:xfrm>
              <a:off x="7008312" y="4073168"/>
              <a:ext cx="767839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1’-1] 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예시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ECDC3FD-C1AF-407D-D17F-7725B38D6BCB}"/>
              </a:ext>
            </a:extLst>
          </p:cNvPr>
          <p:cNvSpPr/>
          <p:nvPr/>
        </p:nvSpPr>
        <p:spPr>
          <a:xfrm>
            <a:off x="6839428" y="3427738"/>
            <a:ext cx="3363882" cy="25619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8860E665-C138-5F71-41AB-A4C81204A2C8}"/>
              </a:ext>
            </a:extLst>
          </p:cNvPr>
          <p:cNvGrpSpPr/>
          <p:nvPr/>
        </p:nvGrpSpPr>
        <p:grpSpPr>
          <a:xfrm>
            <a:off x="6937300" y="1235339"/>
            <a:ext cx="806106" cy="123111"/>
            <a:chOff x="372454" y="941326"/>
            <a:chExt cx="806106" cy="12311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C5786E0-868F-5DB9-5DA0-0C5B1C7BD8A6}"/>
                </a:ext>
              </a:extLst>
            </p:cNvPr>
            <p:cNvSpPr txBox="1"/>
            <p:nvPr/>
          </p:nvSpPr>
          <p:spPr>
            <a:xfrm>
              <a:off x="542524" y="941326"/>
              <a:ext cx="63603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loop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모션</a:t>
              </a:r>
              <a:endPara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endParaRPr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CFBDFA07-6100-A0E1-2F4E-26D36D1D8CD3}"/>
                </a:ext>
              </a:extLst>
            </p:cNvPr>
            <p:cNvGrpSpPr/>
            <p:nvPr/>
          </p:nvGrpSpPr>
          <p:grpSpPr>
            <a:xfrm>
              <a:off x="372454" y="958329"/>
              <a:ext cx="89105" cy="89105"/>
              <a:chOff x="1394247" y="792216"/>
              <a:chExt cx="89105" cy="89105"/>
            </a:xfrm>
          </p:grpSpPr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5EB1C3BC-C598-9BFD-98CC-5F94C30D994C}"/>
                  </a:ext>
                </a:extLst>
              </p:cNvPr>
              <p:cNvSpPr/>
              <p:nvPr/>
            </p:nvSpPr>
            <p:spPr>
              <a:xfrm>
                <a:off x="1394247" y="792216"/>
                <a:ext cx="89105" cy="89105"/>
              </a:xfrm>
              <a:custGeom>
                <a:avLst/>
                <a:gdLst>
                  <a:gd name="connsiteX0" fmla="*/ 0 w 514350"/>
                  <a:gd name="connsiteY0" fmla="*/ 0 h 514350"/>
                  <a:gd name="connsiteX1" fmla="*/ 0 w 514350"/>
                  <a:gd name="connsiteY1" fmla="*/ 514350 h 514350"/>
                  <a:gd name="connsiteX2" fmla="*/ 514350 w 514350"/>
                  <a:gd name="connsiteY2" fmla="*/ 514350 h 514350"/>
                  <a:gd name="connsiteX3" fmla="*/ 514350 w 514350"/>
                  <a:gd name="connsiteY3" fmla="*/ 0 h 514350"/>
                  <a:gd name="connsiteX4" fmla="*/ 457200 w 514350"/>
                  <a:gd name="connsiteY4" fmla="*/ 457200 h 514350"/>
                  <a:gd name="connsiteX5" fmla="*/ 57150 w 514350"/>
                  <a:gd name="connsiteY5" fmla="*/ 457200 h 514350"/>
                  <a:gd name="connsiteX6" fmla="*/ 57150 w 514350"/>
                  <a:gd name="connsiteY6" fmla="*/ 57150 h 514350"/>
                  <a:gd name="connsiteX7" fmla="*/ 457200 w 514350"/>
                  <a:gd name="connsiteY7" fmla="*/ 571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4350" h="514350">
                    <a:moveTo>
                      <a:pt x="0" y="0"/>
                    </a:moveTo>
                    <a:lnTo>
                      <a:pt x="0" y="514350"/>
                    </a:lnTo>
                    <a:lnTo>
                      <a:pt x="514350" y="514350"/>
                    </a:lnTo>
                    <a:lnTo>
                      <a:pt x="514350" y="0"/>
                    </a:lnTo>
                    <a:close/>
                    <a:moveTo>
                      <a:pt x="457200" y="457200"/>
                    </a:moveTo>
                    <a:lnTo>
                      <a:pt x="57150" y="457200"/>
                    </a:lnTo>
                    <a:lnTo>
                      <a:pt x="57150" y="57150"/>
                    </a:lnTo>
                    <a:lnTo>
                      <a:pt x="457200" y="5715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B96DE0A3-9F62-0835-E5A5-4FCE85EEB672}"/>
                  </a:ext>
                </a:extLst>
              </p:cNvPr>
              <p:cNvSpPr/>
              <p:nvPr/>
            </p:nvSpPr>
            <p:spPr>
              <a:xfrm>
                <a:off x="1409688" y="812534"/>
                <a:ext cx="58225" cy="44382"/>
              </a:xfrm>
              <a:custGeom>
                <a:avLst/>
                <a:gdLst>
                  <a:gd name="connsiteX0" fmla="*/ 336099 w 336099"/>
                  <a:gd name="connsiteY0" fmla="*/ 40815 h 256193"/>
                  <a:gd name="connsiteX1" fmla="*/ 296094 w 336099"/>
                  <a:gd name="connsiteY1" fmla="*/ 0 h 256193"/>
                  <a:gd name="connsiteX2" fmla="*/ 116710 w 336099"/>
                  <a:gd name="connsiteY2" fmla="*/ 175784 h 256193"/>
                  <a:gd name="connsiteX3" fmla="*/ 40415 w 336099"/>
                  <a:gd name="connsiteY3" fmla="*/ 99489 h 256193"/>
                  <a:gd name="connsiteX4" fmla="*/ 0 w 336099"/>
                  <a:gd name="connsiteY4" fmla="*/ 139894 h 256193"/>
                  <a:gd name="connsiteX5" fmla="*/ 116300 w 336099"/>
                  <a:gd name="connsiteY5" fmla="*/ 256194 h 256193"/>
                  <a:gd name="connsiteX6" fmla="*/ 336099 w 336099"/>
                  <a:gd name="connsiteY6" fmla="*/ 40815 h 25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6099" h="256193">
                    <a:moveTo>
                      <a:pt x="336099" y="40815"/>
                    </a:moveTo>
                    <a:lnTo>
                      <a:pt x="296094" y="0"/>
                    </a:lnTo>
                    <a:lnTo>
                      <a:pt x="116710" y="175784"/>
                    </a:lnTo>
                    <a:lnTo>
                      <a:pt x="40415" y="99489"/>
                    </a:lnTo>
                    <a:lnTo>
                      <a:pt x="0" y="139894"/>
                    </a:lnTo>
                    <a:lnTo>
                      <a:pt x="116300" y="256194"/>
                    </a:lnTo>
                    <a:lnTo>
                      <a:pt x="336099" y="40815"/>
                    </a:lnTo>
                    <a:close/>
                  </a:path>
                </a:pathLst>
              </a:custGeom>
              <a:solidFill>
                <a:srgbClr val="FF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20" name="TextBox 4">
            <a:extLst>
              <a:ext uri="{FF2B5EF4-FFF2-40B4-BE49-F238E27FC236}">
                <a16:creationId xmlns:a16="http://schemas.microsoft.com/office/drawing/2014/main" id="{39ED8F43-31D7-A710-4F42-6C134C38256D}"/>
              </a:ext>
            </a:extLst>
          </p:cNvPr>
          <p:cNvSpPr txBox="1"/>
          <p:nvPr/>
        </p:nvSpPr>
        <p:spPr>
          <a:xfrm>
            <a:off x="8892937" y="2784620"/>
            <a:ext cx="1136530" cy="12323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◁ 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모션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2] &amp; [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이펙트 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1-2] 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E6C3E99-3164-B2B9-2E51-498A1133B94B}"/>
              </a:ext>
            </a:extLst>
          </p:cNvPr>
          <p:cNvGrpSpPr/>
          <p:nvPr/>
        </p:nvGrpSpPr>
        <p:grpSpPr>
          <a:xfrm>
            <a:off x="7811219" y="4761741"/>
            <a:ext cx="2265200" cy="734922"/>
            <a:chOff x="6352883" y="4734618"/>
            <a:chExt cx="2265200" cy="734922"/>
          </a:xfrm>
        </p:grpSpPr>
        <p:pic>
          <p:nvPicPr>
            <p:cNvPr id="19" name="그림 18" descr="무기, 냉병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08689333-A8C9-3A9E-5329-AE4DEA5B3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2883" y="4794675"/>
              <a:ext cx="2265200" cy="674865"/>
            </a:xfrm>
            <a:prstGeom prst="rect">
              <a:avLst/>
            </a:prstGeom>
          </p:spPr>
        </p:pic>
        <p:sp>
          <p:nvSpPr>
            <p:cNvPr id="21" name="TextBox 4">
              <a:extLst>
                <a:ext uri="{FF2B5EF4-FFF2-40B4-BE49-F238E27FC236}">
                  <a16:creationId xmlns:a16="http://schemas.microsoft.com/office/drawing/2014/main" id="{7B832337-F31B-7DFA-86F0-CF38081FB80C}"/>
                </a:ext>
              </a:extLst>
            </p:cNvPr>
            <p:cNvSpPr txBox="1"/>
            <p:nvPr/>
          </p:nvSpPr>
          <p:spPr>
            <a:xfrm>
              <a:off x="7101566" y="4734618"/>
              <a:ext cx="767838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>
                <a:spcAft>
                  <a:spcPts val="200"/>
                </a:spcAft>
              </a:pP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1’-3] 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예시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BB11D91-7E14-9E23-E7E0-49E866D364AD}"/>
              </a:ext>
            </a:extLst>
          </p:cNvPr>
          <p:cNvSpPr/>
          <p:nvPr/>
        </p:nvSpPr>
        <p:spPr>
          <a:xfrm>
            <a:off x="6018090" y="3229661"/>
            <a:ext cx="528054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DF56E12-9152-60D0-5D67-187A0A73AFC6}"/>
              </a:ext>
            </a:extLst>
          </p:cNvPr>
          <p:cNvSpPr/>
          <p:nvPr/>
        </p:nvSpPr>
        <p:spPr>
          <a:xfrm rot="8100000">
            <a:off x="5658344" y="6549099"/>
            <a:ext cx="1212597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4140A99D-6F54-ED50-00A5-84B94F9556E8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2518C98B-D00E-B45E-02E4-C4466F9CBEAC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C1DF6397-5875-0F69-CE74-ED522EAE3370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01" name="그림 100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434828AC-DA15-1120-CC72-9BF430B384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C22AFE9-9862-F9BC-18E6-38BF5CFAE224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A211833-D33A-8E99-5789-AD8ECEC8DACC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204FE09F-91DC-C307-18B7-E9A198A04DD1}"/>
              </a:ext>
            </a:extLst>
          </p:cNvPr>
          <p:cNvGrpSpPr/>
          <p:nvPr/>
        </p:nvGrpSpPr>
        <p:grpSpPr>
          <a:xfrm>
            <a:off x="6839428" y="3924538"/>
            <a:ext cx="3363882" cy="248400"/>
            <a:chOff x="5289370" y="3876950"/>
            <a:chExt cx="3363882" cy="248400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370AD08-E028-E44C-67BD-60468BC1CEF5}"/>
                </a:ext>
              </a:extLst>
            </p:cNvPr>
            <p:cNvSpPr/>
            <p:nvPr/>
          </p:nvSpPr>
          <p:spPr>
            <a:xfrm>
              <a:off x="5289370" y="3876950"/>
              <a:ext cx="3363882" cy="248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5" name="직사각형 310">
              <a:extLst>
                <a:ext uri="{FF2B5EF4-FFF2-40B4-BE49-F238E27FC236}">
                  <a16:creationId xmlns:a16="http://schemas.microsoft.com/office/drawing/2014/main" id="{19E4CB64-7C87-5E2E-ADC9-8BB7389FCEDB}"/>
                </a:ext>
              </a:extLst>
            </p:cNvPr>
            <p:cNvSpPr/>
            <p:nvPr/>
          </p:nvSpPr>
          <p:spPr>
            <a:xfrm>
              <a:off x="5901370" y="3931901"/>
              <a:ext cx="2666362" cy="138499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&lt;</a:t>
              </a:r>
              <a:r>
                <a:rPr lang="ko-KR" altLang="en-US" sz="900" dirty="0" err="1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오버차지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&gt;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 용 형상은 사라지지만 창이 밝게 빛납니다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6" name="직사각형 310">
              <a:extLst>
                <a:ext uri="{FF2B5EF4-FFF2-40B4-BE49-F238E27FC236}">
                  <a16:creationId xmlns:a16="http://schemas.microsoft.com/office/drawing/2014/main" id="{F228E092-E4D3-E957-A067-B3B946389965}"/>
                </a:ext>
              </a:extLst>
            </p:cNvPr>
            <p:cNvSpPr/>
            <p:nvPr/>
          </p:nvSpPr>
          <p:spPr>
            <a:xfrm>
              <a:off x="5289370" y="3876950"/>
              <a:ext cx="612000" cy="24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1’-3]</a:t>
              </a:r>
              <a:endParaRPr lang="ko-KR" altLang="en-US" sz="8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81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>
            <a:extLst>
              <a:ext uri="{FF2B5EF4-FFF2-40B4-BE49-F238E27FC236}">
                <a16:creationId xmlns:a16="http://schemas.microsoft.com/office/drawing/2014/main" id="{BA750A9C-9FF6-A643-09A1-584EC0E4AAEC}"/>
              </a:ext>
            </a:extLst>
          </p:cNvPr>
          <p:cNvSpPr>
            <a:spLocks/>
          </p:cNvSpPr>
          <p:nvPr/>
        </p:nvSpPr>
        <p:spPr>
          <a:xfrm>
            <a:off x="192087" y="1"/>
            <a:ext cx="857157" cy="685800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BADD0EC-3A7A-E223-76D2-C56296665211}"/>
              </a:ext>
            </a:extLst>
          </p:cNvPr>
          <p:cNvSpPr>
            <a:spLocks/>
          </p:cNvSpPr>
          <p:nvPr/>
        </p:nvSpPr>
        <p:spPr>
          <a:xfrm>
            <a:off x="1049244" y="0"/>
            <a:ext cx="10950604" cy="685800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68EEC22-7557-0018-7D7C-A678D53F112F}"/>
              </a:ext>
            </a:extLst>
          </p:cNvPr>
          <p:cNvSpPr/>
          <p:nvPr/>
        </p:nvSpPr>
        <p:spPr>
          <a:xfrm>
            <a:off x="11909323" y="-13336"/>
            <a:ext cx="71823" cy="68713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8F5ABD0-9993-BA55-E8B4-BDC6821273D6}"/>
              </a:ext>
            </a:extLst>
          </p:cNvPr>
          <p:cNvCxnSpPr>
            <a:cxnSpLocks/>
          </p:cNvCxnSpPr>
          <p:nvPr/>
        </p:nvCxnSpPr>
        <p:spPr>
          <a:xfrm flipH="1">
            <a:off x="11944182" y="6639595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직사각형 310">
            <a:extLst>
              <a:ext uri="{FF2B5EF4-FFF2-40B4-BE49-F238E27FC236}">
                <a16:creationId xmlns:a16="http://schemas.microsoft.com/office/drawing/2014/main" id="{A1848BBD-05D6-2E6B-35F9-FD36FDB96CBA}"/>
              </a:ext>
            </a:extLst>
          </p:cNvPr>
          <p:cNvSpPr/>
          <p:nvPr/>
        </p:nvSpPr>
        <p:spPr>
          <a:xfrm>
            <a:off x="11024466" y="6707071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D0375527-226D-4C86-D19D-15C866A75239}"/>
              </a:ext>
            </a:extLst>
          </p:cNvPr>
          <p:cNvGrpSpPr/>
          <p:nvPr/>
        </p:nvGrpSpPr>
        <p:grpSpPr>
          <a:xfrm>
            <a:off x="1590831" y="680795"/>
            <a:ext cx="4133976" cy="5308934"/>
            <a:chOff x="1590831" y="680795"/>
            <a:chExt cx="4133976" cy="5308934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A29ED147-7B66-5D7E-C954-0F80F0B691A4}"/>
                </a:ext>
              </a:extLst>
            </p:cNvPr>
            <p:cNvGrpSpPr/>
            <p:nvPr/>
          </p:nvGrpSpPr>
          <p:grpSpPr>
            <a:xfrm>
              <a:off x="1964843" y="3893695"/>
              <a:ext cx="3194945" cy="1630076"/>
              <a:chOff x="2838341" y="3904081"/>
              <a:chExt cx="3194945" cy="1630076"/>
            </a:xfrm>
          </p:grpSpPr>
          <p:pic>
            <p:nvPicPr>
              <p:cNvPr id="75" name="그림 74" descr="그래픽 디자인, 스크린샷, 그래픽, 텍스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118FDBA-F47C-91BB-75F3-E81AA3BC7C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1" t="2106" r="40640" b="60790"/>
              <a:stretch>
                <a:fillRect/>
              </a:stretch>
            </p:blipFill>
            <p:spPr>
              <a:xfrm>
                <a:off x="2838341" y="4048414"/>
                <a:ext cx="3194945" cy="1485743"/>
              </a:xfrm>
              <a:prstGeom prst="rect">
                <a:avLst/>
              </a:prstGeom>
            </p:spPr>
          </p:pic>
          <p:sp>
            <p:nvSpPr>
              <p:cNvPr id="126" name="직사각형 310">
                <a:extLst>
                  <a:ext uri="{FF2B5EF4-FFF2-40B4-BE49-F238E27FC236}">
                    <a16:creationId xmlns:a16="http://schemas.microsoft.com/office/drawing/2014/main" id="{BD7924E7-32BD-BEAF-45AC-8E1750451F6D}"/>
                  </a:ext>
                </a:extLst>
              </p:cNvPr>
              <p:cNvSpPr/>
              <p:nvPr/>
            </p:nvSpPr>
            <p:spPr>
              <a:xfrm>
                <a:off x="3944493" y="3904081"/>
                <a:ext cx="982641" cy="123111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용 형상의 에너지 방출 </a:t>
                </a:r>
                <a:endPara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C73CCB7-38F3-856C-976F-E0FECD043D68}"/>
                </a:ext>
              </a:extLst>
            </p:cNvPr>
            <p:cNvGrpSpPr/>
            <p:nvPr/>
          </p:nvGrpSpPr>
          <p:grpSpPr>
            <a:xfrm>
              <a:off x="1590833" y="943738"/>
              <a:ext cx="4133974" cy="248400"/>
              <a:chOff x="4950100" y="949951"/>
              <a:chExt cx="4133974" cy="2484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23768BF-E308-06DC-941B-F3694242C6F9}"/>
                  </a:ext>
                </a:extLst>
              </p:cNvPr>
              <p:cNvSpPr/>
              <p:nvPr/>
            </p:nvSpPr>
            <p:spPr>
              <a:xfrm>
                <a:off x="4950100" y="949951"/>
                <a:ext cx="4133974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8" name="직사각형 310">
                <a:extLst>
                  <a:ext uri="{FF2B5EF4-FFF2-40B4-BE49-F238E27FC236}">
                    <a16:creationId xmlns:a16="http://schemas.microsoft.com/office/drawing/2014/main" id="{18168B90-B6C4-CBFD-D33D-E2DF555E9028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3387713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몸 전체를 뒤로 기울인 후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반동을 이용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하여 창을 더욱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강하게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찌릅니다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9" name="직사각형 310">
                <a:extLst>
                  <a:ext uri="{FF2B5EF4-FFF2-40B4-BE49-F238E27FC236}">
                    <a16:creationId xmlns:a16="http://schemas.microsoft.com/office/drawing/2014/main" id="{5308808F-9B71-EB84-A4E0-1D0F7DE8676A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3’]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0" name="직사각형 310">
              <a:extLst>
                <a:ext uri="{FF2B5EF4-FFF2-40B4-BE49-F238E27FC236}">
                  <a16:creationId xmlns:a16="http://schemas.microsoft.com/office/drawing/2014/main" id="{35F1E421-5CC6-839D-8A8A-E2FF105ACA44}"/>
                </a:ext>
              </a:extLst>
            </p:cNvPr>
            <p:cNvSpPr/>
            <p:nvPr/>
          </p:nvSpPr>
          <p:spPr>
            <a:xfrm>
              <a:off x="1590833" y="680795"/>
              <a:ext cx="838941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endPara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" name="직사각형 310">
              <a:extLst>
                <a:ext uri="{FF2B5EF4-FFF2-40B4-BE49-F238E27FC236}">
                  <a16:creationId xmlns:a16="http://schemas.microsoft.com/office/drawing/2014/main" id="{F8BB0CA9-1264-5512-2EFA-776346658CBB}"/>
                </a:ext>
              </a:extLst>
            </p:cNvPr>
            <p:cNvSpPr/>
            <p:nvPr/>
          </p:nvSpPr>
          <p:spPr>
            <a:xfrm>
              <a:off x="4587710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방출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53A9014-7DCC-E714-6C8E-9279CCD12573}"/>
                </a:ext>
              </a:extLst>
            </p:cNvPr>
            <p:cNvGrpSpPr/>
            <p:nvPr/>
          </p:nvGrpSpPr>
          <p:grpSpPr>
            <a:xfrm>
              <a:off x="2341744" y="1579212"/>
              <a:ext cx="2441143" cy="1478916"/>
              <a:chOff x="6900505" y="1577173"/>
              <a:chExt cx="2524721" cy="1529550"/>
            </a:xfrm>
          </p:grpSpPr>
          <p:pic>
            <p:nvPicPr>
              <p:cNvPr id="13" name="그림 12" descr="댄스, 피규어, 장난감이(가) 표시된 사진&#10;&#10;자동 생성된 설명">
                <a:extLst>
                  <a:ext uri="{FF2B5EF4-FFF2-40B4-BE49-F238E27FC236}">
                    <a16:creationId xmlns:a16="http://schemas.microsoft.com/office/drawing/2014/main" id="{48B0B126-1592-80E0-3AF1-CC0BD7727B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27" t="7543" r="8083" b="27602"/>
              <a:stretch/>
            </p:blipFill>
            <p:spPr>
              <a:xfrm>
                <a:off x="7076815" y="1577173"/>
                <a:ext cx="2348411" cy="1529550"/>
              </a:xfrm>
              <a:prstGeom prst="rect">
                <a:avLst/>
              </a:prstGeom>
            </p:spPr>
          </p:pic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524DD9E6-91AD-4C35-7142-DED02A05D9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00505" y="1909988"/>
                <a:ext cx="912743" cy="6397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77D00B0-CB18-6AEE-D061-AB42B17B0C40}"/>
                </a:ext>
              </a:extLst>
            </p:cNvPr>
            <p:cNvGrpSpPr/>
            <p:nvPr/>
          </p:nvGrpSpPr>
          <p:grpSpPr>
            <a:xfrm>
              <a:off x="1590831" y="3427738"/>
              <a:ext cx="4133973" cy="248400"/>
              <a:chOff x="4726932" y="3433565"/>
              <a:chExt cx="4133973" cy="24840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AF7E39A-169E-0D2B-5C64-8E7EA8497A5B}"/>
                  </a:ext>
                </a:extLst>
              </p:cNvPr>
              <p:cNvSpPr/>
              <p:nvPr/>
            </p:nvSpPr>
            <p:spPr>
              <a:xfrm>
                <a:off x="4726932" y="3433565"/>
                <a:ext cx="4133973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7" name="직사각형 310">
                <a:extLst>
                  <a:ext uri="{FF2B5EF4-FFF2-40B4-BE49-F238E27FC236}">
                    <a16:creationId xmlns:a16="http://schemas.microsoft.com/office/drawing/2014/main" id="{8946A913-7DD7-12AF-CC66-BE4C7E919FAA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492964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기본 연출의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와 동일</a:t>
                </a:r>
                <a:endParaRPr lang="en-US" altLang="ko-KR" sz="9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8" name="직사각형 310">
                <a:extLst>
                  <a:ext uri="{FF2B5EF4-FFF2-40B4-BE49-F238E27FC236}">
                    <a16:creationId xmlns:a16="http://schemas.microsoft.com/office/drawing/2014/main" id="{E04B6095-A193-5FB3-45BB-37F814C18155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3035C75-9DB8-0BB5-9A1A-E6FDB5CBD165}"/>
                </a:ext>
              </a:extLst>
            </p:cNvPr>
            <p:cNvSpPr/>
            <p:nvPr/>
          </p:nvSpPr>
          <p:spPr>
            <a:xfrm>
              <a:off x="1590832" y="3427738"/>
              <a:ext cx="4133974" cy="256199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3CA612F-218E-071A-7987-2A3274CF4E1C}"/>
                </a:ext>
              </a:extLst>
            </p:cNvPr>
            <p:cNvGrpSpPr/>
            <p:nvPr/>
          </p:nvGrpSpPr>
          <p:grpSpPr>
            <a:xfrm>
              <a:off x="1694084" y="1235339"/>
              <a:ext cx="735189" cy="123111"/>
              <a:chOff x="4323882" y="1235339"/>
              <a:chExt cx="735189" cy="123111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CEFCAE5-1884-49F5-999A-6EB08567BFE8}"/>
                  </a:ext>
                </a:extLst>
              </p:cNvPr>
              <p:cNvGrpSpPr/>
              <p:nvPr/>
            </p:nvGrpSpPr>
            <p:grpSpPr>
              <a:xfrm>
                <a:off x="4842941" y="1237866"/>
                <a:ext cx="216130" cy="118057"/>
                <a:chOff x="751005" y="5207823"/>
                <a:chExt cx="277975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42" name="이등변 삼각형 41">
                  <a:extLst>
                    <a:ext uri="{FF2B5EF4-FFF2-40B4-BE49-F238E27FC236}">
                      <a16:creationId xmlns:a16="http://schemas.microsoft.com/office/drawing/2014/main" id="{632E2BFF-0E8D-F91D-892E-99839067CDAE}"/>
                    </a:ext>
                  </a:extLst>
                </p:cNvPr>
                <p:cNvSpPr/>
                <p:nvPr/>
              </p:nvSpPr>
              <p:spPr>
                <a:xfrm rot="16200000">
                  <a:off x="905305" y="5224121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2AF7D92D-D887-30F6-240A-BDECCC87F323}"/>
                    </a:ext>
                  </a:extLst>
                </p:cNvPr>
                <p:cNvSpPr/>
                <p:nvPr/>
              </p:nvSpPr>
              <p:spPr>
                <a:xfrm>
                  <a:off x="751005" y="5207823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>
                  <a:normAutofit/>
                </a:bodyPr>
                <a:lstStyle/>
                <a:p>
                  <a:pPr algn="ctr"/>
                  <a:r>
                    <a:rPr lang="en-US" altLang="ko-KR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7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9CB73A9E-09CC-A1C3-8E30-39626C576798}"/>
                  </a:ext>
                </a:extLst>
              </p:cNvPr>
              <p:cNvGrpSpPr/>
              <p:nvPr/>
            </p:nvGrpSpPr>
            <p:grpSpPr>
              <a:xfrm>
                <a:off x="4323882" y="1235339"/>
                <a:ext cx="566801" cy="123111"/>
                <a:chOff x="372454" y="941326"/>
                <a:chExt cx="566801" cy="123111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8F05405-666E-B167-09AF-AC293C5D5624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39673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카메라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39" name="그룹 38">
                  <a:extLst>
                    <a:ext uri="{FF2B5EF4-FFF2-40B4-BE49-F238E27FC236}">
                      <a16:creationId xmlns:a16="http://schemas.microsoft.com/office/drawing/2014/main" id="{A61D2B07-C06F-25E8-A82A-9CC790FDA320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40" name="자유형: 도형 39">
                    <a:extLst>
                      <a:ext uri="{FF2B5EF4-FFF2-40B4-BE49-F238E27FC236}">
                        <a16:creationId xmlns:a16="http://schemas.microsoft.com/office/drawing/2014/main" id="{D96599DC-716A-311C-5168-B733C3545787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1" name="자유형: 도형 40">
                    <a:extLst>
                      <a:ext uri="{FF2B5EF4-FFF2-40B4-BE49-F238E27FC236}">
                        <a16:creationId xmlns:a16="http://schemas.microsoft.com/office/drawing/2014/main" id="{8B92221A-346B-AFE7-C315-3551A8FEA3FE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74056EF-C90E-406C-6EC2-9DF0C6F5DDE8}"/>
                </a:ext>
              </a:extLst>
            </p:cNvPr>
            <p:cNvSpPr/>
            <p:nvPr/>
          </p:nvSpPr>
          <p:spPr>
            <a:xfrm>
              <a:off x="1590832" y="943738"/>
              <a:ext cx="4133975" cy="24840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6C24C51-F34F-56B4-354A-EFC855AA1321}"/>
              </a:ext>
            </a:extLst>
          </p:cNvPr>
          <p:cNvGrpSpPr/>
          <p:nvPr/>
        </p:nvGrpSpPr>
        <p:grpSpPr>
          <a:xfrm>
            <a:off x="1590831" y="6218469"/>
            <a:ext cx="5368061" cy="395859"/>
            <a:chOff x="2122433" y="6176548"/>
            <a:chExt cx="5368061" cy="395859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DEE13874-A616-268C-4C2C-40CBEFEB188D}"/>
                </a:ext>
              </a:extLst>
            </p:cNvPr>
            <p:cNvGrpSpPr/>
            <p:nvPr/>
          </p:nvGrpSpPr>
          <p:grpSpPr>
            <a:xfrm>
              <a:off x="2212433" y="6419543"/>
              <a:ext cx="5278061" cy="152864"/>
              <a:chOff x="1101523" y="6200815"/>
              <a:chExt cx="5278061" cy="152864"/>
            </a:xfrm>
          </p:grpSpPr>
          <p:sp>
            <p:nvSpPr>
              <p:cNvPr id="94" name="TextBox 65">
                <a:extLst>
                  <a:ext uri="{FF2B5EF4-FFF2-40B4-BE49-F238E27FC236}">
                    <a16:creationId xmlns:a16="http://schemas.microsoft.com/office/drawing/2014/main" id="{B7E2ACDD-E9D9-B796-8461-4524CAFEC0EF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5000087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</a:t>
                </a: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창을 찌르는 모션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에 맞춰 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 줌인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(0.1s)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한 후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바로</a:t>
                </a:r>
                <a:r>
                  <a:rPr lang="en-US" altLang="ko-KR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 err="1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(0.1s)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하여 원래 시점으로 복구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2A0EAF96-6BBF-32B9-C837-D9624C40DB90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97" name="이등변 삼각형 96">
                  <a:extLst>
                    <a:ext uri="{FF2B5EF4-FFF2-40B4-BE49-F238E27FC236}">
                      <a16:creationId xmlns:a16="http://schemas.microsoft.com/office/drawing/2014/main" id="{ACC838B8-7178-243D-900D-92C1F6652350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6349D3D6-CA60-6EDB-5A0E-243D4AF92910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645C2991-212B-60C1-6871-94C7F564AE92}"/>
                  </a:ext>
                </a:extLst>
              </p:cNvPr>
              <p:cNvCxnSpPr>
                <a:cxnSpLocks/>
                <a:stCxn id="98" idx="2"/>
              </p:cNvCxnSpPr>
              <p:nvPr/>
            </p:nvCxnSpPr>
            <p:spPr>
              <a:xfrm>
                <a:off x="1208584" y="6353679"/>
                <a:ext cx="506746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A13F1C0-2F10-7E9D-453A-745A9DF88A16}"/>
                </a:ext>
              </a:extLst>
            </p:cNvPr>
            <p:cNvSpPr txBox="1"/>
            <p:nvPr/>
          </p:nvSpPr>
          <p:spPr>
            <a:xfrm>
              <a:off x="2122433" y="6176548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724BE0E-F1E6-2F1E-54B7-BD8B646E12CA}"/>
              </a:ext>
            </a:extLst>
          </p:cNvPr>
          <p:cNvGrpSpPr/>
          <p:nvPr/>
        </p:nvGrpSpPr>
        <p:grpSpPr>
          <a:xfrm>
            <a:off x="6839427" y="668267"/>
            <a:ext cx="3278295" cy="5308701"/>
            <a:chOff x="6577871" y="668267"/>
            <a:chExt cx="3278295" cy="5308701"/>
          </a:xfrm>
        </p:grpSpPr>
        <p:sp>
          <p:nvSpPr>
            <p:cNvPr id="22" name="직사각형 310">
              <a:extLst>
                <a:ext uri="{FF2B5EF4-FFF2-40B4-BE49-F238E27FC236}">
                  <a16:creationId xmlns:a16="http://schemas.microsoft.com/office/drawing/2014/main" id="{C41E519F-0909-FE68-960A-68C634FB9ED1}"/>
                </a:ext>
              </a:extLst>
            </p:cNvPr>
            <p:cNvSpPr/>
            <p:nvPr/>
          </p:nvSpPr>
          <p:spPr>
            <a:xfrm>
              <a:off x="6577871" y="668267"/>
              <a:ext cx="781998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</a:t>
              </a:r>
            </a:p>
          </p:txBody>
        </p:sp>
        <p:sp>
          <p:nvSpPr>
            <p:cNvPr id="23" name="직사각형 310">
              <a:extLst>
                <a:ext uri="{FF2B5EF4-FFF2-40B4-BE49-F238E27FC236}">
                  <a16:creationId xmlns:a16="http://schemas.microsoft.com/office/drawing/2014/main" id="{C4476A6C-0E81-7A53-4EE6-B92F6C7869B6}"/>
                </a:ext>
              </a:extLst>
            </p:cNvPr>
            <p:cNvSpPr/>
            <p:nvPr/>
          </p:nvSpPr>
          <p:spPr>
            <a:xfrm>
              <a:off x="8670979" y="735396"/>
              <a:ext cx="118518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잔여 이펙트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0169BF1-8C5D-DF48-EFA8-4707725794CE}"/>
                </a:ext>
              </a:extLst>
            </p:cNvPr>
            <p:cNvSpPr/>
            <p:nvPr/>
          </p:nvSpPr>
          <p:spPr>
            <a:xfrm>
              <a:off x="6577872" y="931210"/>
              <a:ext cx="3278294" cy="248261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111F932-82DF-6945-9614-68235A21A492}"/>
                </a:ext>
              </a:extLst>
            </p:cNvPr>
            <p:cNvGrpSpPr/>
            <p:nvPr/>
          </p:nvGrpSpPr>
          <p:grpSpPr>
            <a:xfrm>
              <a:off x="6577871" y="3413825"/>
              <a:ext cx="3278294" cy="248400"/>
              <a:chOff x="192088" y="1132586"/>
              <a:chExt cx="3278294" cy="2484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2C65970B-6F1E-16BF-EB00-7053AEBA31B8}"/>
                  </a:ext>
                </a:extLst>
              </p:cNvPr>
              <p:cNvSpPr/>
              <p:nvPr/>
            </p:nvSpPr>
            <p:spPr>
              <a:xfrm>
                <a:off x="192088" y="1132586"/>
                <a:ext cx="3278294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9" name="직사각형 310">
                <a:extLst>
                  <a:ext uri="{FF2B5EF4-FFF2-40B4-BE49-F238E27FC236}">
                    <a16:creationId xmlns:a16="http://schemas.microsoft.com/office/drawing/2014/main" id="{D8DB4BBD-D5C0-9985-B38F-B5318087628F}"/>
                  </a:ext>
                </a:extLst>
              </p:cNvPr>
              <p:cNvSpPr/>
              <p:nvPr/>
            </p:nvSpPr>
            <p:spPr>
              <a:xfrm>
                <a:off x="804088" y="1187537"/>
                <a:ext cx="1492964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기본 연출의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과 동일</a:t>
                </a:r>
                <a:endParaRPr lang="en-US" altLang="ko-KR" sz="9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0" name="직사각형 310">
                <a:extLst>
                  <a:ext uri="{FF2B5EF4-FFF2-40B4-BE49-F238E27FC236}">
                    <a16:creationId xmlns:a16="http://schemas.microsoft.com/office/drawing/2014/main" id="{18BE8159-CE0C-9272-B62D-29D5DBC14A68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280E410-E54A-779A-9DFC-710BF328D9A4}"/>
                </a:ext>
              </a:extLst>
            </p:cNvPr>
            <p:cNvSpPr/>
            <p:nvPr/>
          </p:nvSpPr>
          <p:spPr>
            <a:xfrm>
              <a:off x="6577872" y="3413825"/>
              <a:ext cx="3278294" cy="25631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54272736-6154-CE17-F827-BE1B26C209AD}"/>
                </a:ext>
              </a:extLst>
            </p:cNvPr>
            <p:cNvGrpSpPr/>
            <p:nvPr/>
          </p:nvGrpSpPr>
          <p:grpSpPr>
            <a:xfrm>
              <a:off x="6707113" y="4354991"/>
              <a:ext cx="3019813" cy="680810"/>
              <a:chOff x="7235896" y="3851859"/>
              <a:chExt cx="3019813" cy="680810"/>
            </a:xfrm>
          </p:grpSpPr>
          <p:pic>
            <p:nvPicPr>
              <p:cNvPr id="27" name="그림 26" descr="해삼류, 무척추 동물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A61A479D-2440-90A7-C4B2-454B20AC4A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9" t="3726" r="3646" b="63529"/>
              <a:stretch>
                <a:fillRect/>
              </a:stretch>
            </p:blipFill>
            <p:spPr>
              <a:xfrm>
                <a:off x="7235896" y="3972948"/>
                <a:ext cx="3019813" cy="559721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47" name="직사각형 310">
                <a:extLst>
                  <a:ext uri="{FF2B5EF4-FFF2-40B4-BE49-F238E27FC236}">
                    <a16:creationId xmlns:a16="http://schemas.microsoft.com/office/drawing/2014/main" id="{86D32AB2-5D19-7E78-7B1D-63E9C7BFBC07}"/>
                  </a:ext>
                </a:extLst>
              </p:cNvPr>
              <p:cNvSpPr/>
              <p:nvPr/>
            </p:nvSpPr>
            <p:spPr>
              <a:xfrm>
                <a:off x="8120631" y="3851859"/>
                <a:ext cx="1250342" cy="123111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범위의 지면에 균열 형성</a:t>
                </a:r>
                <a:endPara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48E93BE-A540-47B8-AEAA-378DB73B1B1F}"/>
                </a:ext>
              </a:extLst>
            </p:cNvPr>
            <p:cNvGrpSpPr/>
            <p:nvPr/>
          </p:nvGrpSpPr>
          <p:grpSpPr>
            <a:xfrm>
              <a:off x="6674281" y="1903253"/>
              <a:ext cx="3085476" cy="538528"/>
              <a:chOff x="8572715" y="2179893"/>
              <a:chExt cx="3085476" cy="538528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FC145D6-2001-6D15-2C5F-347EB3262705}"/>
                  </a:ext>
                </a:extLst>
              </p:cNvPr>
              <p:cNvSpPr/>
              <p:nvPr/>
            </p:nvSpPr>
            <p:spPr>
              <a:xfrm>
                <a:off x="8572715" y="2179893"/>
                <a:ext cx="3085476" cy="2484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0" name="직사각형 310">
                <a:extLst>
                  <a:ext uri="{FF2B5EF4-FFF2-40B4-BE49-F238E27FC236}">
                    <a16:creationId xmlns:a16="http://schemas.microsoft.com/office/drawing/2014/main" id="{2F8EBAF1-2297-594F-6AA3-E9973FDDD974}"/>
                  </a:ext>
                </a:extLst>
              </p:cNvPr>
              <p:cNvSpPr/>
              <p:nvPr/>
            </p:nvSpPr>
            <p:spPr>
              <a:xfrm>
                <a:off x="8803111" y="2234844"/>
                <a:ext cx="2656744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3’]</a:t>
                </a: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종료 후 자연스럽게 전투 </a:t>
                </a: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IDLE</a:t>
                </a: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로 전환합니다</a:t>
                </a:r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 </a:t>
                </a:r>
              </a:p>
            </p:txBody>
          </p:sp>
          <p:sp>
            <p:nvSpPr>
              <p:cNvPr id="21" name="TextBox 65">
                <a:extLst>
                  <a:ext uri="{FF2B5EF4-FFF2-40B4-BE49-F238E27FC236}">
                    <a16:creationId xmlns:a16="http://schemas.microsoft.com/office/drawing/2014/main" id="{7314448E-58C2-306B-CF55-86FC222B1A92}"/>
                  </a:ext>
                </a:extLst>
              </p:cNvPr>
              <p:cNvSpPr txBox="1"/>
              <p:nvPr/>
            </p:nvSpPr>
            <p:spPr>
              <a:xfrm>
                <a:off x="8922659" y="2472200"/>
                <a:ext cx="2385589" cy="24622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ctr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spcAft>
                    <a:spcPts val="300"/>
                  </a:spcAft>
                  <a:buFont typeface="Wingdings" panose="05000000000000000000" pitchFamily="2" charset="2"/>
                  <a:buChar char="Ø"/>
                </a:pP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전환 중 이동기 사용 시 전환 모션이 </a:t>
                </a:r>
                <a:r>
                  <a:rPr lang="ko-KR" altLang="en-US" sz="800" i="1" dirty="0" err="1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캔슬됩니다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b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</a:b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 딜레이 캔슬 가능</a:t>
                </a:r>
                <a:r>
                  <a:rPr lang="en-US" altLang="ko-KR" sz="800" i="1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</a:p>
            </p:txBody>
          </p:sp>
        </p:grpSp>
      </p:grpSp>
      <p:sp>
        <p:nvSpPr>
          <p:cNvPr id="106" name="화살표: 오른쪽 105">
            <a:extLst>
              <a:ext uri="{FF2B5EF4-FFF2-40B4-BE49-F238E27FC236}">
                <a16:creationId xmlns:a16="http://schemas.microsoft.com/office/drawing/2014/main" id="{1DB6AF43-82C2-1095-7564-69575F8B25B7}"/>
              </a:ext>
            </a:extLst>
          </p:cNvPr>
          <p:cNvSpPr/>
          <p:nvPr/>
        </p:nvSpPr>
        <p:spPr>
          <a:xfrm>
            <a:off x="6018090" y="2929294"/>
            <a:ext cx="528054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7" name="화살표: 오른쪽 106">
            <a:extLst>
              <a:ext uri="{FF2B5EF4-FFF2-40B4-BE49-F238E27FC236}">
                <a16:creationId xmlns:a16="http://schemas.microsoft.com/office/drawing/2014/main" id="{B3861E5D-03EB-529D-02ED-4B17AB741A4F}"/>
              </a:ext>
            </a:extLst>
          </p:cNvPr>
          <p:cNvSpPr/>
          <p:nvPr/>
        </p:nvSpPr>
        <p:spPr>
          <a:xfrm rot="8100000">
            <a:off x="5658344" y="-66550"/>
            <a:ext cx="1212597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311442A2-693D-4B12-946F-5BA5B42480FE}"/>
              </a:ext>
            </a:extLst>
          </p:cNvPr>
          <p:cNvSpPr/>
          <p:nvPr/>
        </p:nvSpPr>
        <p:spPr>
          <a:xfrm>
            <a:off x="11918849" y="3061138"/>
            <a:ext cx="54000" cy="2034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2CA08E0-E623-9902-4035-12AD6F970AF0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05598B37-5D91-64E3-9E27-67C7EFA95196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847A92A1-D48B-FD11-5906-85D933E757BB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68" name="그림 167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64031614-03A6-C7C2-5A5D-06F8FF4B9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7FF777A-4B31-4574-F09D-C03B97E56935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FC31965-1A02-1711-77E9-3E7AD19EAA55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850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C08F5-AA74-25AE-E08C-B1D7E1556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5977900-FEA5-8B2F-60F6-2600F181CE21}"/>
              </a:ext>
            </a:extLst>
          </p:cNvPr>
          <p:cNvGrpSpPr/>
          <p:nvPr/>
        </p:nvGrpSpPr>
        <p:grpSpPr>
          <a:xfrm>
            <a:off x="192087" y="0"/>
            <a:ext cx="11807761" cy="3438288"/>
            <a:chOff x="192087" y="0"/>
            <a:chExt cx="11807761" cy="3261360"/>
          </a:xfrm>
          <a:effectLst>
            <a:outerShdw blurRad="50800" dist="38100" dir="2700000" algn="tl" rotWithShape="0">
              <a:schemeClr val="accent6">
                <a:lumMod val="75000"/>
                <a:alpha val="40000"/>
              </a:schemeClr>
            </a:outerShdw>
          </a:effectLst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F174D2C-E53C-7495-0A0A-4176AA034E6D}"/>
                </a:ext>
              </a:extLst>
            </p:cNvPr>
            <p:cNvSpPr>
              <a:spLocks/>
            </p:cNvSpPr>
            <p:nvPr/>
          </p:nvSpPr>
          <p:spPr>
            <a:xfrm>
              <a:off x="192087" y="0"/>
              <a:ext cx="857157" cy="3261360"/>
            </a:xfrm>
            <a:prstGeom prst="rect">
              <a:avLst/>
            </a:prstGeom>
            <a:solidFill>
              <a:srgbClr val="DAF6DD"/>
            </a:solidFill>
            <a:ln w="317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A35CF8-0C95-DA37-122F-1648F1BCFB22}"/>
                </a:ext>
              </a:extLst>
            </p:cNvPr>
            <p:cNvSpPr>
              <a:spLocks/>
            </p:cNvSpPr>
            <p:nvPr/>
          </p:nvSpPr>
          <p:spPr>
            <a:xfrm>
              <a:off x="1049244" y="0"/>
              <a:ext cx="10950604" cy="32613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9D3218-77EF-9CCE-7BCD-830E7FFFF6C5}"/>
              </a:ext>
            </a:extLst>
          </p:cNvPr>
          <p:cNvSpPr txBox="1"/>
          <p:nvPr/>
        </p:nvSpPr>
        <p:spPr>
          <a:xfrm>
            <a:off x="5067674" y="3526841"/>
            <a:ext cx="2106346" cy="1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전체 연출 비교 </a:t>
            </a:r>
            <a:r>
              <a:rPr lang="en-US" altLang="ko-KR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99" b="1" dirty="0" err="1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적룡포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ko-KR" altLang="en-US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연출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ko-KR" altLang="en-US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비교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altLang="ko-KR" sz="999" b="1" dirty="0" err="1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svg</a:t>
            </a:r>
            <a:endParaRPr lang="en-US" altLang="ko-KR" sz="999" b="1" dirty="0">
              <a:solidFill>
                <a:schemeClr val="accent4">
                  <a:lumMod val="7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394874BD-ACA0-6AB6-CD05-517827AA04B2}"/>
              </a:ext>
            </a:extLst>
          </p:cNvPr>
          <p:cNvGrpSpPr/>
          <p:nvPr/>
        </p:nvGrpSpPr>
        <p:grpSpPr>
          <a:xfrm>
            <a:off x="11909147" y="0"/>
            <a:ext cx="72000" cy="3429000"/>
            <a:chOff x="11909147" y="0"/>
            <a:chExt cx="72000" cy="3429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41612F-418D-ED6B-D13E-0481244C6E96}"/>
                </a:ext>
              </a:extLst>
            </p:cNvPr>
            <p:cNvSpPr/>
            <p:nvPr/>
          </p:nvSpPr>
          <p:spPr>
            <a:xfrm>
              <a:off x="11909147" y="0"/>
              <a:ext cx="72000" cy="342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8FBD4C7-A55A-2FC3-A5AC-6632C2F6F06F}"/>
                </a:ext>
              </a:extLst>
            </p:cNvPr>
            <p:cNvSpPr/>
            <p:nvPr/>
          </p:nvSpPr>
          <p:spPr>
            <a:xfrm>
              <a:off x="11918849" y="1870094"/>
              <a:ext cx="54058" cy="153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16892B7-CFD2-59EB-C3FE-48898EA5F0E5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B005B38-5B07-E054-A9C8-13F37AEB6F68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A88B7CD-4B94-D862-8A6F-6A1E6421B7BF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1" name="그림 10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1E238B7B-AF33-E8FD-9628-BD166E31F8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9E7B4F-5017-105E-BFF4-259CBC25C5AA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BE5055-7E98-10A5-144A-783E4AF719AE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86501DE8-656D-0BB3-9AED-4670363D7B8D}"/>
              </a:ext>
            </a:extLst>
          </p:cNvPr>
          <p:cNvGrpSpPr/>
          <p:nvPr/>
        </p:nvGrpSpPr>
        <p:grpSpPr>
          <a:xfrm>
            <a:off x="1171730" y="213924"/>
            <a:ext cx="10683359" cy="3168792"/>
            <a:chOff x="1171730" y="213924"/>
            <a:chExt cx="10683359" cy="3168792"/>
          </a:xfrm>
        </p:grpSpPr>
        <p:sp>
          <p:nvSpPr>
            <p:cNvPr id="175" name="직사각형 260">
              <a:extLst>
                <a:ext uri="{FF2B5EF4-FFF2-40B4-BE49-F238E27FC236}">
                  <a16:creationId xmlns:a16="http://schemas.microsoft.com/office/drawing/2014/main" id="{400F38E9-E23D-D99C-7902-B1E9176B0211}"/>
                </a:ext>
              </a:extLst>
            </p:cNvPr>
            <p:cNvSpPr/>
            <p:nvPr/>
          </p:nvSpPr>
          <p:spPr>
            <a:xfrm>
              <a:off x="1174716" y="425112"/>
              <a:ext cx="10680373" cy="2957604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6" name="직사각형 260">
              <a:extLst>
                <a:ext uri="{FF2B5EF4-FFF2-40B4-BE49-F238E27FC236}">
                  <a16:creationId xmlns:a16="http://schemas.microsoft.com/office/drawing/2014/main" id="{D7DB9AF9-16FE-C94F-0A6E-D71A3E09DDFC}"/>
                </a:ext>
              </a:extLst>
            </p:cNvPr>
            <p:cNvSpPr/>
            <p:nvPr/>
          </p:nvSpPr>
          <p:spPr>
            <a:xfrm>
              <a:off x="2021503" y="642549"/>
              <a:ext cx="9720000" cy="59761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7" name="직사각형 260">
              <a:extLst>
                <a:ext uri="{FF2B5EF4-FFF2-40B4-BE49-F238E27FC236}">
                  <a16:creationId xmlns:a16="http://schemas.microsoft.com/office/drawing/2014/main" id="{98C6CAB0-CA8E-CEAB-DB6A-D971FABDFF35}"/>
                </a:ext>
              </a:extLst>
            </p:cNvPr>
            <p:cNvSpPr/>
            <p:nvPr/>
          </p:nvSpPr>
          <p:spPr>
            <a:xfrm>
              <a:off x="2021503" y="2501042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8" name="직사각형 260">
              <a:extLst>
                <a:ext uri="{FF2B5EF4-FFF2-40B4-BE49-F238E27FC236}">
                  <a16:creationId xmlns:a16="http://schemas.microsoft.com/office/drawing/2014/main" id="{AD12DBEE-1CCE-3B7D-0593-248B11970E95}"/>
                </a:ext>
              </a:extLst>
            </p:cNvPr>
            <p:cNvSpPr/>
            <p:nvPr/>
          </p:nvSpPr>
          <p:spPr>
            <a:xfrm>
              <a:off x="2021503" y="2752997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9" name="직사각형 260">
              <a:extLst>
                <a:ext uri="{FF2B5EF4-FFF2-40B4-BE49-F238E27FC236}">
                  <a16:creationId xmlns:a16="http://schemas.microsoft.com/office/drawing/2014/main" id="{E8F553A4-C3C5-D87F-6ED1-9B9DF4C5DB09}"/>
                </a:ext>
              </a:extLst>
            </p:cNvPr>
            <p:cNvSpPr/>
            <p:nvPr/>
          </p:nvSpPr>
          <p:spPr>
            <a:xfrm>
              <a:off x="2021503" y="1492159"/>
              <a:ext cx="972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0" name="직사각형 260">
              <a:extLst>
                <a:ext uri="{FF2B5EF4-FFF2-40B4-BE49-F238E27FC236}">
                  <a16:creationId xmlns:a16="http://schemas.microsoft.com/office/drawing/2014/main" id="{55CA30D7-BBC9-831A-DFE4-96712640E203}"/>
                </a:ext>
              </a:extLst>
            </p:cNvPr>
            <p:cNvSpPr/>
            <p:nvPr/>
          </p:nvSpPr>
          <p:spPr>
            <a:xfrm>
              <a:off x="2021503" y="1996071"/>
              <a:ext cx="972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1" name="직사각형 260">
              <a:extLst>
                <a:ext uri="{FF2B5EF4-FFF2-40B4-BE49-F238E27FC236}">
                  <a16:creationId xmlns:a16="http://schemas.microsoft.com/office/drawing/2014/main" id="{BB34FD76-3CCD-E22F-4DBA-22F7DA543010}"/>
                </a:ext>
              </a:extLst>
            </p:cNvPr>
            <p:cNvSpPr/>
            <p:nvPr/>
          </p:nvSpPr>
          <p:spPr>
            <a:xfrm>
              <a:off x="2021503" y="3004952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2" name="직사각형 260">
              <a:extLst>
                <a:ext uri="{FF2B5EF4-FFF2-40B4-BE49-F238E27FC236}">
                  <a16:creationId xmlns:a16="http://schemas.microsoft.com/office/drawing/2014/main" id="{3F246EE5-12D4-67B4-3271-EEEB7C981271}"/>
                </a:ext>
              </a:extLst>
            </p:cNvPr>
            <p:cNvSpPr/>
            <p:nvPr/>
          </p:nvSpPr>
          <p:spPr>
            <a:xfrm>
              <a:off x="2021503" y="1240159"/>
              <a:ext cx="9720000" cy="252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28BE18E3-A028-B015-54F8-AB16E5080AA2}"/>
                </a:ext>
              </a:extLst>
            </p:cNvPr>
            <p:cNvGrpSpPr/>
            <p:nvPr/>
          </p:nvGrpSpPr>
          <p:grpSpPr>
            <a:xfrm>
              <a:off x="2023144" y="642549"/>
              <a:ext cx="9720000" cy="2603930"/>
              <a:chOff x="2023969" y="3461192"/>
              <a:chExt cx="14575866" cy="2376746"/>
            </a:xfrm>
          </p:grpSpPr>
          <p:grpSp>
            <p:nvGrpSpPr>
              <p:cNvPr id="248" name="그룹 247">
                <a:extLst>
                  <a:ext uri="{FF2B5EF4-FFF2-40B4-BE49-F238E27FC236}">
                    <a16:creationId xmlns:a16="http://schemas.microsoft.com/office/drawing/2014/main" id="{084D84F7-E0C6-6EF8-728B-7EB8E6DD14BD}"/>
                  </a:ext>
                </a:extLst>
              </p:cNvPr>
              <p:cNvGrpSpPr/>
              <p:nvPr/>
            </p:nvGrpSpPr>
            <p:grpSpPr>
              <a:xfrm>
                <a:off x="2023969" y="3461192"/>
                <a:ext cx="6478193" cy="2376746"/>
                <a:chOff x="191712" y="5272617"/>
                <a:chExt cx="8640374" cy="1412002"/>
              </a:xfrm>
            </p:grpSpPr>
            <p:cxnSp>
              <p:nvCxnSpPr>
                <p:cNvPr id="332" name="직선 연결선 331">
                  <a:extLst>
                    <a:ext uri="{FF2B5EF4-FFF2-40B4-BE49-F238E27FC236}">
                      <a16:creationId xmlns:a16="http://schemas.microsoft.com/office/drawing/2014/main" id="{EEBA7272-1CC9-94FC-2899-00A333D430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직선 연결선 332">
                  <a:extLst>
                    <a:ext uri="{FF2B5EF4-FFF2-40B4-BE49-F238E27FC236}">
                      <a16:creationId xmlns:a16="http://schemas.microsoft.com/office/drawing/2014/main" id="{7D2F3058-E4A9-3182-C23A-4F31A25A4F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직선 연결선 333">
                  <a:extLst>
                    <a:ext uri="{FF2B5EF4-FFF2-40B4-BE49-F238E27FC236}">
                      <a16:creationId xmlns:a16="http://schemas.microsoft.com/office/drawing/2014/main" id="{F7CBC524-3841-F6A3-4C13-841B0AB12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직선 연결선 334">
                  <a:extLst>
                    <a:ext uri="{FF2B5EF4-FFF2-40B4-BE49-F238E27FC236}">
                      <a16:creationId xmlns:a16="http://schemas.microsoft.com/office/drawing/2014/main" id="{75DE76CE-D8E0-C061-D4B9-15ACF3DB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직선 연결선 335">
                  <a:extLst>
                    <a:ext uri="{FF2B5EF4-FFF2-40B4-BE49-F238E27FC236}">
                      <a16:creationId xmlns:a16="http://schemas.microsoft.com/office/drawing/2014/main" id="{07962B44-2882-C4C6-504F-4402426BBF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7" name="그룹 336">
                  <a:extLst>
                    <a:ext uri="{FF2B5EF4-FFF2-40B4-BE49-F238E27FC236}">
                      <a16:creationId xmlns:a16="http://schemas.microsoft.com/office/drawing/2014/main" id="{8ADB1A53-8C09-0E2D-EB51-4BBCF2226AA7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90" name="직선 연결선 389">
                    <a:extLst>
                      <a:ext uri="{FF2B5EF4-FFF2-40B4-BE49-F238E27FC236}">
                        <a16:creationId xmlns:a16="http://schemas.microsoft.com/office/drawing/2014/main" id="{7EED0CE0-D945-E3B0-8CBF-D7E4B3AEC0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직선 연결선 390">
                    <a:extLst>
                      <a:ext uri="{FF2B5EF4-FFF2-40B4-BE49-F238E27FC236}">
                        <a16:creationId xmlns:a16="http://schemas.microsoft.com/office/drawing/2014/main" id="{8FAE4638-D561-827B-3C51-C6C194B88C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직선 연결선 391">
                    <a:extLst>
                      <a:ext uri="{FF2B5EF4-FFF2-40B4-BE49-F238E27FC236}">
                        <a16:creationId xmlns:a16="http://schemas.microsoft.com/office/drawing/2014/main" id="{E8646EAC-8984-C13B-22C5-2E177BD662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직선 연결선 392">
                    <a:extLst>
                      <a:ext uri="{FF2B5EF4-FFF2-40B4-BE49-F238E27FC236}">
                        <a16:creationId xmlns:a16="http://schemas.microsoft.com/office/drawing/2014/main" id="{A0C919D2-84FF-722A-F26D-FE685ADB31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직선 연결선 393">
                    <a:extLst>
                      <a:ext uri="{FF2B5EF4-FFF2-40B4-BE49-F238E27FC236}">
                        <a16:creationId xmlns:a16="http://schemas.microsoft.com/office/drawing/2014/main" id="{10102F9D-D7A1-EE81-1011-495CA64162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직선 연결선 394">
                    <a:extLst>
                      <a:ext uri="{FF2B5EF4-FFF2-40B4-BE49-F238E27FC236}">
                        <a16:creationId xmlns:a16="http://schemas.microsoft.com/office/drawing/2014/main" id="{05E2AEE4-2780-AA36-4C0F-9847CAB810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직선 연결선 395">
                    <a:extLst>
                      <a:ext uri="{FF2B5EF4-FFF2-40B4-BE49-F238E27FC236}">
                        <a16:creationId xmlns:a16="http://schemas.microsoft.com/office/drawing/2014/main" id="{3E7386AB-10BA-ABA4-DB6B-4C1C950BD7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직선 연결선 396">
                    <a:extLst>
                      <a:ext uri="{FF2B5EF4-FFF2-40B4-BE49-F238E27FC236}">
                        <a16:creationId xmlns:a16="http://schemas.microsoft.com/office/drawing/2014/main" id="{81866088-45C1-4FD7-A219-8258829B42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직선 연결선 397">
                    <a:extLst>
                      <a:ext uri="{FF2B5EF4-FFF2-40B4-BE49-F238E27FC236}">
                        <a16:creationId xmlns:a16="http://schemas.microsoft.com/office/drawing/2014/main" id="{51D51AB7-12B7-B935-E80E-E8035F827E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8" name="그룹 337">
                  <a:extLst>
                    <a:ext uri="{FF2B5EF4-FFF2-40B4-BE49-F238E27FC236}">
                      <a16:creationId xmlns:a16="http://schemas.microsoft.com/office/drawing/2014/main" id="{8B1B864D-6B2C-E535-F7B2-B97728F0FD57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81" name="직선 연결선 380">
                    <a:extLst>
                      <a:ext uri="{FF2B5EF4-FFF2-40B4-BE49-F238E27FC236}">
                        <a16:creationId xmlns:a16="http://schemas.microsoft.com/office/drawing/2014/main" id="{8C43C0E6-4339-DF8C-EDCA-6B8607BDB6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직선 연결선 381">
                    <a:extLst>
                      <a:ext uri="{FF2B5EF4-FFF2-40B4-BE49-F238E27FC236}">
                        <a16:creationId xmlns:a16="http://schemas.microsoft.com/office/drawing/2014/main" id="{6D2C9789-5D67-037B-A6D1-2BB9563D0E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직선 연결선 382">
                    <a:extLst>
                      <a:ext uri="{FF2B5EF4-FFF2-40B4-BE49-F238E27FC236}">
                        <a16:creationId xmlns:a16="http://schemas.microsoft.com/office/drawing/2014/main" id="{213103CF-8622-2A70-D4BC-761E56F414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직선 연결선 383">
                    <a:extLst>
                      <a:ext uri="{FF2B5EF4-FFF2-40B4-BE49-F238E27FC236}">
                        <a16:creationId xmlns:a16="http://schemas.microsoft.com/office/drawing/2014/main" id="{C5D220E6-ECF3-C643-1CC2-CA88BAC2A9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직선 연결선 384">
                    <a:extLst>
                      <a:ext uri="{FF2B5EF4-FFF2-40B4-BE49-F238E27FC236}">
                        <a16:creationId xmlns:a16="http://schemas.microsoft.com/office/drawing/2014/main" id="{54B27CAE-0602-8C4D-39DE-F090C3E078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직선 연결선 385">
                    <a:extLst>
                      <a:ext uri="{FF2B5EF4-FFF2-40B4-BE49-F238E27FC236}">
                        <a16:creationId xmlns:a16="http://schemas.microsoft.com/office/drawing/2014/main" id="{BF5123EC-592F-3E2D-4D65-36934A32B9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직선 연결선 386">
                    <a:extLst>
                      <a:ext uri="{FF2B5EF4-FFF2-40B4-BE49-F238E27FC236}">
                        <a16:creationId xmlns:a16="http://schemas.microsoft.com/office/drawing/2014/main" id="{23EA6FDB-D0A4-57C7-20B7-42445AAAC2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직선 연결선 387">
                    <a:extLst>
                      <a:ext uri="{FF2B5EF4-FFF2-40B4-BE49-F238E27FC236}">
                        <a16:creationId xmlns:a16="http://schemas.microsoft.com/office/drawing/2014/main" id="{CD310ADB-30BC-02B7-A980-3C33085D7D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직선 연결선 388">
                    <a:extLst>
                      <a:ext uri="{FF2B5EF4-FFF2-40B4-BE49-F238E27FC236}">
                        <a16:creationId xmlns:a16="http://schemas.microsoft.com/office/drawing/2014/main" id="{029E3306-A542-0AC4-829D-EA2EB8BB10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9" name="그룹 338">
                  <a:extLst>
                    <a:ext uri="{FF2B5EF4-FFF2-40B4-BE49-F238E27FC236}">
                      <a16:creationId xmlns:a16="http://schemas.microsoft.com/office/drawing/2014/main" id="{4E7C0C90-301B-B2D4-48BF-0B1284764AAC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72" name="직선 연결선 371">
                    <a:extLst>
                      <a:ext uri="{FF2B5EF4-FFF2-40B4-BE49-F238E27FC236}">
                        <a16:creationId xmlns:a16="http://schemas.microsoft.com/office/drawing/2014/main" id="{2933AB0C-335F-569D-0C93-B7E718D871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직선 연결선 372">
                    <a:extLst>
                      <a:ext uri="{FF2B5EF4-FFF2-40B4-BE49-F238E27FC236}">
                        <a16:creationId xmlns:a16="http://schemas.microsoft.com/office/drawing/2014/main" id="{C03CA07B-E3C3-4374-21BC-CB43DECEF4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4" name="직선 연결선 373">
                    <a:extLst>
                      <a:ext uri="{FF2B5EF4-FFF2-40B4-BE49-F238E27FC236}">
                        <a16:creationId xmlns:a16="http://schemas.microsoft.com/office/drawing/2014/main" id="{CA26DE6C-831A-3EC0-2965-0C50FBA244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5" name="직선 연결선 374">
                    <a:extLst>
                      <a:ext uri="{FF2B5EF4-FFF2-40B4-BE49-F238E27FC236}">
                        <a16:creationId xmlns:a16="http://schemas.microsoft.com/office/drawing/2014/main" id="{C43DC6C9-79B9-CC8E-4C77-06043B8F7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6" name="직선 연결선 375">
                    <a:extLst>
                      <a:ext uri="{FF2B5EF4-FFF2-40B4-BE49-F238E27FC236}">
                        <a16:creationId xmlns:a16="http://schemas.microsoft.com/office/drawing/2014/main" id="{3FC5EC3E-1AB1-3EC4-DEAF-04983A2FAC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7" name="직선 연결선 376">
                    <a:extLst>
                      <a:ext uri="{FF2B5EF4-FFF2-40B4-BE49-F238E27FC236}">
                        <a16:creationId xmlns:a16="http://schemas.microsoft.com/office/drawing/2014/main" id="{4D23A3E9-1510-8DD5-CE12-D414DB7210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직선 연결선 377">
                    <a:extLst>
                      <a:ext uri="{FF2B5EF4-FFF2-40B4-BE49-F238E27FC236}">
                        <a16:creationId xmlns:a16="http://schemas.microsoft.com/office/drawing/2014/main" id="{E307D06B-EA30-83F9-12FE-3D74CDB7E1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직선 연결선 378">
                    <a:extLst>
                      <a:ext uri="{FF2B5EF4-FFF2-40B4-BE49-F238E27FC236}">
                        <a16:creationId xmlns:a16="http://schemas.microsoft.com/office/drawing/2014/main" id="{9676F8DD-8908-497A-7824-88769DFB05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직선 연결선 379">
                    <a:extLst>
                      <a:ext uri="{FF2B5EF4-FFF2-40B4-BE49-F238E27FC236}">
                        <a16:creationId xmlns:a16="http://schemas.microsoft.com/office/drawing/2014/main" id="{FDF5C243-87EB-1647-6A8B-89EB844ACC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0" name="그룹 339">
                  <a:extLst>
                    <a:ext uri="{FF2B5EF4-FFF2-40B4-BE49-F238E27FC236}">
                      <a16:creationId xmlns:a16="http://schemas.microsoft.com/office/drawing/2014/main" id="{D48CDCD7-58FA-5A71-E49D-C9F03233F5BF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63" name="직선 연결선 362">
                    <a:extLst>
                      <a:ext uri="{FF2B5EF4-FFF2-40B4-BE49-F238E27FC236}">
                        <a16:creationId xmlns:a16="http://schemas.microsoft.com/office/drawing/2014/main" id="{5B7AC6D2-DEFA-A1A6-AF7E-CD343EE6D1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직선 연결선 363">
                    <a:extLst>
                      <a:ext uri="{FF2B5EF4-FFF2-40B4-BE49-F238E27FC236}">
                        <a16:creationId xmlns:a16="http://schemas.microsoft.com/office/drawing/2014/main" id="{55A803C7-BD77-1640-F7D8-6A16C0A863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직선 연결선 364">
                    <a:extLst>
                      <a:ext uri="{FF2B5EF4-FFF2-40B4-BE49-F238E27FC236}">
                        <a16:creationId xmlns:a16="http://schemas.microsoft.com/office/drawing/2014/main" id="{5041DAB2-6179-9595-82C9-50B67C87D2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직선 연결선 365">
                    <a:extLst>
                      <a:ext uri="{FF2B5EF4-FFF2-40B4-BE49-F238E27FC236}">
                        <a16:creationId xmlns:a16="http://schemas.microsoft.com/office/drawing/2014/main" id="{659FDA6C-BF87-EC7B-D745-2CDCCC67E3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직선 연결선 366">
                    <a:extLst>
                      <a:ext uri="{FF2B5EF4-FFF2-40B4-BE49-F238E27FC236}">
                        <a16:creationId xmlns:a16="http://schemas.microsoft.com/office/drawing/2014/main" id="{949D00AC-0432-6B2E-D8F9-836AC6C606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직선 연결선 367">
                    <a:extLst>
                      <a:ext uri="{FF2B5EF4-FFF2-40B4-BE49-F238E27FC236}">
                        <a16:creationId xmlns:a16="http://schemas.microsoft.com/office/drawing/2014/main" id="{5BDE6D73-C4A6-BF1C-D395-3A0B6B0221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직선 연결선 368">
                    <a:extLst>
                      <a:ext uri="{FF2B5EF4-FFF2-40B4-BE49-F238E27FC236}">
                        <a16:creationId xmlns:a16="http://schemas.microsoft.com/office/drawing/2014/main" id="{50382ABC-B908-3F31-0E12-8E706CC226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직선 연결선 369">
                    <a:extLst>
                      <a:ext uri="{FF2B5EF4-FFF2-40B4-BE49-F238E27FC236}">
                        <a16:creationId xmlns:a16="http://schemas.microsoft.com/office/drawing/2014/main" id="{9845BDE4-9DB8-309F-5A9D-1CDD392B0B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직선 연결선 370">
                    <a:extLst>
                      <a:ext uri="{FF2B5EF4-FFF2-40B4-BE49-F238E27FC236}">
                        <a16:creationId xmlns:a16="http://schemas.microsoft.com/office/drawing/2014/main" id="{58DDE108-6C15-4FBD-400A-E80141FFC8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1" name="그룹 340">
                  <a:extLst>
                    <a:ext uri="{FF2B5EF4-FFF2-40B4-BE49-F238E27FC236}">
                      <a16:creationId xmlns:a16="http://schemas.microsoft.com/office/drawing/2014/main" id="{B02EBA3F-3537-7835-3716-83BC89C55E24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54" name="직선 연결선 353">
                    <a:extLst>
                      <a:ext uri="{FF2B5EF4-FFF2-40B4-BE49-F238E27FC236}">
                        <a16:creationId xmlns:a16="http://schemas.microsoft.com/office/drawing/2014/main" id="{AF5CF31E-A69B-A036-014A-AEA948B8A7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직선 연결선 354">
                    <a:extLst>
                      <a:ext uri="{FF2B5EF4-FFF2-40B4-BE49-F238E27FC236}">
                        <a16:creationId xmlns:a16="http://schemas.microsoft.com/office/drawing/2014/main" id="{1B62E39B-B6B6-C5F3-2963-857D49FEB4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직선 연결선 355">
                    <a:extLst>
                      <a:ext uri="{FF2B5EF4-FFF2-40B4-BE49-F238E27FC236}">
                        <a16:creationId xmlns:a16="http://schemas.microsoft.com/office/drawing/2014/main" id="{ED436642-E168-9748-8FF8-A8F4F3122C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직선 연결선 356">
                    <a:extLst>
                      <a:ext uri="{FF2B5EF4-FFF2-40B4-BE49-F238E27FC236}">
                        <a16:creationId xmlns:a16="http://schemas.microsoft.com/office/drawing/2014/main" id="{10C12458-554E-2F5C-7A6E-B4D5B36DBA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직선 연결선 357">
                    <a:extLst>
                      <a:ext uri="{FF2B5EF4-FFF2-40B4-BE49-F238E27FC236}">
                        <a16:creationId xmlns:a16="http://schemas.microsoft.com/office/drawing/2014/main" id="{ACF4846C-8D36-7C04-B9B7-146204590C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직선 연결선 358">
                    <a:extLst>
                      <a:ext uri="{FF2B5EF4-FFF2-40B4-BE49-F238E27FC236}">
                        <a16:creationId xmlns:a16="http://schemas.microsoft.com/office/drawing/2014/main" id="{24586BF3-33C5-71F0-B329-C9DE053FD8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직선 연결선 359">
                    <a:extLst>
                      <a:ext uri="{FF2B5EF4-FFF2-40B4-BE49-F238E27FC236}">
                        <a16:creationId xmlns:a16="http://schemas.microsoft.com/office/drawing/2014/main" id="{4963BB3D-BBFD-C2D3-BC22-5A9D5D52B4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직선 연결선 360">
                    <a:extLst>
                      <a:ext uri="{FF2B5EF4-FFF2-40B4-BE49-F238E27FC236}">
                        <a16:creationId xmlns:a16="http://schemas.microsoft.com/office/drawing/2014/main" id="{73C78D9D-4173-A132-CCE9-683FFCC60C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직선 연결선 361">
                    <a:extLst>
                      <a:ext uri="{FF2B5EF4-FFF2-40B4-BE49-F238E27FC236}">
                        <a16:creationId xmlns:a16="http://schemas.microsoft.com/office/drawing/2014/main" id="{D1886606-BD5C-803C-5086-FF6319045B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2" name="그룹 341">
                  <a:extLst>
                    <a:ext uri="{FF2B5EF4-FFF2-40B4-BE49-F238E27FC236}">
                      <a16:creationId xmlns:a16="http://schemas.microsoft.com/office/drawing/2014/main" id="{F2DD9A1B-AFA8-9C7B-42CB-B874B439872B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45" name="직선 연결선 344">
                    <a:extLst>
                      <a:ext uri="{FF2B5EF4-FFF2-40B4-BE49-F238E27FC236}">
                        <a16:creationId xmlns:a16="http://schemas.microsoft.com/office/drawing/2014/main" id="{EE5987E3-E4EE-C7F1-50C2-003C9FFDFA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직선 연결선 345">
                    <a:extLst>
                      <a:ext uri="{FF2B5EF4-FFF2-40B4-BE49-F238E27FC236}">
                        <a16:creationId xmlns:a16="http://schemas.microsoft.com/office/drawing/2014/main" id="{BBE36A05-B021-6A7B-2AA8-05A8C8CA42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직선 연결선 346">
                    <a:extLst>
                      <a:ext uri="{FF2B5EF4-FFF2-40B4-BE49-F238E27FC236}">
                        <a16:creationId xmlns:a16="http://schemas.microsoft.com/office/drawing/2014/main" id="{B41CAB7B-0580-6DD8-2F05-9559CAD31F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직선 연결선 347">
                    <a:extLst>
                      <a:ext uri="{FF2B5EF4-FFF2-40B4-BE49-F238E27FC236}">
                        <a16:creationId xmlns:a16="http://schemas.microsoft.com/office/drawing/2014/main" id="{2BAA1F53-90F4-4DA9-42D0-6282507834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직선 연결선 348">
                    <a:extLst>
                      <a:ext uri="{FF2B5EF4-FFF2-40B4-BE49-F238E27FC236}">
                        <a16:creationId xmlns:a16="http://schemas.microsoft.com/office/drawing/2014/main" id="{B680DDCD-486F-0B44-762D-9C075D0C14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직선 연결선 349">
                    <a:extLst>
                      <a:ext uri="{FF2B5EF4-FFF2-40B4-BE49-F238E27FC236}">
                        <a16:creationId xmlns:a16="http://schemas.microsoft.com/office/drawing/2014/main" id="{EF8207E0-916B-03C8-3FE4-0600017DE7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직선 연결선 350">
                    <a:extLst>
                      <a:ext uri="{FF2B5EF4-FFF2-40B4-BE49-F238E27FC236}">
                        <a16:creationId xmlns:a16="http://schemas.microsoft.com/office/drawing/2014/main" id="{E0CBD95B-FFC3-41CE-3181-837099E1B9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직선 연결선 351">
                    <a:extLst>
                      <a:ext uri="{FF2B5EF4-FFF2-40B4-BE49-F238E27FC236}">
                        <a16:creationId xmlns:a16="http://schemas.microsoft.com/office/drawing/2014/main" id="{6180C463-4D68-DC7F-D1F6-1731566C47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직선 연결선 352">
                    <a:extLst>
                      <a:ext uri="{FF2B5EF4-FFF2-40B4-BE49-F238E27FC236}">
                        <a16:creationId xmlns:a16="http://schemas.microsoft.com/office/drawing/2014/main" id="{0E0B7BDC-5895-CABC-8BE7-EB12C8FE57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3" name="직선 연결선 342">
                  <a:extLst>
                    <a:ext uri="{FF2B5EF4-FFF2-40B4-BE49-F238E27FC236}">
                      <a16:creationId xmlns:a16="http://schemas.microsoft.com/office/drawing/2014/main" id="{DAABB111-ADB8-AB24-ACF8-5360C6408D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직선 연결선 343">
                  <a:extLst>
                    <a:ext uri="{FF2B5EF4-FFF2-40B4-BE49-F238E27FC236}">
                      <a16:creationId xmlns:a16="http://schemas.microsoft.com/office/drawing/2014/main" id="{ED4EA6FB-D893-6F8D-547C-6AF0DB45E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712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그룹 248">
                <a:extLst>
                  <a:ext uri="{FF2B5EF4-FFF2-40B4-BE49-F238E27FC236}">
                    <a16:creationId xmlns:a16="http://schemas.microsoft.com/office/drawing/2014/main" id="{9398F111-27F9-8295-AA83-4F997981F2BC}"/>
                  </a:ext>
                </a:extLst>
              </p:cNvPr>
              <p:cNvGrpSpPr/>
              <p:nvPr/>
            </p:nvGrpSpPr>
            <p:grpSpPr>
              <a:xfrm>
                <a:off x="8610409" y="3461192"/>
                <a:ext cx="6369946" cy="2376746"/>
                <a:chOff x="336088" y="5272617"/>
                <a:chExt cx="8495998" cy="1412002"/>
              </a:xfrm>
            </p:grpSpPr>
            <p:cxnSp>
              <p:nvCxnSpPr>
                <p:cNvPr id="266" name="직선 연결선 265">
                  <a:extLst>
                    <a:ext uri="{FF2B5EF4-FFF2-40B4-BE49-F238E27FC236}">
                      <a16:creationId xmlns:a16="http://schemas.microsoft.com/office/drawing/2014/main" id="{CDA3ECEF-4FED-BFE0-FAEE-41AA25D536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직선 연결선 266">
                  <a:extLst>
                    <a:ext uri="{FF2B5EF4-FFF2-40B4-BE49-F238E27FC236}">
                      <a16:creationId xmlns:a16="http://schemas.microsoft.com/office/drawing/2014/main" id="{3947A9BC-6410-6CC1-C75A-82B431D54C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직선 연결선 267">
                  <a:extLst>
                    <a:ext uri="{FF2B5EF4-FFF2-40B4-BE49-F238E27FC236}">
                      <a16:creationId xmlns:a16="http://schemas.microsoft.com/office/drawing/2014/main" id="{F8966BCC-3BD2-E742-3E24-F487FB700C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직선 연결선 268">
                  <a:extLst>
                    <a:ext uri="{FF2B5EF4-FFF2-40B4-BE49-F238E27FC236}">
                      <a16:creationId xmlns:a16="http://schemas.microsoft.com/office/drawing/2014/main" id="{D836751A-12C5-11C6-617B-AD84B66745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직선 연결선 269">
                  <a:extLst>
                    <a:ext uri="{FF2B5EF4-FFF2-40B4-BE49-F238E27FC236}">
                      <a16:creationId xmlns:a16="http://schemas.microsoft.com/office/drawing/2014/main" id="{411B209B-C92D-E2BD-713F-7F4CF74C3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1" name="그룹 270">
                  <a:extLst>
                    <a:ext uri="{FF2B5EF4-FFF2-40B4-BE49-F238E27FC236}">
                      <a16:creationId xmlns:a16="http://schemas.microsoft.com/office/drawing/2014/main" id="{D31CDFF2-AD9B-0CEE-599E-2E947F448D3B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23" name="직선 연결선 322">
                    <a:extLst>
                      <a:ext uri="{FF2B5EF4-FFF2-40B4-BE49-F238E27FC236}">
                        <a16:creationId xmlns:a16="http://schemas.microsoft.com/office/drawing/2014/main" id="{F2BCAC4A-A5EB-073B-FE83-40A8E5E7B1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직선 연결선 323">
                    <a:extLst>
                      <a:ext uri="{FF2B5EF4-FFF2-40B4-BE49-F238E27FC236}">
                        <a16:creationId xmlns:a16="http://schemas.microsoft.com/office/drawing/2014/main" id="{089F0272-6AB3-F48C-DCE8-0D17269E86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직선 연결선 324">
                    <a:extLst>
                      <a:ext uri="{FF2B5EF4-FFF2-40B4-BE49-F238E27FC236}">
                        <a16:creationId xmlns:a16="http://schemas.microsoft.com/office/drawing/2014/main" id="{5615A970-C93D-ABBE-DFF8-73DA3A148A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직선 연결선 325">
                    <a:extLst>
                      <a:ext uri="{FF2B5EF4-FFF2-40B4-BE49-F238E27FC236}">
                        <a16:creationId xmlns:a16="http://schemas.microsoft.com/office/drawing/2014/main" id="{C7B2529B-4C2F-2F0C-7231-A1F464514B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직선 연결선 326">
                    <a:extLst>
                      <a:ext uri="{FF2B5EF4-FFF2-40B4-BE49-F238E27FC236}">
                        <a16:creationId xmlns:a16="http://schemas.microsoft.com/office/drawing/2014/main" id="{8ADC66B4-14D3-9C2B-C298-54D046086A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직선 연결선 327">
                    <a:extLst>
                      <a:ext uri="{FF2B5EF4-FFF2-40B4-BE49-F238E27FC236}">
                        <a16:creationId xmlns:a16="http://schemas.microsoft.com/office/drawing/2014/main" id="{27D01707-66D1-5671-3A63-D9B2FBD534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직선 연결선 328">
                    <a:extLst>
                      <a:ext uri="{FF2B5EF4-FFF2-40B4-BE49-F238E27FC236}">
                        <a16:creationId xmlns:a16="http://schemas.microsoft.com/office/drawing/2014/main" id="{AA18A6E2-6AD3-7F45-2B14-BECDC3D8AB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직선 연결선 329">
                    <a:extLst>
                      <a:ext uri="{FF2B5EF4-FFF2-40B4-BE49-F238E27FC236}">
                        <a16:creationId xmlns:a16="http://schemas.microsoft.com/office/drawing/2014/main" id="{660CA19C-970A-7D46-90EB-60807E26FA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직선 연결선 330">
                    <a:extLst>
                      <a:ext uri="{FF2B5EF4-FFF2-40B4-BE49-F238E27FC236}">
                        <a16:creationId xmlns:a16="http://schemas.microsoft.com/office/drawing/2014/main" id="{71E3F624-6404-2E60-4618-AD09D913F8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2" name="그룹 271">
                  <a:extLst>
                    <a:ext uri="{FF2B5EF4-FFF2-40B4-BE49-F238E27FC236}">
                      <a16:creationId xmlns:a16="http://schemas.microsoft.com/office/drawing/2014/main" id="{508B7F6C-9A55-415D-2261-D7ACA341BC90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C6D625CE-1539-D6CB-638E-B10EA129E7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직선 연결선 314">
                    <a:extLst>
                      <a:ext uri="{FF2B5EF4-FFF2-40B4-BE49-F238E27FC236}">
                        <a16:creationId xmlns:a16="http://schemas.microsoft.com/office/drawing/2014/main" id="{D1967FFD-2E93-9152-AD8A-E8AD07B0F1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직선 연결선 315">
                    <a:extLst>
                      <a:ext uri="{FF2B5EF4-FFF2-40B4-BE49-F238E27FC236}">
                        <a16:creationId xmlns:a16="http://schemas.microsoft.com/office/drawing/2014/main" id="{17A9F24A-E06A-BC33-EBCB-620ED35B5B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직선 연결선 316">
                    <a:extLst>
                      <a:ext uri="{FF2B5EF4-FFF2-40B4-BE49-F238E27FC236}">
                        <a16:creationId xmlns:a16="http://schemas.microsoft.com/office/drawing/2014/main" id="{71C8D77C-CF6E-33C4-D612-952B19A250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직선 연결선 317">
                    <a:extLst>
                      <a:ext uri="{FF2B5EF4-FFF2-40B4-BE49-F238E27FC236}">
                        <a16:creationId xmlns:a16="http://schemas.microsoft.com/office/drawing/2014/main" id="{0DA26A1C-9C82-5FAC-DBBC-57A05154F5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직선 연결선 318">
                    <a:extLst>
                      <a:ext uri="{FF2B5EF4-FFF2-40B4-BE49-F238E27FC236}">
                        <a16:creationId xmlns:a16="http://schemas.microsoft.com/office/drawing/2014/main" id="{7E6EFCCF-22A9-5510-9E1E-18B8151056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직선 연결선 319">
                    <a:extLst>
                      <a:ext uri="{FF2B5EF4-FFF2-40B4-BE49-F238E27FC236}">
                        <a16:creationId xmlns:a16="http://schemas.microsoft.com/office/drawing/2014/main" id="{C14BAC8F-1447-4B01-4549-4482C556E2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직선 연결선 320">
                    <a:extLst>
                      <a:ext uri="{FF2B5EF4-FFF2-40B4-BE49-F238E27FC236}">
                        <a16:creationId xmlns:a16="http://schemas.microsoft.com/office/drawing/2014/main" id="{6FD87385-DDE7-CAEB-489B-F83A34D4AA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직선 연결선 321">
                    <a:extLst>
                      <a:ext uri="{FF2B5EF4-FFF2-40B4-BE49-F238E27FC236}">
                        <a16:creationId xmlns:a16="http://schemas.microsoft.com/office/drawing/2014/main" id="{C5FCCDF5-D789-434F-AFA5-FC9A048FDD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3" name="그룹 272">
                  <a:extLst>
                    <a:ext uri="{FF2B5EF4-FFF2-40B4-BE49-F238E27FC236}">
                      <a16:creationId xmlns:a16="http://schemas.microsoft.com/office/drawing/2014/main" id="{802560F1-57F5-ED53-D152-99CF279E1F67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BE979192-BA52-93CB-27B3-71DBA59364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9E9E138C-E139-037F-7511-890D4311C9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A54B952F-1408-3696-4882-85CCF27732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99AE1214-3EE4-9DBE-2BE1-16147FAB72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C53AA6B1-20BC-3025-56EE-58D67A9D58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직선 연결선 309">
                    <a:extLst>
                      <a:ext uri="{FF2B5EF4-FFF2-40B4-BE49-F238E27FC236}">
                        <a16:creationId xmlns:a16="http://schemas.microsoft.com/office/drawing/2014/main" id="{CE15E4FE-9669-2892-F491-BFD5B74884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D375181F-6271-4D21-9AAC-5D396C38B5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ED6914EB-6037-CBC9-AB9F-CA94FB8CCF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5CF57906-3847-5961-3009-76F332F1BE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그룹 273">
                  <a:extLst>
                    <a:ext uri="{FF2B5EF4-FFF2-40B4-BE49-F238E27FC236}">
                      <a16:creationId xmlns:a16="http://schemas.microsoft.com/office/drawing/2014/main" id="{4EFD0D36-0C51-B671-780C-4A45AD57298F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96" name="직선 연결선 295">
                    <a:extLst>
                      <a:ext uri="{FF2B5EF4-FFF2-40B4-BE49-F238E27FC236}">
                        <a16:creationId xmlns:a16="http://schemas.microsoft.com/office/drawing/2014/main" id="{62401608-F822-975B-3D88-DD1BA203A2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직선 연결선 296">
                    <a:extLst>
                      <a:ext uri="{FF2B5EF4-FFF2-40B4-BE49-F238E27FC236}">
                        <a16:creationId xmlns:a16="http://schemas.microsoft.com/office/drawing/2014/main" id="{4A98B8B2-DC86-6B8B-40E7-AB5EACCB3A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>
                    <a:extLst>
                      <a:ext uri="{FF2B5EF4-FFF2-40B4-BE49-F238E27FC236}">
                        <a16:creationId xmlns:a16="http://schemas.microsoft.com/office/drawing/2014/main" id="{1D395D11-E572-ABFE-4770-428B5D5E38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직선 연결선 298">
                    <a:extLst>
                      <a:ext uri="{FF2B5EF4-FFF2-40B4-BE49-F238E27FC236}">
                        <a16:creationId xmlns:a16="http://schemas.microsoft.com/office/drawing/2014/main" id="{48B1AD15-8F01-A29C-ED6C-CD060FA0C6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43EE34C2-6D25-6A31-3232-3851F6851D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직선 연결선 300">
                    <a:extLst>
                      <a:ext uri="{FF2B5EF4-FFF2-40B4-BE49-F238E27FC236}">
                        <a16:creationId xmlns:a16="http://schemas.microsoft.com/office/drawing/2014/main" id="{E1F7950B-3DA8-1FE9-33A1-C408A1B670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8239C9AE-41DD-5208-C442-1B74B03AA0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5FD37931-06CE-DE71-D7D5-936FCF0FE8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B2712C38-5ED8-2622-3585-42D10A8354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5" name="그룹 274">
                  <a:extLst>
                    <a:ext uri="{FF2B5EF4-FFF2-40B4-BE49-F238E27FC236}">
                      <a16:creationId xmlns:a16="http://schemas.microsoft.com/office/drawing/2014/main" id="{0971BAE9-DDB5-742A-0125-8E211BB6B800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87" name="직선 연결선 286">
                    <a:extLst>
                      <a:ext uri="{FF2B5EF4-FFF2-40B4-BE49-F238E27FC236}">
                        <a16:creationId xmlns:a16="http://schemas.microsoft.com/office/drawing/2014/main" id="{1ED14B9C-C3E3-770B-F2FD-6CACAA81C2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직선 연결선 287">
                    <a:extLst>
                      <a:ext uri="{FF2B5EF4-FFF2-40B4-BE49-F238E27FC236}">
                        <a16:creationId xmlns:a16="http://schemas.microsoft.com/office/drawing/2014/main" id="{64D0C3EC-69F6-5FD5-E1F0-A7855DE8CF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직선 연결선 288">
                    <a:extLst>
                      <a:ext uri="{FF2B5EF4-FFF2-40B4-BE49-F238E27FC236}">
                        <a16:creationId xmlns:a16="http://schemas.microsoft.com/office/drawing/2014/main" id="{01A6AE60-207E-15B4-E7EA-0D4842CEE6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직선 연결선 289">
                    <a:extLst>
                      <a:ext uri="{FF2B5EF4-FFF2-40B4-BE49-F238E27FC236}">
                        <a16:creationId xmlns:a16="http://schemas.microsoft.com/office/drawing/2014/main" id="{E7766390-AD33-22FF-48D7-4C40672A22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1DC7ED20-AA70-F598-11A6-75854D3588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직선 연결선 291">
                    <a:extLst>
                      <a:ext uri="{FF2B5EF4-FFF2-40B4-BE49-F238E27FC236}">
                        <a16:creationId xmlns:a16="http://schemas.microsoft.com/office/drawing/2014/main" id="{3C92118A-00CE-443A-706B-79A4D81090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직선 연결선 292">
                    <a:extLst>
                      <a:ext uri="{FF2B5EF4-FFF2-40B4-BE49-F238E27FC236}">
                        <a16:creationId xmlns:a16="http://schemas.microsoft.com/office/drawing/2014/main" id="{8CB8C8CB-E7D2-093A-7321-EB6D0DD804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직선 연결선 293">
                    <a:extLst>
                      <a:ext uri="{FF2B5EF4-FFF2-40B4-BE49-F238E27FC236}">
                        <a16:creationId xmlns:a16="http://schemas.microsoft.com/office/drawing/2014/main" id="{BAA68C27-B597-71FF-A257-E110FD8349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직선 연결선 294">
                    <a:extLst>
                      <a:ext uri="{FF2B5EF4-FFF2-40B4-BE49-F238E27FC236}">
                        <a16:creationId xmlns:a16="http://schemas.microsoft.com/office/drawing/2014/main" id="{1DA95ED0-214C-6A52-F762-78773B4406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6" name="그룹 275">
                  <a:extLst>
                    <a:ext uri="{FF2B5EF4-FFF2-40B4-BE49-F238E27FC236}">
                      <a16:creationId xmlns:a16="http://schemas.microsoft.com/office/drawing/2014/main" id="{7B2E6ED2-40D2-F642-D086-56A3834D5821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8" name="직선 연결선 277">
                    <a:extLst>
                      <a:ext uri="{FF2B5EF4-FFF2-40B4-BE49-F238E27FC236}">
                        <a16:creationId xmlns:a16="http://schemas.microsoft.com/office/drawing/2014/main" id="{B4B7A63F-C483-0CDA-1FE7-3CAFC38FED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직선 연결선 278">
                    <a:extLst>
                      <a:ext uri="{FF2B5EF4-FFF2-40B4-BE49-F238E27FC236}">
                        <a16:creationId xmlns:a16="http://schemas.microsoft.com/office/drawing/2014/main" id="{67D2EFFA-4C1C-94B0-CADF-E65430D301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직선 연결선 279">
                    <a:extLst>
                      <a:ext uri="{FF2B5EF4-FFF2-40B4-BE49-F238E27FC236}">
                        <a16:creationId xmlns:a16="http://schemas.microsoft.com/office/drawing/2014/main" id="{953E9494-FDBC-E9F3-7A4B-7DE35A95D8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직선 연결선 280">
                    <a:extLst>
                      <a:ext uri="{FF2B5EF4-FFF2-40B4-BE49-F238E27FC236}">
                        <a16:creationId xmlns:a16="http://schemas.microsoft.com/office/drawing/2014/main" id="{964768E5-6F5F-0EE4-65DA-9FF26050E6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직선 연결선 281">
                    <a:extLst>
                      <a:ext uri="{FF2B5EF4-FFF2-40B4-BE49-F238E27FC236}">
                        <a16:creationId xmlns:a16="http://schemas.microsoft.com/office/drawing/2014/main" id="{5B345FB1-64D9-3180-C07B-172FDBABA7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직선 연결선 282">
                    <a:extLst>
                      <a:ext uri="{FF2B5EF4-FFF2-40B4-BE49-F238E27FC236}">
                        <a16:creationId xmlns:a16="http://schemas.microsoft.com/office/drawing/2014/main" id="{D9A400C0-D57A-BDCF-AC17-EEF4F36730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직선 연결선 283">
                    <a:extLst>
                      <a:ext uri="{FF2B5EF4-FFF2-40B4-BE49-F238E27FC236}">
                        <a16:creationId xmlns:a16="http://schemas.microsoft.com/office/drawing/2014/main" id="{A2184942-86D3-B755-FFF6-9FF35D16FE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직선 연결선 284">
                    <a:extLst>
                      <a:ext uri="{FF2B5EF4-FFF2-40B4-BE49-F238E27FC236}">
                        <a16:creationId xmlns:a16="http://schemas.microsoft.com/office/drawing/2014/main" id="{AB37AA87-F9E6-5133-7768-C940D60E54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직선 연결선 285">
                    <a:extLst>
                      <a:ext uri="{FF2B5EF4-FFF2-40B4-BE49-F238E27FC236}">
                        <a16:creationId xmlns:a16="http://schemas.microsoft.com/office/drawing/2014/main" id="{D1B9C11E-C80B-9DF7-5AEF-C55C068A54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7" name="직선 연결선 276">
                  <a:extLst>
                    <a:ext uri="{FF2B5EF4-FFF2-40B4-BE49-F238E27FC236}">
                      <a16:creationId xmlns:a16="http://schemas.microsoft.com/office/drawing/2014/main" id="{583EC8F6-FC2C-7B0B-6052-EBB6BB88B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0" name="직선 연결선 249">
                <a:extLst>
                  <a:ext uri="{FF2B5EF4-FFF2-40B4-BE49-F238E27FC236}">
                    <a16:creationId xmlns:a16="http://schemas.microsoft.com/office/drawing/2014/main" id="{989FA912-11DF-A1E2-973D-006AD1F7C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60009" y="3461192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1" name="그룹 250">
                <a:extLst>
                  <a:ext uri="{FF2B5EF4-FFF2-40B4-BE49-F238E27FC236}">
                    <a16:creationId xmlns:a16="http://schemas.microsoft.com/office/drawing/2014/main" id="{780EFDDF-3D80-7324-DE9C-51E9927DCA31}"/>
                  </a:ext>
                </a:extLst>
              </p:cNvPr>
              <p:cNvGrpSpPr/>
              <p:nvPr/>
            </p:nvGrpSpPr>
            <p:grpSpPr>
              <a:xfrm>
                <a:off x="15088322" y="3461192"/>
                <a:ext cx="863722" cy="2376746"/>
                <a:chOff x="1200793" y="1061414"/>
                <a:chExt cx="576000" cy="2091600"/>
              </a:xfrm>
            </p:grpSpPr>
            <p:cxnSp>
              <p:nvCxnSpPr>
                <p:cNvPr id="257" name="직선 연결선 256">
                  <a:extLst>
                    <a:ext uri="{FF2B5EF4-FFF2-40B4-BE49-F238E27FC236}">
                      <a16:creationId xmlns:a16="http://schemas.microsoft.com/office/drawing/2014/main" id="{68E9C041-11B4-1EFF-75D5-9DC087AB51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직선 연결선 257">
                  <a:extLst>
                    <a:ext uri="{FF2B5EF4-FFF2-40B4-BE49-F238E27FC236}">
                      <a16:creationId xmlns:a16="http://schemas.microsoft.com/office/drawing/2014/main" id="{102B3094-9C87-E09A-BAA7-671F73BA1E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직선 연결선 258">
                  <a:extLst>
                    <a:ext uri="{FF2B5EF4-FFF2-40B4-BE49-F238E27FC236}">
                      <a16:creationId xmlns:a16="http://schemas.microsoft.com/office/drawing/2014/main" id="{02FF058F-731C-CE15-326C-261D9D88AA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직선 연결선 259">
                  <a:extLst>
                    <a:ext uri="{FF2B5EF4-FFF2-40B4-BE49-F238E27FC236}">
                      <a16:creationId xmlns:a16="http://schemas.microsoft.com/office/drawing/2014/main" id="{6C4CEEFB-E9AC-D335-4A37-AD7AF23CA4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직선 연결선 260">
                  <a:extLst>
                    <a:ext uri="{FF2B5EF4-FFF2-40B4-BE49-F238E27FC236}">
                      <a16:creationId xmlns:a16="http://schemas.microsoft.com/office/drawing/2014/main" id="{57550E90-F4E3-7809-E75D-B6318AF867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직선 연결선 261">
                  <a:extLst>
                    <a:ext uri="{FF2B5EF4-FFF2-40B4-BE49-F238E27FC236}">
                      <a16:creationId xmlns:a16="http://schemas.microsoft.com/office/drawing/2014/main" id="{15CF2773-8B37-DE3C-6A53-2515D4B434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직선 연결선 262">
                  <a:extLst>
                    <a:ext uri="{FF2B5EF4-FFF2-40B4-BE49-F238E27FC236}">
                      <a16:creationId xmlns:a16="http://schemas.microsoft.com/office/drawing/2014/main" id="{D784F35B-BAC3-163E-50DA-F5B21106D8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직선 연결선 263">
                  <a:extLst>
                    <a:ext uri="{FF2B5EF4-FFF2-40B4-BE49-F238E27FC236}">
                      <a16:creationId xmlns:a16="http://schemas.microsoft.com/office/drawing/2014/main" id="{046BAA9E-9C3D-8FE2-C529-1CEA1F8027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직선 연결선 264">
                  <a:extLst>
                    <a:ext uri="{FF2B5EF4-FFF2-40B4-BE49-F238E27FC236}">
                      <a16:creationId xmlns:a16="http://schemas.microsoft.com/office/drawing/2014/main" id="{D81E6EB3-020B-91D7-A874-9D98F8E9BD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2" name="직선 연결선 251">
                <a:extLst>
                  <a:ext uri="{FF2B5EF4-FFF2-40B4-BE49-F238E27FC236}">
                    <a16:creationId xmlns:a16="http://schemas.microsoft.com/office/drawing/2014/main" id="{64A85576-D4AD-1C5F-5CE3-D6F1257D5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67974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>
                <a:extLst>
                  <a:ext uri="{FF2B5EF4-FFF2-40B4-BE49-F238E27FC236}">
                    <a16:creationId xmlns:a16="http://schemas.microsoft.com/office/drawing/2014/main" id="{B8EA7BE3-7F57-9BBE-EBF4-7E593D926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75939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9F8192F5-09C5-F387-9D42-921543859E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83905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E3A23369-F993-DA65-562B-E8137F96B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91870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C3EC40D0-2E91-3AC2-EE51-FCAD56FB81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9835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26165477-7578-D2EB-8CA9-B180D3E8E0E0}"/>
                </a:ext>
              </a:extLst>
            </p:cNvPr>
            <p:cNvGrpSpPr/>
            <p:nvPr/>
          </p:nvGrpSpPr>
          <p:grpSpPr>
            <a:xfrm>
              <a:off x="1171730" y="213924"/>
              <a:ext cx="5165033" cy="146130"/>
              <a:chOff x="189102" y="646279"/>
              <a:chExt cx="5165033" cy="146130"/>
            </a:xfrm>
          </p:grpSpPr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7696D5B3-A2DD-05C9-4894-2822820988EB}"/>
                  </a:ext>
                </a:extLst>
              </p:cNvPr>
              <p:cNvSpPr txBox="1"/>
              <p:nvPr/>
            </p:nvSpPr>
            <p:spPr>
              <a:xfrm>
                <a:off x="4387525" y="669171"/>
                <a:ext cx="966610" cy="123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1BB99C9B-2D4C-ECA4-B25E-D017319224F3}"/>
                  </a:ext>
                </a:extLst>
              </p:cNvPr>
              <p:cNvSpPr txBox="1"/>
              <p:nvPr/>
            </p:nvSpPr>
            <p:spPr>
              <a:xfrm>
                <a:off x="189102" y="646279"/>
                <a:ext cx="201176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연출 예상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4.5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(135 frame) 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F02C8434-DBA0-3CC2-530D-69391A9C74DC}"/>
                  </a:ext>
                </a:extLst>
              </p:cNvPr>
              <p:cNvSpPr txBox="1"/>
              <p:nvPr/>
            </p:nvSpPr>
            <p:spPr>
              <a:xfrm>
                <a:off x="2576080" y="646279"/>
                <a:ext cx="169437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3.5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(105 frame) 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991A4851-05AF-D3E3-AA61-3F93D80CBA4F}"/>
                  </a:ext>
                </a:extLst>
              </p:cNvPr>
              <p:cNvSpPr txBox="1"/>
              <p:nvPr/>
            </p:nvSpPr>
            <p:spPr>
              <a:xfrm>
                <a:off x="2442977" y="646279"/>
                <a:ext cx="4488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</a:p>
            </p:txBody>
          </p:sp>
        </p:grp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2B1BEF6E-DE2B-2053-7C09-8FB0D9A9E095}"/>
                </a:ext>
              </a:extLst>
            </p:cNvPr>
            <p:cNvGrpSpPr/>
            <p:nvPr/>
          </p:nvGrpSpPr>
          <p:grpSpPr>
            <a:xfrm>
              <a:off x="1583969" y="458692"/>
              <a:ext cx="10251575" cy="180894"/>
              <a:chOff x="601341" y="1121006"/>
              <a:chExt cx="12299337" cy="180894"/>
            </a:xfrm>
          </p:grpSpPr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9A0D2CDC-92ED-C7CB-7EE7-BFDEE6DBB7AB}"/>
                  </a:ext>
                </a:extLst>
              </p:cNvPr>
              <p:cNvSpPr txBox="1"/>
              <p:nvPr/>
            </p:nvSpPr>
            <p:spPr>
              <a:xfrm>
                <a:off x="601341" y="1140393"/>
                <a:ext cx="318480" cy="123111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frame</a:t>
                </a: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30BF83F5-F257-B6BF-37B4-3196EC8A3BCE}"/>
                  </a:ext>
                </a:extLst>
              </p:cNvPr>
              <p:cNvSpPr txBox="1"/>
              <p:nvPr/>
            </p:nvSpPr>
            <p:spPr>
              <a:xfrm>
                <a:off x="1926940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3E6EC8B-0BFE-E515-26CE-D40DF59AF9F1}"/>
                  </a:ext>
                </a:extLst>
              </p:cNvPr>
              <p:cNvSpPr txBox="1"/>
              <p:nvPr/>
            </p:nvSpPr>
            <p:spPr>
              <a:xfrm>
                <a:off x="2791074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20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8F9BB6D3-9390-3343-0A9B-A51102E5E074}"/>
                  </a:ext>
                </a:extLst>
              </p:cNvPr>
              <p:cNvSpPr txBox="1"/>
              <p:nvPr/>
            </p:nvSpPr>
            <p:spPr>
              <a:xfrm>
                <a:off x="3644117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30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9FDC08E7-B700-8386-803A-F748DAD88A9D}"/>
                  </a:ext>
                </a:extLst>
              </p:cNvPr>
              <p:cNvSpPr txBox="1"/>
              <p:nvPr/>
            </p:nvSpPr>
            <p:spPr>
              <a:xfrm>
                <a:off x="4519096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40</a:t>
                </a: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99530DF-5887-12A0-476B-92D07A1F12C9}"/>
                  </a:ext>
                </a:extLst>
              </p:cNvPr>
              <p:cNvSpPr txBox="1"/>
              <p:nvPr/>
            </p:nvSpPr>
            <p:spPr>
              <a:xfrm>
                <a:off x="5379795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50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C896A1EB-5927-CBC4-E059-DAF9D5F3E62C}"/>
                  </a:ext>
                </a:extLst>
              </p:cNvPr>
              <p:cNvSpPr txBox="1"/>
              <p:nvPr/>
            </p:nvSpPr>
            <p:spPr>
              <a:xfrm>
                <a:off x="6235725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60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8912F574-F128-6D91-F469-76EA8D459577}"/>
                  </a:ext>
                </a:extLst>
              </p:cNvPr>
              <p:cNvSpPr txBox="1"/>
              <p:nvPr/>
            </p:nvSpPr>
            <p:spPr>
              <a:xfrm>
                <a:off x="7107960" y="1162614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70</a:t>
                </a: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DC52BBC-B7C7-B2D2-1B23-B9E437937DE2}"/>
                  </a:ext>
                </a:extLst>
              </p:cNvPr>
              <p:cNvSpPr txBox="1"/>
              <p:nvPr/>
            </p:nvSpPr>
            <p:spPr>
              <a:xfrm>
                <a:off x="1087810" y="1132698"/>
                <a:ext cx="76929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0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BD632A53-76EC-B9C8-C65A-ECCF23F14F68}"/>
                  </a:ext>
                </a:extLst>
              </p:cNvPr>
              <p:cNvSpPr txBox="1"/>
              <p:nvPr/>
            </p:nvSpPr>
            <p:spPr>
              <a:xfrm>
                <a:off x="8824393" y="1121006"/>
                <a:ext cx="16155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90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2BFEC585-5FB6-C0F2-2AF6-579DFEE134FD}"/>
                  </a:ext>
                </a:extLst>
              </p:cNvPr>
              <p:cNvSpPr txBox="1"/>
              <p:nvPr/>
            </p:nvSpPr>
            <p:spPr>
              <a:xfrm>
                <a:off x="7971402" y="1162614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80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F2735E83-6956-6C17-3D9D-E30585880EBA}"/>
                  </a:ext>
                </a:extLst>
              </p:cNvPr>
              <p:cNvSpPr txBox="1"/>
              <p:nvPr/>
            </p:nvSpPr>
            <p:spPr>
              <a:xfrm>
                <a:off x="9664175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100</a:t>
                </a: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31B2648C-4B4E-F3EC-9ED4-16CC1A355DE9}"/>
                  </a:ext>
                </a:extLst>
              </p:cNvPr>
              <p:cNvSpPr txBox="1"/>
              <p:nvPr/>
            </p:nvSpPr>
            <p:spPr>
              <a:xfrm>
                <a:off x="11375170" y="1121006"/>
                <a:ext cx="242325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120</a:t>
                </a: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278984F7-66DF-644F-2D86-BFB1D278E4B0}"/>
                  </a:ext>
                </a:extLst>
              </p:cNvPr>
              <p:cNvSpPr txBox="1"/>
              <p:nvPr/>
            </p:nvSpPr>
            <p:spPr>
              <a:xfrm>
                <a:off x="10528814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110</a:t>
                </a: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DF8992A-64ED-6DE1-A18F-2602EC1052DB}"/>
                  </a:ext>
                </a:extLst>
              </p:cNvPr>
              <p:cNvSpPr txBox="1"/>
              <p:nvPr/>
            </p:nvSpPr>
            <p:spPr>
              <a:xfrm>
                <a:off x="12257415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130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4ED80ED-6811-1E10-10FE-9A576F16154E}"/>
                  </a:ext>
                </a:extLst>
              </p:cNvPr>
              <p:cNvSpPr txBox="1"/>
              <p:nvPr/>
            </p:nvSpPr>
            <p:spPr>
              <a:xfrm>
                <a:off x="12658353" y="1121006"/>
                <a:ext cx="242325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135</a:t>
                </a: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922254E-62BF-57AD-0C77-566ED1AB9F6F}"/>
                  </a:ext>
                </a:extLst>
              </p:cNvPr>
              <p:cNvSpPr txBox="1"/>
              <p:nvPr/>
            </p:nvSpPr>
            <p:spPr>
              <a:xfrm>
                <a:off x="2370743" y="1209567"/>
                <a:ext cx="103854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15</a:t>
                </a: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4F99023B-1AFA-EEC8-DD0B-125A7E5502CA}"/>
                  </a:ext>
                </a:extLst>
              </p:cNvPr>
              <p:cNvSpPr txBox="1"/>
              <p:nvPr/>
            </p:nvSpPr>
            <p:spPr>
              <a:xfrm>
                <a:off x="10133930" y="1209567"/>
                <a:ext cx="155780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105</a:t>
                </a:r>
              </a:p>
            </p:txBody>
          </p:sp>
        </p:grpSp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740F0266-A7B9-1917-8CA6-716A6CBDD939}"/>
                </a:ext>
              </a:extLst>
            </p:cNvPr>
            <p:cNvGrpSpPr/>
            <p:nvPr/>
          </p:nvGrpSpPr>
          <p:grpSpPr>
            <a:xfrm>
              <a:off x="1193871" y="2005486"/>
              <a:ext cx="807731" cy="485171"/>
              <a:chOff x="211243" y="2178189"/>
              <a:chExt cx="807731" cy="485171"/>
            </a:xfrm>
          </p:grpSpPr>
          <p:sp>
            <p:nvSpPr>
              <p:cNvPr id="224" name="자유형: 도형 223">
                <a:extLst>
                  <a:ext uri="{FF2B5EF4-FFF2-40B4-BE49-F238E27FC236}">
                    <a16:creationId xmlns:a16="http://schemas.microsoft.com/office/drawing/2014/main" id="{DC8C403D-BC51-8527-7847-EA23E1C952B1}"/>
                  </a:ext>
                </a:extLst>
              </p:cNvPr>
              <p:cNvSpPr/>
              <p:nvPr/>
            </p:nvSpPr>
            <p:spPr>
              <a:xfrm>
                <a:off x="211614" y="2178189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894C92C5-7B5B-6F0E-B031-EBBB5D956B3C}"/>
                  </a:ext>
                </a:extLst>
              </p:cNvPr>
              <p:cNvSpPr txBox="1"/>
              <p:nvPr/>
            </p:nvSpPr>
            <p:spPr>
              <a:xfrm>
                <a:off x="211243" y="2351527"/>
                <a:ext cx="39009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이펙트</a:t>
                </a:r>
                <a:endParaRPr lang="en-US" altLang="ko-KR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035D9FA4-A154-26DE-0938-45199F3C62F5}"/>
                </a:ext>
              </a:extLst>
            </p:cNvPr>
            <p:cNvGrpSpPr/>
            <p:nvPr/>
          </p:nvGrpSpPr>
          <p:grpSpPr>
            <a:xfrm>
              <a:off x="1194242" y="1508957"/>
              <a:ext cx="807360" cy="485171"/>
              <a:chOff x="211614" y="1681660"/>
              <a:chExt cx="807360" cy="485171"/>
            </a:xfrm>
          </p:grpSpPr>
          <p:sp>
            <p:nvSpPr>
              <p:cNvPr id="221" name="자유형: 도형 220">
                <a:extLst>
                  <a:ext uri="{FF2B5EF4-FFF2-40B4-BE49-F238E27FC236}">
                    <a16:creationId xmlns:a16="http://schemas.microsoft.com/office/drawing/2014/main" id="{9EFBFC84-F7D3-A5D7-72A7-B87F57409B2E}"/>
                  </a:ext>
                </a:extLst>
              </p:cNvPr>
              <p:cNvSpPr/>
              <p:nvPr/>
            </p:nvSpPr>
            <p:spPr>
              <a:xfrm>
                <a:off x="211614" y="1681660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C909793-B8E7-C24C-7919-8EC5993698D7}"/>
                  </a:ext>
                </a:extLst>
              </p:cNvPr>
              <p:cNvSpPr txBox="1"/>
              <p:nvPr/>
            </p:nvSpPr>
            <p:spPr>
              <a:xfrm>
                <a:off x="211614" y="1721591"/>
                <a:ext cx="284300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9FBAF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  <a:endParaRPr lang="en-US" altLang="ko-KR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7CCD14C6-196B-D05A-1748-A93C928DD650}"/>
                  </a:ext>
                </a:extLst>
              </p:cNvPr>
              <p:cNvSpPr txBox="1"/>
              <p:nvPr/>
            </p:nvSpPr>
            <p:spPr>
              <a:xfrm>
                <a:off x="211614" y="1981411"/>
                <a:ext cx="685050" cy="107722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캔슬 가능 지점</a:t>
                </a:r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14248668-9A39-FB95-CC81-30D136968F28}"/>
                </a:ext>
              </a:extLst>
            </p:cNvPr>
            <p:cNvGrpSpPr/>
            <p:nvPr/>
          </p:nvGrpSpPr>
          <p:grpSpPr>
            <a:xfrm>
              <a:off x="1194242" y="2510094"/>
              <a:ext cx="807360" cy="233216"/>
              <a:chOff x="211614" y="2682797"/>
              <a:chExt cx="807360" cy="233216"/>
            </a:xfrm>
          </p:grpSpPr>
          <p:sp>
            <p:nvSpPr>
              <p:cNvPr id="219" name="사각형: 둥근 모서리 218">
                <a:extLst>
                  <a:ext uri="{FF2B5EF4-FFF2-40B4-BE49-F238E27FC236}">
                    <a16:creationId xmlns:a16="http://schemas.microsoft.com/office/drawing/2014/main" id="{BA1433B8-18AB-9AD2-EC92-0616F19D0983}"/>
                  </a:ext>
                </a:extLst>
              </p:cNvPr>
              <p:cNvSpPr/>
              <p:nvPr/>
            </p:nvSpPr>
            <p:spPr>
              <a:xfrm>
                <a:off x="211614" y="2682797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2C59A037-8DAA-CA2C-B1E6-8CEDAB94A4B7}"/>
                  </a:ext>
                </a:extLst>
              </p:cNvPr>
              <p:cNvSpPr txBox="1"/>
              <p:nvPr/>
            </p:nvSpPr>
            <p:spPr>
              <a:xfrm>
                <a:off x="211614" y="2730156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타격 지점</a:t>
                </a:r>
                <a:endParaRPr lang="en-US" altLang="ko-KR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6ED67BA9-374F-9B4E-F63D-ABFE44536F16}"/>
                </a:ext>
              </a:extLst>
            </p:cNvPr>
            <p:cNvGrpSpPr/>
            <p:nvPr/>
          </p:nvGrpSpPr>
          <p:grpSpPr>
            <a:xfrm>
              <a:off x="1194242" y="2761930"/>
              <a:ext cx="807360" cy="233216"/>
              <a:chOff x="211614" y="2934011"/>
              <a:chExt cx="807360" cy="233216"/>
            </a:xfrm>
          </p:grpSpPr>
          <p:sp>
            <p:nvSpPr>
              <p:cNvPr id="217" name="사각형: 둥근 모서리 216">
                <a:extLst>
                  <a:ext uri="{FF2B5EF4-FFF2-40B4-BE49-F238E27FC236}">
                    <a16:creationId xmlns:a16="http://schemas.microsoft.com/office/drawing/2014/main" id="{D6CE30F8-FCC7-6719-D0D3-69A740A9C343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CDA54FED-B87A-F2B5-6A59-F434D565293A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0A318877-8EB1-78FC-9F7F-B011301F5DEF}"/>
                </a:ext>
              </a:extLst>
            </p:cNvPr>
            <p:cNvGrpSpPr/>
            <p:nvPr/>
          </p:nvGrpSpPr>
          <p:grpSpPr>
            <a:xfrm>
              <a:off x="1194242" y="3013263"/>
              <a:ext cx="807360" cy="233216"/>
              <a:chOff x="211614" y="2934011"/>
              <a:chExt cx="807360" cy="233216"/>
            </a:xfrm>
          </p:grpSpPr>
          <p:sp>
            <p:nvSpPr>
              <p:cNvPr id="215" name="사각형: 둥근 모서리 214">
                <a:extLst>
                  <a:ext uri="{FF2B5EF4-FFF2-40B4-BE49-F238E27FC236}">
                    <a16:creationId xmlns:a16="http://schemas.microsoft.com/office/drawing/2014/main" id="{187090E0-45E0-E41A-82A4-62EE538A9D29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C8A96CDF-2586-0538-D164-726FB2898A6F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64657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DAF6DD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9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91" name="직사각형 310">
              <a:extLst>
                <a:ext uri="{FF2B5EF4-FFF2-40B4-BE49-F238E27FC236}">
                  <a16:creationId xmlns:a16="http://schemas.microsoft.com/office/drawing/2014/main" id="{8BF2B396-32C4-1FE0-0962-8C30EAFB2C24}"/>
                </a:ext>
              </a:extLst>
            </p:cNvPr>
            <p:cNvSpPr/>
            <p:nvPr/>
          </p:nvSpPr>
          <p:spPr>
            <a:xfrm>
              <a:off x="8503144" y="2012869"/>
              <a:ext cx="108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용 방출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2" name="직사각형 310">
              <a:extLst>
                <a:ext uri="{FF2B5EF4-FFF2-40B4-BE49-F238E27FC236}">
                  <a16:creationId xmlns:a16="http://schemas.microsoft.com/office/drawing/2014/main" id="{90969197-81C4-82E1-21CC-AA59B6DC3400}"/>
                </a:ext>
              </a:extLst>
            </p:cNvPr>
            <p:cNvSpPr/>
            <p:nvPr/>
          </p:nvSpPr>
          <p:spPr>
            <a:xfrm>
              <a:off x="3103144" y="2012913"/>
              <a:ext cx="540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방향을 표시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(360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도 회전 가능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3" name="직사각형 310">
              <a:extLst>
                <a:ext uri="{FF2B5EF4-FFF2-40B4-BE49-F238E27FC236}">
                  <a16:creationId xmlns:a16="http://schemas.microsoft.com/office/drawing/2014/main" id="{5F8FA22D-EE31-E195-560A-C4B63B11D666}"/>
                </a:ext>
              </a:extLst>
            </p:cNvPr>
            <p:cNvSpPr/>
            <p:nvPr/>
          </p:nvSpPr>
          <p:spPr>
            <a:xfrm>
              <a:off x="3103144" y="2264868"/>
              <a:ext cx="324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 용 형상의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4" name="직사각형 310">
              <a:extLst>
                <a:ext uri="{FF2B5EF4-FFF2-40B4-BE49-F238E27FC236}">
                  <a16:creationId xmlns:a16="http://schemas.microsoft.com/office/drawing/2014/main" id="{449505F7-2FF7-CEEF-91DE-532533847650}"/>
                </a:ext>
              </a:extLst>
            </p:cNvPr>
            <p:cNvSpPr/>
            <p:nvPr/>
          </p:nvSpPr>
          <p:spPr>
            <a:xfrm>
              <a:off x="2023145" y="1510137"/>
              <a:ext cx="10764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1’]</a:t>
              </a:r>
              <a:r>
                <a:rPr lang="en-US" altLang="ko-KR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 회전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5" name="직사각형 310">
              <a:extLst>
                <a:ext uri="{FF2B5EF4-FFF2-40B4-BE49-F238E27FC236}">
                  <a16:creationId xmlns:a16="http://schemas.microsoft.com/office/drawing/2014/main" id="{DD0BA372-AE2B-0E38-4A48-8F1507AECE88}"/>
                </a:ext>
              </a:extLst>
            </p:cNvPr>
            <p:cNvSpPr/>
            <p:nvPr/>
          </p:nvSpPr>
          <p:spPr>
            <a:xfrm>
              <a:off x="8503144" y="1510137"/>
              <a:ext cx="108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3’]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 찌르기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6" name="직사각형 310">
              <a:extLst>
                <a:ext uri="{FF2B5EF4-FFF2-40B4-BE49-F238E27FC236}">
                  <a16:creationId xmlns:a16="http://schemas.microsoft.com/office/drawing/2014/main" id="{9DBFF834-455D-C9AE-F7E9-6E9D3076E855}"/>
                </a:ext>
              </a:extLst>
            </p:cNvPr>
            <p:cNvSpPr/>
            <p:nvPr/>
          </p:nvSpPr>
          <p:spPr>
            <a:xfrm>
              <a:off x="9583144" y="1546137"/>
              <a:ext cx="866540" cy="144000"/>
            </a:xfrm>
            <a:prstGeom prst="rect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Autofit/>
            </a:bodyPr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전투 </a:t>
              </a:r>
              <a:r>
                <a:rPr lang="en-US" altLang="ko-KR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sp>
          <p:nvSpPr>
            <p:cNvPr id="197" name="직사각형 310">
              <a:extLst>
                <a:ext uri="{FF2B5EF4-FFF2-40B4-BE49-F238E27FC236}">
                  <a16:creationId xmlns:a16="http://schemas.microsoft.com/office/drawing/2014/main" id="{47C4BA2D-7B74-6447-752E-E8D90E494BF2}"/>
                </a:ext>
              </a:extLst>
            </p:cNvPr>
            <p:cNvSpPr/>
            <p:nvPr/>
          </p:nvSpPr>
          <p:spPr>
            <a:xfrm>
              <a:off x="2023145" y="1785199"/>
              <a:ext cx="720000" cy="16979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시전 캔슬</a:t>
              </a:r>
              <a:endParaRPr lang="en-US" altLang="ko-KR" sz="7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8" name="직사각형 310">
              <a:extLst>
                <a:ext uri="{FF2B5EF4-FFF2-40B4-BE49-F238E27FC236}">
                  <a16:creationId xmlns:a16="http://schemas.microsoft.com/office/drawing/2014/main" id="{7CB1172F-FB76-1031-C559-E7C0FE0C781F}"/>
                </a:ext>
              </a:extLst>
            </p:cNvPr>
            <p:cNvSpPr/>
            <p:nvPr/>
          </p:nvSpPr>
          <p:spPr>
            <a:xfrm>
              <a:off x="9583144" y="1786110"/>
              <a:ext cx="866539" cy="16797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 딜레이 캔슬</a:t>
              </a:r>
            </a:p>
          </p:txBody>
        </p:sp>
        <p:sp>
          <p:nvSpPr>
            <p:cNvPr id="199" name="폭발: 8pt 198">
              <a:extLst>
                <a:ext uri="{FF2B5EF4-FFF2-40B4-BE49-F238E27FC236}">
                  <a16:creationId xmlns:a16="http://schemas.microsoft.com/office/drawing/2014/main" id="{12604EC3-9433-EDD5-34ED-2EE2E7ADEAA5}"/>
                </a:ext>
              </a:extLst>
            </p:cNvPr>
            <p:cNvSpPr/>
            <p:nvPr/>
          </p:nvSpPr>
          <p:spPr>
            <a:xfrm>
              <a:off x="8934299" y="2505250"/>
              <a:ext cx="289449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0" name="직사각형 310">
              <a:extLst>
                <a:ext uri="{FF2B5EF4-FFF2-40B4-BE49-F238E27FC236}">
                  <a16:creationId xmlns:a16="http://schemas.microsoft.com/office/drawing/2014/main" id="{7EA0CAFA-D72F-D340-27D2-A86DCBD0B853}"/>
                </a:ext>
              </a:extLst>
            </p:cNvPr>
            <p:cNvSpPr/>
            <p:nvPr/>
          </p:nvSpPr>
          <p:spPr>
            <a:xfrm>
              <a:off x="2023144" y="2769358"/>
              <a:ext cx="7560000" cy="21836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경직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43164E22-6871-74B7-9AA5-85EDDD3D7E08}"/>
                </a:ext>
              </a:extLst>
            </p:cNvPr>
            <p:cNvSpPr txBox="1"/>
            <p:nvPr/>
          </p:nvSpPr>
          <p:spPr>
            <a:xfrm>
              <a:off x="9270558" y="2568330"/>
              <a:ext cx="647613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투사체 타격 시 </a:t>
              </a:r>
              <a:endParaRPr lang="en-US" altLang="ko-KR" dirty="0"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  <p:sp>
          <p:nvSpPr>
            <p:cNvPr id="202" name="직사각형 310">
              <a:extLst>
                <a:ext uri="{FF2B5EF4-FFF2-40B4-BE49-F238E27FC236}">
                  <a16:creationId xmlns:a16="http://schemas.microsoft.com/office/drawing/2014/main" id="{8C900B77-47AC-0DC7-7EA5-039E66A74079}"/>
                </a:ext>
              </a:extLst>
            </p:cNvPr>
            <p:cNvSpPr/>
            <p:nvPr/>
          </p:nvSpPr>
          <p:spPr>
            <a:xfrm>
              <a:off x="3103144" y="1510137"/>
              <a:ext cx="540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(loop)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뻗은 상태로 에너지 축적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3" name="직사각형 310">
              <a:extLst>
                <a:ext uri="{FF2B5EF4-FFF2-40B4-BE49-F238E27FC236}">
                  <a16:creationId xmlns:a16="http://schemas.microsoft.com/office/drawing/2014/main" id="{DE5E2929-EF8A-DC1A-3500-A3D4560F3035}"/>
                </a:ext>
              </a:extLst>
            </p:cNvPr>
            <p:cNvSpPr/>
            <p:nvPr/>
          </p:nvSpPr>
          <p:spPr>
            <a:xfrm>
              <a:off x="3103144" y="1258159"/>
              <a:ext cx="3240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[UI]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  <a:r>
                <a:rPr lang="ko-KR" altLang="en-US" sz="800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프로그래스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바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4" name="직사각형 310">
              <a:extLst>
                <a:ext uri="{FF2B5EF4-FFF2-40B4-BE49-F238E27FC236}">
                  <a16:creationId xmlns:a16="http://schemas.microsoft.com/office/drawing/2014/main" id="{AC33DCA8-C205-FB95-275B-363127AFD982}"/>
                </a:ext>
              </a:extLst>
            </p:cNvPr>
            <p:cNvSpPr/>
            <p:nvPr/>
          </p:nvSpPr>
          <p:spPr>
            <a:xfrm>
              <a:off x="9583144" y="2012869"/>
              <a:ext cx="216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잔여 이펙트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5" name="직사각형 310">
              <a:extLst>
                <a:ext uri="{FF2B5EF4-FFF2-40B4-BE49-F238E27FC236}">
                  <a16:creationId xmlns:a16="http://schemas.microsoft.com/office/drawing/2014/main" id="{12D18AB9-DD62-E272-3EB5-FB705EAB25D1}"/>
                </a:ext>
              </a:extLst>
            </p:cNvPr>
            <p:cNvSpPr/>
            <p:nvPr/>
          </p:nvSpPr>
          <p:spPr>
            <a:xfrm>
              <a:off x="2023144" y="678280"/>
              <a:ext cx="108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6" name="직사각형 310">
              <a:extLst>
                <a:ext uri="{FF2B5EF4-FFF2-40B4-BE49-F238E27FC236}">
                  <a16:creationId xmlns:a16="http://schemas.microsoft.com/office/drawing/2014/main" id="{9E1A0581-BFAA-AA05-6C43-0CFCC48DA8CE}"/>
                </a:ext>
              </a:extLst>
            </p:cNvPr>
            <p:cNvSpPr/>
            <p:nvPr/>
          </p:nvSpPr>
          <p:spPr>
            <a:xfrm>
              <a:off x="8503144" y="678280"/>
              <a:ext cx="108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7" name="직사각형 310">
              <a:extLst>
                <a:ext uri="{FF2B5EF4-FFF2-40B4-BE49-F238E27FC236}">
                  <a16:creationId xmlns:a16="http://schemas.microsoft.com/office/drawing/2014/main" id="{78E08BF2-D358-0362-9C82-01EB878A99CE}"/>
                </a:ext>
              </a:extLst>
            </p:cNvPr>
            <p:cNvSpPr/>
            <p:nvPr/>
          </p:nvSpPr>
          <p:spPr>
            <a:xfrm>
              <a:off x="3103144" y="678280"/>
              <a:ext cx="540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최대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8" name="직사각형 310">
              <a:extLst>
                <a:ext uri="{FF2B5EF4-FFF2-40B4-BE49-F238E27FC236}">
                  <a16:creationId xmlns:a16="http://schemas.microsoft.com/office/drawing/2014/main" id="{0B75F472-D721-04D1-39B8-ECEA27DE4711}"/>
                </a:ext>
              </a:extLst>
            </p:cNvPr>
            <p:cNvSpPr/>
            <p:nvPr/>
          </p:nvSpPr>
          <p:spPr>
            <a:xfrm>
              <a:off x="9583144" y="678280"/>
              <a:ext cx="216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8137F7DC-B712-E98B-D830-4AAD640CCCB3}"/>
                </a:ext>
              </a:extLst>
            </p:cNvPr>
            <p:cNvGrpSpPr/>
            <p:nvPr/>
          </p:nvGrpSpPr>
          <p:grpSpPr>
            <a:xfrm>
              <a:off x="3103144" y="1020062"/>
              <a:ext cx="5400000" cy="184367"/>
              <a:chOff x="3103144" y="1020062"/>
              <a:chExt cx="5400000" cy="184367"/>
            </a:xfrm>
          </p:grpSpPr>
          <p:sp>
            <p:nvSpPr>
              <p:cNvPr id="213" name="직사각형 2">
                <a:extLst>
                  <a:ext uri="{FF2B5EF4-FFF2-40B4-BE49-F238E27FC236}">
                    <a16:creationId xmlns:a16="http://schemas.microsoft.com/office/drawing/2014/main" id="{6230B232-08FA-225E-5874-EF46A74ACA51}"/>
                  </a:ext>
                </a:extLst>
              </p:cNvPr>
              <p:cNvSpPr/>
              <p:nvPr/>
            </p:nvSpPr>
            <p:spPr>
              <a:xfrm>
                <a:off x="3103144" y="1020062"/>
                <a:ext cx="3240000" cy="184367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1.5s)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14" name="직사각형 2">
                <a:extLst>
                  <a:ext uri="{FF2B5EF4-FFF2-40B4-BE49-F238E27FC236}">
                    <a16:creationId xmlns:a16="http://schemas.microsoft.com/office/drawing/2014/main" id="{1992E774-E3D4-F440-49D1-2D52392FD936}"/>
                  </a:ext>
                </a:extLst>
              </p:cNvPr>
              <p:cNvSpPr/>
              <p:nvPr/>
            </p:nvSpPr>
            <p:spPr>
              <a:xfrm>
                <a:off x="6343144" y="1020062"/>
                <a:ext cx="2160000" cy="184367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 err="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오버차지</a:t>
                </a:r>
                <a:r>
                  <a:rPr lang="en-US" altLang="ko-KR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1.0s)</a:t>
                </a:r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69495C44-8EFC-B503-89F4-D06F6739B80F}"/>
                </a:ext>
              </a:extLst>
            </p:cNvPr>
            <p:cNvSpPr/>
            <p:nvPr/>
          </p:nvSpPr>
          <p:spPr>
            <a:xfrm>
              <a:off x="2023144" y="642551"/>
              <a:ext cx="9720000" cy="2614356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1" name="직사각형 310">
              <a:extLst>
                <a:ext uri="{FF2B5EF4-FFF2-40B4-BE49-F238E27FC236}">
                  <a16:creationId xmlns:a16="http://schemas.microsoft.com/office/drawing/2014/main" id="{B3E9AF56-B2D8-F5EE-8072-44996D47EC5D}"/>
                </a:ext>
              </a:extLst>
            </p:cNvPr>
            <p:cNvSpPr/>
            <p:nvPr/>
          </p:nvSpPr>
          <p:spPr>
            <a:xfrm>
              <a:off x="6343144" y="1258159"/>
              <a:ext cx="2160000" cy="216000"/>
            </a:xfrm>
            <a:prstGeom prst="rect">
              <a:avLst/>
            </a:prstGeom>
            <a:solidFill>
              <a:srgbClr val="FFE699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[UI] 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오버 차지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12" name="직사각형 310">
              <a:extLst>
                <a:ext uri="{FF2B5EF4-FFF2-40B4-BE49-F238E27FC236}">
                  <a16:creationId xmlns:a16="http://schemas.microsoft.com/office/drawing/2014/main" id="{AFF8A244-AC75-8F20-DB64-EF056316D1F2}"/>
                </a:ext>
              </a:extLst>
            </p:cNvPr>
            <p:cNvSpPr/>
            <p:nvPr/>
          </p:nvSpPr>
          <p:spPr>
            <a:xfrm>
              <a:off x="6343144" y="2264868"/>
              <a:ext cx="216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창에서 빛나는 에너지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225F0D03-A30D-D3D6-C6CB-F5B77BCD5A8E}"/>
              </a:ext>
            </a:extLst>
          </p:cNvPr>
          <p:cNvSpPr>
            <a:spLocks/>
          </p:cNvSpPr>
          <p:nvPr/>
        </p:nvSpPr>
        <p:spPr>
          <a:xfrm>
            <a:off x="192087" y="4349098"/>
            <a:ext cx="857157" cy="233953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071D7B57-B7E9-41DB-1AB7-9A589E1D6297}"/>
              </a:ext>
            </a:extLst>
          </p:cNvPr>
          <p:cNvSpPr>
            <a:spLocks/>
          </p:cNvSpPr>
          <p:nvPr/>
        </p:nvSpPr>
        <p:spPr>
          <a:xfrm>
            <a:off x="1049244" y="4349096"/>
            <a:ext cx="4878590" cy="233953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53" name="그룹 452">
            <a:extLst>
              <a:ext uri="{FF2B5EF4-FFF2-40B4-BE49-F238E27FC236}">
                <a16:creationId xmlns:a16="http://schemas.microsoft.com/office/drawing/2014/main" id="{A2659BDD-5387-7ACE-1D20-9986D6438F64}"/>
              </a:ext>
            </a:extLst>
          </p:cNvPr>
          <p:cNvGrpSpPr/>
          <p:nvPr/>
        </p:nvGrpSpPr>
        <p:grpSpPr>
          <a:xfrm>
            <a:off x="386664" y="4530249"/>
            <a:ext cx="468000" cy="468000"/>
            <a:chOff x="3123633" y="3941307"/>
            <a:chExt cx="468000" cy="468000"/>
          </a:xfrm>
        </p:grpSpPr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2556E9A1-CE26-8A2F-D461-9F358293C515}"/>
                </a:ext>
              </a:extLst>
            </p:cNvPr>
            <p:cNvSpPr/>
            <p:nvPr/>
          </p:nvSpPr>
          <p:spPr>
            <a:xfrm>
              <a:off x="3123633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459" name="그림 458" descr="그린, 다채로움, 빛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D63E58EB-6263-31A4-20F8-6211A3CC7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3633" y="3941307"/>
              <a:ext cx="468000" cy="468000"/>
            </a:xfrm>
            <a:prstGeom prst="rect">
              <a:avLst/>
            </a:prstGeom>
          </p:spPr>
        </p:pic>
      </p:grpSp>
      <p:sp>
        <p:nvSpPr>
          <p:cNvPr id="405" name="TextBox 404">
            <a:extLst>
              <a:ext uri="{FF2B5EF4-FFF2-40B4-BE49-F238E27FC236}">
                <a16:creationId xmlns:a16="http://schemas.microsoft.com/office/drawing/2014/main" id="{3D2C8DFA-B6FE-405B-DEC4-A035EDB621BE}"/>
              </a:ext>
            </a:extLst>
          </p:cNvPr>
          <p:cNvSpPr txBox="1">
            <a:spLocks/>
          </p:cNvSpPr>
          <p:nvPr/>
        </p:nvSpPr>
        <p:spPr>
          <a:xfrm>
            <a:off x="340142" y="4998249"/>
            <a:ext cx="561051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파괴하는 창</a:t>
            </a:r>
            <a:endParaRPr lang="en-US" altLang="ko-KR" dirty="0"/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21C8AEFB-D8A4-5529-865D-233BC2B8347D}"/>
              </a:ext>
            </a:extLst>
          </p:cNvPr>
          <p:cNvSpPr txBox="1"/>
          <p:nvPr/>
        </p:nvSpPr>
        <p:spPr>
          <a:xfrm>
            <a:off x="192087" y="4349097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grpSp>
        <p:nvGrpSpPr>
          <p:cNvPr id="472" name="그룹 471">
            <a:extLst>
              <a:ext uri="{FF2B5EF4-FFF2-40B4-BE49-F238E27FC236}">
                <a16:creationId xmlns:a16="http://schemas.microsoft.com/office/drawing/2014/main" id="{212774B1-42E1-E389-3AF6-E95DED2F1E13}"/>
              </a:ext>
            </a:extLst>
          </p:cNvPr>
          <p:cNvGrpSpPr/>
          <p:nvPr/>
        </p:nvGrpSpPr>
        <p:grpSpPr>
          <a:xfrm>
            <a:off x="1049244" y="4465691"/>
            <a:ext cx="3484979" cy="138499"/>
            <a:chOff x="3154598" y="8026742"/>
            <a:chExt cx="3484979" cy="138499"/>
          </a:xfrm>
        </p:grpSpPr>
        <p:sp>
          <p:nvSpPr>
            <p:cNvPr id="473" name="직사각형 472">
              <a:extLst>
                <a:ext uri="{FF2B5EF4-FFF2-40B4-BE49-F238E27FC236}">
                  <a16:creationId xmlns:a16="http://schemas.microsoft.com/office/drawing/2014/main" id="{0BAC2E02-463E-B780-0665-39FB48443BBD}"/>
                </a:ext>
              </a:extLst>
            </p:cNvPr>
            <p:cNvSpPr/>
            <p:nvPr/>
          </p:nvSpPr>
          <p:spPr>
            <a:xfrm>
              <a:off x="5192922" y="8026742"/>
              <a:ext cx="572549" cy="1384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4" name="직사각형 473">
              <a:extLst>
                <a:ext uri="{FF2B5EF4-FFF2-40B4-BE49-F238E27FC236}">
                  <a16:creationId xmlns:a16="http://schemas.microsoft.com/office/drawing/2014/main" id="{10A2B296-1F84-3BDD-0340-E44FFFA8119B}"/>
                </a:ext>
              </a:extLst>
            </p:cNvPr>
            <p:cNvSpPr/>
            <p:nvPr/>
          </p:nvSpPr>
          <p:spPr>
            <a:xfrm>
              <a:off x="3810097" y="8026742"/>
              <a:ext cx="328794" cy="138499"/>
            </a:xfrm>
            <a:prstGeom prst="rect">
              <a:avLst/>
            </a:prstGeom>
            <a:solidFill>
              <a:srgbClr val="FFD5D5"/>
            </a:solidFill>
            <a:ln w="6350">
              <a:solidFill>
                <a:srgbClr val="FF99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C522BB1F-8427-07DD-E336-CE31E80C7E7C}"/>
                </a:ext>
              </a:extLst>
            </p:cNvPr>
            <p:cNvSpPr txBox="1"/>
            <p:nvPr/>
          </p:nvSpPr>
          <p:spPr>
            <a:xfrm>
              <a:off x="3154598" y="8026742"/>
              <a:ext cx="3484979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전체적으로 붉은빛을 띄던 이펙트 색상이 밝은 초록빛으로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 </a:t>
              </a:r>
            </a:p>
          </p:txBody>
        </p:sp>
      </p:grp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77B8400E-B6CE-A940-2E52-31D92F6F183C}"/>
              </a:ext>
            </a:extLst>
          </p:cNvPr>
          <p:cNvSpPr>
            <a:spLocks/>
          </p:cNvSpPr>
          <p:nvPr/>
        </p:nvSpPr>
        <p:spPr>
          <a:xfrm>
            <a:off x="6264101" y="4349098"/>
            <a:ext cx="857157" cy="2339530"/>
          </a:xfrm>
          <a:prstGeom prst="rect">
            <a:avLst/>
          </a:prstGeom>
          <a:solidFill>
            <a:srgbClr val="FFECB2"/>
          </a:solidFill>
          <a:ln w="3175">
            <a:solidFill>
              <a:srgbClr val="FFC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BC4D20DC-6A53-591B-7BBD-4E959CDD4D98}"/>
              </a:ext>
            </a:extLst>
          </p:cNvPr>
          <p:cNvSpPr>
            <a:spLocks/>
          </p:cNvSpPr>
          <p:nvPr/>
        </p:nvSpPr>
        <p:spPr>
          <a:xfrm>
            <a:off x="7121258" y="4349096"/>
            <a:ext cx="4878590" cy="2339530"/>
          </a:xfrm>
          <a:prstGeom prst="rect">
            <a:avLst/>
          </a:prstGeom>
          <a:solidFill>
            <a:schemeClr val="bg1"/>
          </a:solidFill>
          <a:ln w="3175">
            <a:solidFill>
              <a:srgbClr val="FFC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3F264D2B-0E7E-87EB-B0D4-271430806389}"/>
              </a:ext>
            </a:extLst>
          </p:cNvPr>
          <p:cNvGrpSpPr/>
          <p:nvPr/>
        </p:nvGrpSpPr>
        <p:grpSpPr>
          <a:xfrm>
            <a:off x="6458678" y="4530249"/>
            <a:ext cx="468000" cy="468000"/>
            <a:chOff x="1572107" y="5396107"/>
            <a:chExt cx="468000" cy="468000"/>
          </a:xfrm>
        </p:grpSpPr>
        <p:sp>
          <p:nvSpPr>
            <p:cNvPr id="469" name="타원 468">
              <a:extLst>
                <a:ext uri="{FF2B5EF4-FFF2-40B4-BE49-F238E27FC236}">
                  <a16:creationId xmlns:a16="http://schemas.microsoft.com/office/drawing/2014/main" id="{BF759C0F-70E8-0E87-B337-B122E3B75438}"/>
                </a:ext>
              </a:extLst>
            </p:cNvPr>
            <p:cNvSpPr/>
            <p:nvPr/>
          </p:nvSpPr>
          <p:spPr>
            <a:xfrm>
              <a:off x="1572107" y="53961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470" name="그림 469" descr="만화 영화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0AE86646-8F81-5C8A-C92A-2135FD048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107" y="5396107"/>
              <a:ext cx="468000" cy="468000"/>
            </a:xfrm>
            <a:prstGeom prst="rect">
              <a:avLst/>
            </a:prstGeom>
          </p:spPr>
        </p:pic>
      </p:grpSp>
      <p:sp>
        <p:nvSpPr>
          <p:cNvPr id="481" name="TextBox 480">
            <a:extLst>
              <a:ext uri="{FF2B5EF4-FFF2-40B4-BE49-F238E27FC236}">
                <a16:creationId xmlns:a16="http://schemas.microsoft.com/office/drawing/2014/main" id="{ACC2D09A-CA68-F57A-C95C-6650EFD6DCF6}"/>
              </a:ext>
            </a:extLst>
          </p:cNvPr>
          <p:cNvSpPr txBox="1">
            <a:spLocks/>
          </p:cNvSpPr>
          <p:nvPr/>
        </p:nvSpPr>
        <p:spPr>
          <a:xfrm>
            <a:off x="6465056" y="4998249"/>
            <a:ext cx="455253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약점 포착</a:t>
            </a:r>
            <a:endParaRPr lang="en-US" altLang="ko-KR" dirty="0"/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424C8A65-0447-4394-B520-9805B5BE6BA2}"/>
              </a:ext>
            </a:extLst>
          </p:cNvPr>
          <p:cNvSpPr txBox="1"/>
          <p:nvPr/>
        </p:nvSpPr>
        <p:spPr>
          <a:xfrm>
            <a:off x="6264101" y="4349097"/>
            <a:ext cx="154974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3T</a:t>
            </a:r>
          </a:p>
        </p:txBody>
      </p:sp>
      <p:grpSp>
        <p:nvGrpSpPr>
          <p:cNvPr id="494" name="그룹 493">
            <a:extLst>
              <a:ext uri="{FF2B5EF4-FFF2-40B4-BE49-F238E27FC236}">
                <a16:creationId xmlns:a16="http://schemas.microsoft.com/office/drawing/2014/main" id="{43716C43-2E04-93A1-3455-D8311E94DD16}"/>
              </a:ext>
            </a:extLst>
          </p:cNvPr>
          <p:cNvGrpSpPr/>
          <p:nvPr/>
        </p:nvGrpSpPr>
        <p:grpSpPr>
          <a:xfrm>
            <a:off x="7121259" y="4465692"/>
            <a:ext cx="3305443" cy="138499"/>
            <a:chOff x="8105552" y="6932847"/>
            <a:chExt cx="3305443" cy="138499"/>
          </a:xfrm>
        </p:grpSpPr>
        <p:sp>
          <p:nvSpPr>
            <p:cNvPr id="467" name="직사각형 466">
              <a:extLst>
                <a:ext uri="{FF2B5EF4-FFF2-40B4-BE49-F238E27FC236}">
                  <a16:creationId xmlns:a16="http://schemas.microsoft.com/office/drawing/2014/main" id="{427FB6EC-0594-32C5-E2AA-055DF5DB3E39}"/>
                </a:ext>
              </a:extLst>
            </p:cNvPr>
            <p:cNvSpPr/>
            <p:nvPr/>
          </p:nvSpPr>
          <p:spPr>
            <a:xfrm>
              <a:off x="9964427" y="6932847"/>
              <a:ext cx="572549" cy="138499"/>
            </a:xfrm>
            <a:prstGeom prst="rect">
              <a:avLst/>
            </a:prstGeom>
            <a:solidFill>
              <a:srgbClr val="FFFFC1"/>
            </a:solidFill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E9A9A04E-71E1-B52B-1D28-DD1EE6AA318E}"/>
                </a:ext>
              </a:extLst>
            </p:cNvPr>
            <p:cNvSpPr txBox="1"/>
            <p:nvPr/>
          </p:nvSpPr>
          <p:spPr>
            <a:xfrm>
              <a:off x="8105552" y="6932847"/>
              <a:ext cx="3305443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이전 색상에 관계 없이 이펙트 색상이 밝은 노란빛으로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 </a:t>
              </a:r>
            </a:p>
          </p:txBody>
        </p:sp>
      </p:grpSp>
      <p:sp>
        <p:nvSpPr>
          <p:cNvPr id="500" name="TextBox 499">
            <a:extLst>
              <a:ext uri="{FF2B5EF4-FFF2-40B4-BE49-F238E27FC236}">
                <a16:creationId xmlns:a16="http://schemas.microsoft.com/office/drawing/2014/main" id="{7C321A5E-E753-5D52-DEA6-CBB06E381802}"/>
              </a:ext>
            </a:extLst>
          </p:cNvPr>
          <p:cNvSpPr txBox="1"/>
          <p:nvPr/>
        </p:nvSpPr>
        <p:spPr>
          <a:xfrm>
            <a:off x="4534223" y="4473385"/>
            <a:ext cx="1368448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material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색상을 변경합니다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3823FCD-72AC-B289-8423-FDD20B2767D5}"/>
              </a:ext>
            </a:extLst>
          </p:cNvPr>
          <p:cNvGrpSpPr/>
          <p:nvPr/>
        </p:nvGrpSpPr>
        <p:grpSpPr>
          <a:xfrm>
            <a:off x="1174716" y="4682969"/>
            <a:ext cx="1924829" cy="1099806"/>
            <a:chOff x="1174716" y="4764249"/>
            <a:chExt cx="1924829" cy="1099806"/>
          </a:xfrm>
        </p:grpSpPr>
        <p:grpSp>
          <p:nvGrpSpPr>
            <p:cNvPr id="514" name="그룹 513">
              <a:extLst>
                <a:ext uri="{FF2B5EF4-FFF2-40B4-BE49-F238E27FC236}">
                  <a16:creationId xmlns:a16="http://schemas.microsoft.com/office/drawing/2014/main" id="{1831B1AD-8592-359F-0DC1-2B52A5044D4E}"/>
                </a:ext>
              </a:extLst>
            </p:cNvPr>
            <p:cNvGrpSpPr/>
            <p:nvPr/>
          </p:nvGrpSpPr>
          <p:grpSpPr>
            <a:xfrm>
              <a:off x="1174716" y="4913412"/>
              <a:ext cx="1924829" cy="950643"/>
              <a:chOff x="1153858" y="5190675"/>
              <a:chExt cx="2712699" cy="1339759"/>
            </a:xfrm>
          </p:grpSpPr>
          <p:sp>
            <p:nvSpPr>
              <p:cNvPr id="501" name="화살표: 오른쪽 500">
                <a:extLst>
                  <a:ext uri="{FF2B5EF4-FFF2-40B4-BE49-F238E27FC236}">
                    <a16:creationId xmlns:a16="http://schemas.microsoft.com/office/drawing/2014/main" id="{7585C09B-2627-F20E-DF78-8DFAF27A62AD}"/>
                  </a:ext>
                </a:extLst>
              </p:cNvPr>
              <p:cNvSpPr/>
              <p:nvPr/>
            </p:nvSpPr>
            <p:spPr>
              <a:xfrm>
                <a:off x="2348791" y="5790318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7" name="그룹 506">
                <a:extLst>
                  <a:ext uri="{FF2B5EF4-FFF2-40B4-BE49-F238E27FC236}">
                    <a16:creationId xmlns:a16="http://schemas.microsoft.com/office/drawing/2014/main" id="{41CF6AD5-399E-350A-FB57-BEC8C299E9BE}"/>
                  </a:ext>
                </a:extLst>
              </p:cNvPr>
              <p:cNvGrpSpPr/>
              <p:nvPr/>
            </p:nvGrpSpPr>
            <p:grpSpPr>
              <a:xfrm>
                <a:off x="1153858" y="5190675"/>
                <a:ext cx="1100472" cy="1339759"/>
                <a:chOff x="1153858" y="5190675"/>
                <a:chExt cx="1100472" cy="1339759"/>
              </a:xfrm>
            </p:grpSpPr>
            <p:grpSp>
              <p:nvGrpSpPr>
                <p:cNvPr id="506" name="그룹 505">
                  <a:extLst>
                    <a:ext uri="{FF2B5EF4-FFF2-40B4-BE49-F238E27FC236}">
                      <a16:creationId xmlns:a16="http://schemas.microsoft.com/office/drawing/2014/main" id="{00BE65D3-5325-EFC2-5571-702C56283418}"/>
                    </a:ext>
                  </a:extLst>
                </p:cNvPr>
                <p:cNvGrpSpPr/>
                <p:nvPr/>
              </p:nvGrpSpPr>
              <p:grpSpPr>
                <a:xfrm>
                  <a:off x="1153858" y="5190675"/>
                  <a:ext cx="1100472" cy="1339759"/>
                  <a:chOff x="1174716" y="5277477"/>
                  <a:chExt cx="1100472" cy="1339759"/>
                </a:xfrm>
              </p:grpSpPr>
              <p:sp>
                <p:nvSpPr>
                  <p:cNvPr id="503" name="TextBox 502">
                    <a:extLst>
                      <a:ext uri="{FF2B5EF4-FFF2-40B4-BE49-F238E27FC236}">
                        <a16:creationId xmlns:a16="http://schemas.microsoft.com/office/drawing/2014/main" id="{C49E67AF-F21E-6680-DBE2-5CAFD39CC4E5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277477"/>
                    <a:ext cx="1100472" cy="176728"/>
                  </a:xfrm>
                  <a:prstGeom prst="rect">
                    <a:avLst/>
                  </a:prstGeom>
                  <a:solidFill>
                    <a:srgbClr val="FFD5D5"/>
                  </a:solidFill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#FFD5D5</a:t>
                    </a:r>
                  </a:p>
                </p:txBody>
              </p:sp>
              <p:sp>
                <p:nvSpPr>
                  <p:cNvPr id="505" name="TextBox 504">
                    <a:extLst>
                      <a:ext uri="{FF2B5EF4-FFF2-40B4-BE49-F238E27FC236}">
                        <a16:creationId xmlns:a16="http://schemas.microsoft.com/office/drawing/2014/main" id="{3AFE80B0-7E5D-EA28-2097-572FD25D0CD2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454205"/>
                    <a:ext cx="1100472" cy="116303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endPara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497" name="그림 496" descr="빛, 불꽃놀이, 네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793C386C-E05B-816D-0227-71BBE41120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291" t="14257" r="48549" b="13160"/>
                <a:stretch>
                  <a:fillRect/>
                </a:stretch>
              </p:blipFill>
              <p:spPr>
                <a:xfrm>
                  <a:off x="1178761" y="5394341"/>
                  <a:ext cx="1050667" cy="1109155"/>
                </a:xfrm>
                <a:prstGeom prst="rect">
                  <a:avLst/>
                </a:prstGeom>
                <a:ln w="3175">
                  <a:noFill/>
                </a:ln>
              </p:spPr>
            </p:pic>
          </p:grpSp>
          <p:grpSp>
            <p:nvGrpSpPr>
              <p:cNvPr id="513" name="그룹 512">
                <a:extLst>
                  <a:ext uri="{FF2B5EF4-FFF2-40B4-BE49-F238E27FC236}">
                    <a16:creationId xmlns:a16="http://schemas.microsoft.com/office/drawing/2014/main" id="{C3BA298A-DDD0-D73D-BBBE-9C20F9E36D98}"/>
                  </a:ext>
                </a:extLst>
              </p:cNvPr>
              <p:cNvGrpSpPr/>
              <p:nvPr/>
            </p:nvGrpSpPr>
            <p:grpSpPr>
              <a:xfrm>
                <a:off x="2766085" y="5190675"/>
                <a:ext cx="1100472" cy="1339759"/>
                <a:chOff x="2996576" y="5190675"/>
                <a:chExt cx="1100472" cy="1339759"/>
              </a:xfrm>
            </p:grpSpPr>
            <p:grpSp>
              <p:nvGrpSpPr>
                <p:cNvPr id="509" name="그룹 508">
                  <a:extLst>
                    <a:ext uri="{FF2B5EF4-FFF2-40B4-BE49-F238E27FC236}">
                      <a16:creationId xmlns:a16="http://schemas.microsoft.com/office/drawing/2014/main" id="{98A3B37D-78B7-F5F6-2416-D3E047CBC2E6}"/>
                    </a:ext>
                  </a:extLst>
                </p:cNvPr>
                <p:cNvGrpSpPr/>
                <p:nvPr/>
              </p:nvGrpSpPr>
              <p:grpSpPr>
                <a:xfrm>
                  <a:off x="2996576" y="5190675"/>
                  <a:ext cx="1100472" cy="1339759"/>
                  <a:chOff x="1174716" y="5277477"/>
                  <a:chExt cx="1100472" cy="1339759"/>
                </a:xfrm>
              </p:grpSpPr>
              <p:sp>
                <p:nvSpPr>
                  <p:cNvPr id="511" name="TextBox 510">
                    <a:extLst>
                      <a:ext uri="{FF2B5EF4-FFF2-40B4-BE49-F238E27FC236}">
                        <a16:creationId xmlns:a16="http://schemas.microsoft.com/office/drawing/2014/main" id="{3B4A3A0F-E646-B9E0-AF94-0EC6AE2DA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277477"/>
                    <a:ext cx="1100472" cy="176728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6350">
                    <a:solidFill>
                      <a:srgbClr val="00B05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#C2F1C8</a:t>
                    </a:r>
                  </a:p>
                </p:txBody>
              </p:sp>
              <p:sp>
                <p:nvSpPr>
                  <p:cNvPr id="512" name="TextBox 511">
                    <a:extLst>
                      <a:ext uri="{FF2B5EF4-FFF2-40B4-BE49-F238E27FC236}">
                        <a16:creationId xmlns:a16="http://schemas.microsoft.com/office/drawing/2014/main" id="{89A8C5B2-A1C5-A620-BCDF-18F35F12EE64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454205"/>
                    <a:ext cx="1100472" cy="116303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00B05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endPara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498" name="그림 497" descr="빛, 불꽃놀이, 네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50D3597A-E4B9-AE1A-2F4D-6E9553355C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14" t="14257" r="28226" b="13160"/>
                <a:stretch>
                  <a:fillRect/>
                </a:stretch>
              </p:blipFill>
              <p:spPr>
                <a:xfrm>
                  <a:off x="3021479" y="5394696"/>
                  <a:ext cx="1050331" cy="1108800"/>
                </a:xfrm>
                <a:prstGeom prst="rect">
                  <a:avLst/>
                </a:prstGeom>
                <a:ln w="6350">
                  <a:noFill/>
                </a:ln>
              </p:spPr>
            </p:pic>
          </p:grpSp>
        </p:grp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45A49DB4-F8FB-EB8D-5418-0C7C885CF22E}"/>
                </a:ext>
              </a:extLst>
            </p:cNvPr>
            <p:cNvSpPr txBox="1"/>
            <p:nvPr/>
          </p:nvSpPr>
          <p:spPr>
            <a:xfrm>
              <a:off x="1174716" y="4764249"/>
              <a:ext cx="500137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색상 예시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] </a:t>
              </a:r>
            </a:p>
          </p:txBody>
        </p:sp>
      </p:grpSp>
      <p:sp>
        <p:nvSpPr>
          <p:cNvPr id="518" name="TextBox 517">
            <a:extLst>
              <a:ext uri="{FF2B5EF4-FFF2-40B4-BE49-F238E27FC236}">
                <a16:creationId xmlns:a16="http://schemas.microsoft.com/office/drawing/2014/main" id="{9E82E2DB-88E6-2A2F-3409-9C4DA6A7B8DF}"/>
              </a:ext>
            </a:extLst>
          </p:cNvPr>
          <p:cNvSpPr txBox="1"/>
          <p:nvPr/>
        </p:nvSpPr>
        <p:spPr>
          <a:xfrm>
            <a:off x="10426702" y="4473385"/>
            <a:ext cx="1368448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material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색상을 변경합니다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88131C58-4FC3-50C3-0DC5-DDE65CF846FC}"/>
              </a:ext>
            </a:extLst>
          </p:cNvPr>
          <p:cNvSpPr txBox="1"/>
          <p:nvPr/>
        </p:nvSpPr>
        <p:spPr>
          <a:xfrm>
            <a:off x="7244868" y="4764249"/>
            <a:ext cx="500137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 예시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</a:p>
        </p:txBody>
      </p:sp>
      <p:grpSp>
        <p:nvGrpSpPr>
          <p:cNvPr id="546" name="그룹 545">
            <a:extLst>
              <a:ext uri="{FF2B5EF4-FFF2-40B4-BE49-F238E27FC236}">
                <a16:creationId xmlns:a16="http://schemas.microsoft.com/office/drawing/2014/main" id="{19FD80C9-89E3-35D1-28CF-320096F0E23A}"/>
              </a:ext>
            </a:extLst>
          </p:cNvPr>
          <p:cNvGrpSpPr/>
          <p:nvPr/>
        </p:nvGrpSpPr>
        <p:grpSpPr>
          <a:xfrm>
            <a:off x="7244868" y="4913412"/>
            <a:ext cx="2315685" cy="1712822"/>
            <a:chOff x="7244868" y="4913412"/>
            <a:chExt cx="2315685" cy="1712822"/>
          </a:xfrm>
        </p:grpSpPr>
        <p:grpSp>
          <p:nvGrpSpPr>
            <p:cNvPr id="543" name="그룹 542">
              <a:extLst>
                <a:ext uri="{FF2B5EF4-FFF2-40B4-BE49-F238E27FC236}">
                  <a16:creationId xmlns:a16="http://schemas.microsoft.com/office/drawing/2014/main" id="{91892C42-5E92-E984-67F1-511C315AD220}"/>
                </a:ext>
              </a:extLst>
            </p:cNvPr>
            <p:cNvGrpSpPr/>
            <p:nvPr/>
          </p:nvGrpSpPr>
          <p:grpSpPr>
            <a:xfrm>
              <a:off x="8460081" y="5099944"/>
              <a:ext cx="1100472" cy="1339759"/>
              <a:chOff x="10641031" y="4913412"/>
              <a:chExt cx="1100472" cy="1339759"/>
            </a:xfrm>
          </p:grpSpPr>
          <p:grpSp>
            <p:nvGrpSpPr>
              <p:cNvPr id="538" name="그룹 537">
                <a:extLst>
                  <a:ext uri="{FF2B5EF4-FFF2-40B4-BE49-F238E27FC236}">
                    <a16:creationId xmlns:a16="http://schemas.microsoft.com/office/drawing/2014/main" id="{4F2A6589-8884-434B-CC53-689003D61249}"/>
                  </a:ext>
                </a:extLst>
              </p:cNvPr>
              <p:cNvGrpSpPr/>
              <p:nvPr/>
            </p:nvGrpSpPr>
            <p:grpSpPr>
              <a:xfrm>
                <a:off x="10641031" y="4913412"/>
                <a:ext cx="1100472" cy="1339759"/>
                <a:chOff x="1174716" y="5277477"/>
                <a:chExt cx="1100472" cy="1339759"/>
              </a:xfrm>
            </p:grpSpPr>
            <p:sp>
              <p:nvSpPr>
                <p:cNvPr id="540" name="TextBox 539">
                  <a:extLst>
                    <a:ext uri="{FF2B5EF4-FFF2-40B4-BE49-F238E27FC236}">
                      <a16:creationId xmlns:a16="http://schemas.microsoft.com/office/drawing/2014/main" id="{F2471C8C-37E3-F127-6C77-0F675712F71E}"/>
                    </a:ext>
                  </a:extLst>
                </p:cNvPr>
                <p:cNvSpPr txBox="1"/>
                <p:nvPr/>
              </p:nvSpPr>
              <p:spPr>
                <a:xfrm>
                  <a:off x="1174716" y="5277477"/>
                  <a:ext cx="1100472" cy="176728"/>
                </a:xfrm>
                <a:prstGeom prst="rect">
                  <a:avLst/>
                </a:prstGeom>
                <a:solidFill>
                  <a:srgbClr val="FFFDD6"/>
                </a:solidFill>
                <a:ln w="6350">
                  <a:solidFill>
                    <a:srgbClr val="FFFF00"/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#FFFDD6</a:t>
                  </a:r>
                </a:p>
              </p:txBody>
            </p:sp>
            <p:sp>
              <p:nvSpPr>
                <p:cNvPr id="541" name="TextBox 540">
                  <a:extLst>
                    <a:ext uri="{FF2B5EF4-FFF2-40B4-BE49-F238E27FC236}">
                      <a16:creationId xmlns:a16="http://schemas.microsoft.com/office/drawing/2014/main" id="{19834F25-69D6-E0E0-A30B-DCF702F608B6}"/>
                    </a:ext>
                  </a:extLst>
                </p:cNvPr>
                <p:cNvSpPr txBox="1"/>
                <p:nvPr/>
              </p:nvSpPr>
              <p:spPr>
                <a:xfrm>
                  <a:off x="1174716" y="5454205"/>
                  <a:ext cx="1100472" cy="116303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FFFF00"/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endPara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pic>
            <p:nvPicPr>
              <p:cNvPr id="539" name="그림 538" descr="빛, 불꽃놀이, 네온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9F51647-44C0-D038-DBF2-F4127523A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954" t="14257" r="7886" b="13160"/>
              <a:stretch>
                <a:fillRect/>
              </a:stretch>
            </p:blipFill>
            <p:spPr>
              <a:xfrm>
                <a:off x="10666102" y="5117433"/>
                <a:ext cx="1050331" cy="1108800"/>
              </a:xfrm>
              <a:prstGeom prst="rect">
                <a:avLst/>
              </a:prstGeom>
              <a:ln w="6350">
                <a:noFill/>
              </a:ln>
            </p:spPr>
          </p:pic>
        </p:grpSp>
        <p:grpSp>
          <p:nvGrpSpPr>
            <p:cNvPr id="545" name="그룹 544">
              <a:extLst>
                <a:ext uri="{FF2B5EF4-FFF2-40B4-BE49-F238E27FC236}">
                  <a16:creationId xmlns:a16="http://schemas.microsoft.com/office/drawing/2014/main" id="{C35D6598-BD2C-ADB8-4376-89D9BF56A1D1}"/>
                </a:ext>
              </a:extLst>
            </p:cNvPr>
            <p:cNvGrpSpPr/>
            <p:nvPr/>
          </p:nvGrpSpPr>
          <p:grpSpPr>
            <a:xfrm>
              <a:off x="7244868" y="4913412"/>
              <a:ext cx="1108770" cy="1712822"/>
              <a:chOff x="7244868" y="4999520"/>
              <a:chExt cx="1108770" cy="1712822"/>
            </a:xfrm>
          </p:grpSpPr>
          <p:sp>
            <p:nvSpPr>
              <p:cNvPr id="522" name="화살표: 오른쪽 521">
                <a:extLst>
                  <a:ext uri="{FF2B5EF4-FFF2-40B4-BE49-F238E27FC236}">
                    <a16:creationId xmlns:a16="http://schemas.microsoft.com/office/drawing/2014/main" id="{1E35CB85-9D8E-A669-ACBD-B2AB23B59865}"/>
                  </a:ext>
                </a:extLst>
              </p:cNvPr>
              <p:cNvSpPr/>
              <p:nvPr/>
            </p:nvSpPr>
            <p:spPr>
              <a:xfrm rot="1800000">
                <a:off x="8030805" y="5368448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42" name="그룹 541">
                <a:extLst>
                  <a:ext uri="{FF2B5EF4-FFF2-40B4-BE49-F238E27FC236}">
                    <a16:creationId xmlns:a16="http://schemas.microsoft.com/office/drawing/2014/main" id="{D12BA8A1-A3AC-24F1-BD72-E73A901E14B6}"/>
                  </a:ext>
                </a:extLst>
              </p:cNvPr>
              <p:cNvGrpSpPr/>
              <p:nvPr/>
            </p:nvGrpSpPr>
            <p:grpSpPr>
              <a:xfrm>
                <a:off x="7244868" y="4999520"/>
                <a:ext cx="673836" cy="1712822"/>
                <a:chOff x="7244868" y="4913412"/>
                <a:chExt cx="585491" cy="1488258"/>
              </a:xfrm>
            </p:grpSpPr>
            <p:grpSp>
              <p:nvGrpSpPr>
                <p:cNvPr id="523" name="그룹 522">
                  <a:extLst>
                    <a:ext uri="{FF2B5EF4-FFF2-40B4-BE49-F238E27FC236}">
                      <a16:creationId xmlns:a16="http://schemas.microsoft.com/office/drawing/2014/main" id="{C68DF176-9788-56A1-775F-6E3AC5B4F862}"/>
                    </a:ext>
                  </a:extLst>
                </p:cNvPr>
                <p:cNvGrpSpPr/>
                <p:nvPr/>
              </p:nvGrpSpPr>
              <p:grpSpPr>
                <a:xfrm>
                  <a:off x="7244868" y="4913412"/>
                  <a:ext cx="585092" cy="712315"/>
                  <a:chOff x="1153858" y="5190675"/>
                  <a:chExt cx="1100472" cy="1339759"/>
                </a:xfrm>
              </p:grpSpPr>
              <p:grpSp>
                <p:nvGrpSpPr>
                  <p:cNvPr id="529" name="그룹 528">
                    <a:extLst>
                      <a:ext uri="{FF2B5EF4-FFF2-40B4-BE49-F238E27FC236}">
                        <a16:creationId xmlns:a16="http://schemas.microsoft.com/office/drawing/2014/main" id="{415A28B6-8F69-E248-2918-040F3959ABC1}"/>
                      </a:ext>
                    </a:extLst>
                  </p:cNvPr>
                  <p:cNvGrpSpPr/>
                  <p:nvPr/>
                </p:nvGrpSpPr>
                <p:grpSpPr>
                  <a:xfrm>
                    <a:off x="1153858" y="5190675"/>
                    <a:ext cx="1100472" cy="1339759"/>
                    <a:chOff x="1174716" y="5277477"/>
                    <a:chExt cx="1100472" cy="1339759"/>
                  </a:xfrm>
                </p:grpSpPr>
                <p:sp>
                  <p:nvSpPr>
                    <p:cNvPr id="531" name="TextBox 530">
                      <a:extLst>
                        <a:ext uri="{FF2B5EF4-FFF2-40B4-BE49-F238E27FC236}">
                          <a16:creationId xmlns:a16="http://schemas.microsoft.com/office/drawing/2014/main" id="{0D81C5E2-6E1F-4ACB-F065-98D9114EFE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277477"/>
                      <a:ext cx="1100472" cy="176728"/>
                    </a:xfrm>
                    <a:prstGeom prst="rect">
                      <a:avLst/>
                    </a:prstGeom>
                    <a:solidFill>
                      <a:srgbClr val="FFD5D5"/>
                    </a:solidFill>
                    <a:ln w="6350">
                      <a:solidFill>
                        <a:srgbClr val="FF000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#FFD5D5</a:t>
                      </a:r>
                    </a:p>
                  </p:txBody>
                </p:sp>
                <p:sp>
                  <p:nvSpPr>
                    <p:cNvPr id="532" name="TextBox 531">
                      <a:extLst>
                        <a:ext uri="{FF2B5EF4-FFF2-40B4-BE49-F238E27FC236}">
                          <a16:creationId xmlns:a16="http://schemas.microsoft.com/office/drawing/2014/main" id="{F97A5A4B-1CCE-C28F-3997-9212AD6599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454205"/>
                      <a:ext cx="1100472" cy="116303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rgbClr val="FF000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endPara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  <p:pic>
                <p:nvPicPr>
                  <p:cNvPr id="530" name="그림 529" descr="빛, 불꽃놀이, 네온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5692DED6-E6D1-B506-310B-8AD8F2A627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9291" t="14257" r="48549" b="13160"/>
                  <a:stretch>
                    <a:fillRect/>
                  </a:stretch>
                </p:blipFill>
                <p:spPr>
                  <a:xfrm>
                    <a:off x="1178761" y="5394341"/>
                    <a:ext cx="1050667" cy="1109155"/>
                  </a:xfrm>
                  <a:prstGeom prst="rect">
                    <a:avLst/>
                  </a:prstGeom>
                  <a:ln w="3175">
                    <a:noFill/>
                  </a:ln>
                </p:spPr>
              </p:pic>
            </p:grpSp>
            <p:grpSp>
              <p:nvGrpSpPr>
                <p:cNvPr id="524" name="그룹 523">
                  <a:extLst>
                    <a:ext uri="{FF2B5EF4-FFF2-40B4-BE49-F238E27FC236}">
                      <a16:creationId xmlns:a16="http://schemas.microsoft.com/office/drawing/2014/main" id="{A44C84FD-2F93-5F30-1FB0-83508719356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244868" y="5688870"/>
                  <a:ext cx="585491" cy="712800"/>
                  <a:chOff x="2996576" y="5190675"/>
                  <a:chExt cx="1100472" cy="1339759"/>
                </a:xfrm>
              </p:grpSpPr>
              <p:grpSp>
                <p:nvGrpSpPr>
                  <p:cNvPr id="525" name="그룹 524">
                    <a:extLst>
                      <a:ext uri="{FF2B5EF4-FFF2-40B4-BE49-F238E27FC236}">
                        <a16:creationId xmlns:a16="http://schemas.microsoft.com/office/drawing/2014/main" id="{1DA939A2-B509-1401-BF7A-5FF48C86535E}"/>
                      </a:ext>
                    </a:extLst>
                  </p:cNvPr>
                  <p:cNvGrpSpPr/>
                  <p:nvPr/>
                </p:nvGrpSpPr>
                <p:grpSpPr>
                  <a:xfrm>
                    <a:off x="2996576" y="5190675"/>
                    <a:ext cx="1100472" cy="1339759"/>
                    <a:chOff x="1174716" y="5277477"/>
                    <a:chExt cx="1100472" cy="1339759"/>
                  </a:xfrm>
                </p:grpSpPr>
                <p:sp>
                  <p:nvSpPr>
                    <p:cNvPr id="527" name="TextBox 526">
                      <a:extLst>
                        <a:ext uri="{FF2B5EF4-FFF2-40B4-BE49-F238E27FC236}">
                          <a16:creationId xmlns:a16="http://schemas.microsoft.com/office/drawing/2014/main" id="{B643D43A-848F-4E2C-1CDE-BD8F6D3152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277477"/>
                      <a:ext cx="1100472" cy="176728"/>
                    </a:xfrm>
                    <a:prstGeom prst="rect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6350">
                      <a:solidFill>
                        <a:srgbClr val="00B05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#C2F1C8</a:t>
                      </a:r>
                    </a:p>
                  </p:txBody>
                </p:sp>
                <p:sp>
                  <p:nvSpPr>
                    <p:cNvPr id="528" name="TextBox 527">
                      <a:extLst>
                        <a:ext uri="{FF2B5EF4-FFF2-40B4-BE49-F238E27FC236}">
                          <a16:creationId xmlns:a16="http://schemas.microsoft.com/office/drawing/2014/main" id="{07F79C49-3610-6F66-7F14-45271E523D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454205"/>
                      <a:ext cx="1100472" cy="116303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rgbClr val="00B05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endPara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  <p:pic>
                <p:nvPicPr>
                  <p:cNvPr id="526" name="그림 525" descr="빛, 불꽃놀이, 네온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B61F77AA-F98F-3A77-3308-912FD3C745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614" t="14257" r="28226" b="13160"/>
                  <a:stretch>
                    <a:fillRect/>
                  </a:stretch>
                </p:blipFill>
                <p:spPr>
                  <a:xfrm>
                    <a:off x="3021479" y="5394696"/>
                    <a:ext cx="1050331" cy="1108800"/>
                  </a:xfrm>
                  <a:prstGeom prst="rect">
                    <a:avLst/>
                  </a:prstGeom>
                  <a:ln w="6350">
                    <a:noFill/>
                  </a:ln>
                </p:spPr>
              </p:pic>
            </p:grpSp>
          </p:grpSp>
          <p:sp>
            <p:nvSpPr>
              <p:cNvPr id="544" name="화살표: 오른쪽 543">
                <a:extLst>
                  <a:ext uri="{FF2B5EF4-FFF2-40B4-BE49-F238E27FC236}">
                    <a16:creationId xmlns:a16="http://schemas.microsoft.com/office/drawing/2014/main" id="{8F204DDC-9750-5EE1-7A1E-EFD0A8E52219}"/>
                  </a:ext>
                </a:extLst>
              </p:cNvPr>
              <p:cNvSpPr/>
              <p:nvPr/>
            </p:nvSpPr>
            <p:spPr>
              <a:xfrm rot="19800000" flipV="1">
                <a:off x="8030806" y="6202941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B0B2964-4A42-9DE5-6BE6-E81FF3C76890}"/>
              </a:ext>
            </a:extLst>
          </p:cNvPr>
          <p:cNvCxnSpPr>
            <a:cxnSpLocks/>
          </p:cNvCxnSpPr>
          <p:nvPr/>
        </p:nvCxnSpPr>
        <p:spPr>
          <a:xfrm flipH="1">
            <a:off x="1169636" y="5899960"/>
            <a:ext cx="464188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5DFE97-F1F9-0299-0F08-D52C77BA883D}"/>
              </a:ext>
            </a:extLst>
          </p:cNvPr>
          <p:cNvSpPr txBox="1"/>
          <p:nvPr/>
        </p:nvSpPr>
        <p:spPr>
          <a:xfrm>
            <a:off x="1049244" y="5939621"/>
            <a:ext cx="1792208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공격 범위의 폭이 </a:t>
            </a:r>
            <a:r>
              <a:rPr lang="en-US" altLang="ko-KR" sz="900" dirty="0">
                <a:solidFill>
                  <a:schemeClr val="tx1"/>
                </a:solidFill>
              </a:rPr>
              <a:t>50% </a:t>
            </a:r>
            <a:r>
              <a:rPr lang="ko-KR" altLang="en-US" sz="900" dirty="0">
                <a:solidFill>
                  <a:schemeClr val="tx1"/>
                </a:solidFill>
              </a:rPr>
              <a:t>감소합니다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4EADF4-CB8E-D097-899D-85B8FE68F6F7}"/>
              </a:ext>
            </a:extLst>
          </p:cNvPr>
          <p:cNvSpPr txBox="1"/>
          <p:nvPr/>
        </p:nvSpPr>
        <p:spPr>
          <a:xfrm>
            <a:off x="2841452" y="5955009"/>
            <a:ext cx="558931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4m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2m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8A4DE5B-8F88-418F-C9F4-AC3E76A41865}"/>
              </a:ext>
            </a:extLst>
          </p:cNvPr>
          <p:cNvGrpSpPr/>
          <p:nvPr/>
        </p:nvGrpSpPr>
        <p:grpSpPr>
          <a:xfrm>
            <a:off x="1169636" y="6143932"/>
            <a:ext cx="1818319" cy="432001"/>
            <a:chOff x="1169636" y="6143932"/>
            <a:chExt cx="1818319" cy="43200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560B96E-B3BF-C0E1-7CDD-A42C12516C1F}"/>
                </a:ext>
              </a:extLst>
            </p:cNvPr>
            <p:cNvGrpSpPr/>
            <p:nvPr/>
          </p:nvGrpSpPr>
          <p:grpSpPr>
            <a:xfrm>
              <a:off x="1259955" y="6143932"/>
              <a:ext cx="1728000" cy="432001"/>
              <a:chOff x="1169636" y="6143932"/>
              <a:chExt cx="1728000" cy="432001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8802F7C-3D2E-75CB-70C1-F1F6B5D52BF2}"/>
                  </a:ext>
                </a:extLst>
              </p:cNvPr>
              <p:cNvSpPr/>
              <p:nvPr/>
            </p:nvSpPr>
            <p:spPr>
              <a:xfrm rot="5400000">
                <a:off x="1817636" y="5495932"/>
                <a:ext cx="432000" cy="172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8F80F2E-1624-5BD9-1ED4-A25546278F07}"/>
                  </a:ext>
                </a:extLst>
              </p:cNvPr>
              <p:cNvSpPr/>
              <p:nvPr/>
            </p:nvSpPr>
            <p:spPr>
              <a:xfrm rot="5400000">
                <a:off x="1601636" y="5711933"/>
                <a:ext cx="432000" cy="129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B785792A-A3CF-E054-91AE-6DF86271D772}"/>
                  </a:ext>
                </a:extLst>
              </p:cNvPr>
              <p:cNvGrpSpPr/>
              <p:nvPr/>
            </p:nvGrpSpPr>
            <p:grpSpPr>
              <a:xfrm>
                <a:off x="1169636" y="6251932"/>
                <a:ext cx="1728000" cy="216000"/>
                <a:chOff x="2743145" y="6120491"/>
                <a:chExt cx="1728000" cy="432001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9B28DF8E-4D0E-2F5E-BC89-BCD9504FF888}"/>
                    </a:ext>
                  </a:extLst>
                </p:cNvPr>
                <p:cNvSpPr/>
                <p:nvPr/>
              </p:nvSpPr>
              <p:spPr>
                <a:xfrm rot="5400000">
                  <a:off x="3391145" y="5472491"/>
                  <a:ext cx="432000" cy="1728000"/>
                </a:xfrm>
                <a:prstGeom prst="rect">
                  <a:avLst/>
                </a:prstGeom>
                <a:solidFill>
                  <a:srgbClr val="FFC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F6559679-58FB-E9CA-5F3D-6FE3647090DF}"/>
                    </a:ext>
                  </a:extLst>
                </p:cNvPr>
                <p:cNvSpPr/>
                <p:nvPr/>
              </p:nvSpPr>
              <p:spPr>
                <a:xfrm rot="5400000">
                  <a:off x="3175145" y="5688492"/>
                  <a:ext cx="432000" cy="1296000"/>
                </a:xfrm>
                <a:prstGeom prst="rect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화살표: 아래쪽 26">
                <a:extLst>
                  <a:ext uri="{FF2B5EF4-FFF2-40B4-BE49-F238E27FC236}">
                    <a16:creationId xmlns:a16="http://schemas.microsoft.com/office/drawing/2014/main" id="{84D39A56-763E-4D89-D7D0-B8FA027B1594}"/>
                  </a:ext>
                </a:extLst>
              </p:cNvPr>
              <p:cNvSpPr/>
              <p:nvPr/>
            </p:nvSpPr>
            <p:spPr>
              <a:xfrm>
                <a:off x="1945348" y="6143932"/>
                <a:ext cx="146671" cy="100942"/>
              </a:xfrm>
              <a:prstGeom prst="downArrow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화살표: 아래쪽 30">
                <a:extLst>
                  <a:ext uri="{FF2B5EF4-FFF2-40B4-BE49-F238E27FC236}">
                    <a16:creationId xmlns:a16="http://schemas.microsoft.com/office/drawing/2014/main" id="{6000679C-87ED-3D4C-E73D-400C07B8F6FA}"/>
                  </a:ext>
                </a:extLst>
              </p:cNvPr>
              <p:cNvSpPr/>
              <p:nvPr/>
            </p:nvSpPr>
            <p:spPr>
              <a:xfrm flipV="1">
                <a:off x="1945348" y="6474991"/>
                <a:ext cx="146671" cy="100942"/>
              </a:xfrm>
              <a:prstGeom prst="downArrow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071177C-6F57-9505-B5C7-440854A410ED}"/>
                </a:ext>
              </a:extLst>
            </p:cNvPr>
            <p:cNvGrpSpPr/>
            <p:nvPr/>
          </p:nvGrpSpPr>
          <p:grpSpPr>
            <a:xfrm rot="5400000">
              <a:off x="1092037" y="6277679"/>
              <a:ext cx="319705" cy="164507"/>
              <a:chOff x="2621735" y="5251922"/>
              <a:chExt cx="319705" cy="164507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3D7DED5D-4FF3-D345-CACA-99ACC6F1C68E}"/>
                  </a:ext>
                </a:extLst>
              </p:cNvPr>
              <p:cNvSpPr/>
              <p:nvPr/>
            </p:nvSpPr>
            <p:spPr>
              <a:xfrm>
                <a:off x="2621735" y="5290176"/>
                <a:ext cx="319705" cy="87998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CD2CADB1-1F9D-6208-BB2C-F114AF73AB7E}"/>
                  </a:ext>
                </a:extLst>
              </p:cNvPr>
              <p:cNvSpPr/>
              <p:nvPr/>
            </p:nvSpPr>
            <p:spPr>
              <a:xfrm>
                <a:off x="2699334" y="5251922"/>
                <a:ext cx="164507" cy="16450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063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A2843-0706-C3DA-0F2C-55E81FCCF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14817DC-0003-DFA1-86E0-96D8C52F48B3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38688EF-D843-F701-63E3-1868B7219BD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744ABC-3655-95D8-2583-5845D5A0F297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2418515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[Skill-Effect Table]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09E4C376-86CB-3081-8FAA-12A45424FCD7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2610603" y="256159"/>
                <a:ext cx="9389310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A79E709-7BFC-9558-E9E3-8E1D62ABE58F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53B98FD-070F-BF67-93C4-864DE41FD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841934"/>
              </p:ext>
            </p:extLst>
          </p:nvPr>
        </p:nvGraphicFramePr>
        <p:xfrm>
          <a:off x="192088" y="636687"/>
          <a:ext cx="11799284" cy="1130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85252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810923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774238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935935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781464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507772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i="0" u="sng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atk_1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{“width” : 4.0, “height” : 12.0}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577,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퍼펙트 존 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3052501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{“width” : 4.0, “height” : 16.0}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1153,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atk_1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{“width” : 4.0, “height” : 12.0}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577,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2866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오버차지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3052511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overcharge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{“width” : 4.0, “height” : 16.0}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1153,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6427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4C4031-BB05-69B9-6B6C-980F295D5162}"/>
              </a:ext>
            </a:extLst>
          </p:cNvPr>
          <p:cNvGrpSpPr/>
          <p:nvPr/>
        </p:nvGrpSpPr>
        <p:grpSpPr>
          <a:xfrm>
            <a:off x="192088" y="2394035"/>
            <a:ext cx="11807825" cy="402775"/>
            <a:chOff x="192088" y="54772"/>
            <a:chExt cx="11807825" cy="40277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4DE979D-81D3-0CEA-E3BE-00CE03F2B304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9E9C2B-0BA2-3EAC-4D9B-BB9EF0D4FAF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2827281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 효과 목록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[Tripod-Effect</a:t>
                </a:r>
                <a:r>
                  <a:rPr lang="ko-KR" altLang="en-US" sz="9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Table]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8BEDD1A1-6E98-379B-592A-3A71056EA9A5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 flipV="1">
                <a:off x="3019369" y="256159"/>
                <a:ext cx="8980544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BF57C86-091D-E2D3-0090-D04779C45CC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E13CD25-033A-4693-73D2-85829F537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546688"/>
              </p:ext>
            </p:extLst>
          </p:nvPr>
        </p:nvGraphicFramePr>
        <p:xfrm>
          <a:off x="192088" y="2841809"/>
          <a:ext cx="11821236" cy="310363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8133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755227">
                  <a:extLst>
                    <a:ext uri="{9D8B030D-6E8A-4147-A177-3AD203B41FA5}">
                      <a16:colId xmlns:a16="http://schemas.microsoft.com/office/drawing/2014/main" val="2976698289"/>
                    </a:ext>
                  </a:extLst>
                </a:gridCol>
                <a:gridCol w="773912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4827664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677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요약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 정보 키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조건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반응 속도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홀딩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속도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3052500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cast_spd_increase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30.0}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화력 조절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게이지 회복량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3052501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{"identity_gauge_recover" : 45.0}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503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단단한 갑옷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시전 중 받는 피해 감소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3052502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receive_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dmg_reduce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40.8}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898787"/>
                  </a:ext>
                </a:extLst>
              </a:tr>
              <a:tr h="216000">
                <a:tc rowSpan="2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단호한 의지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3052503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4183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퍼펙트 존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3052504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퍼펙트 존 공격 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53134"/>
                  </a:ext>
                </a:extLst>
              </a:tr>
              <a:tr h="216000">
                <a:tc rowSpan="3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진화하는 창술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조작 변경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3052505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skill_type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CHARGE, 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max_charge_lv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1,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charge_time_per_lv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2.5,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rotation_angle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= 180”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}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3052506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3052507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공격 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216000">
                <a:tc rowSpan="3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파괴하는 창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색상 변경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376483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공격 폭 감소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3052509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hit_area_decrease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0.5}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28942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적중률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&amp; 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피해량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3052510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6113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[3T]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약점 포착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네임드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이상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3052511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LM_25_T3_0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네임드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등급 이상의 적 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855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[3T]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치명적인 조준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피해량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LM_25_T3_1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98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9200</TotalTime>
  <Words>2837</Words>
  <Application>Microsoft Office PowerPoint</Application>
  <PresentationFormat>와이드스크린</PresentationFormat>
  <Paragraphs>653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Noto Sans KR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398</cp:revision>
  <dcterms:created xsi:type="dcterms:W3CDTF">2025-06-06T11:22:44Z</dcterms:created>
  <dcterms:modified xsi:type="dcterms:W3CDTF">2025-07-23T17:20:03Z</dcterms:modified>
</cp:coreProperties>
</file>