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21C2-5384-9F0B-FDA2-ED19F24C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4C2F2-4710-82F9-2EC0-C013325C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88346-E93A-0CB7-48ED-E09D876C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23CFA-2D3D-324B-28BE-19125C97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F59E7-F7D8-CFAB-5F6A-8333F8B8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1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0F76-390A-7916-6BDF-6F58236B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14E3F-BB86-0478-E6C6-EE3A89B17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476E3-FC61-A71E-5A0B-62EE984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BB4A5-0278-17F6-D1B6-13E6C1B2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8F28B-3EEF-88F7-095B-FF2C88D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0060-9B1E-8EFD-4503-D062F10FD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16517-6D8E-8335-4952-51B93922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D982D-8B19-18DC-A9CA-C5691D6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E26FF-DC19-32BC-B285-3F6DCBA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0AB86-8CFE-F331-0862-10513A5D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8319-246B-9132-632F-64C93E82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B3CB-D7BF-C273-F7C1-740E20E1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B816F-2162-4013-1795-7D0FFC14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393B8-7890-6269-E7FB-23C6F65C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52F5-CFC3-6A35-DC06-D8FB61A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2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79B58-94B8-B925-356E-B550663E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7B359-9F94-E4E7-5C14-595F76F0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5C79F-28F7-AD19-9BBE-6307C92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46720-8869-C4B0-A9DF-55F3BF0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DACF2-CE2E-DCEE-7C49-4699104A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78DE5-35F0-DD23-7E93-54D91624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7BB45-7F0A-1BAD-A783-3DD1E672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F137B-0373-280D-DFBE-97B9086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614EC-774E-1751-21B4-EF15E809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92870-C0FF-7229-9A62-336A6172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651E0-5F6D-4F58-A55F-9CB235DA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B7F4-921C-9436-5A3A-7B84ACB6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D5120-3512-C765-6FBF-D7B4B299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3B26D-C2D0-B72A-0B1D-9D4C71BB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8AA5-334C-7FD7-1D15-98B0A35C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F41A3-7E21-97E9-8BA7-9D11B0B2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228AB-BC2A-46B8-D695-42083773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2055-66BF-EE99-1E57-4776083E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C00CE-983E-ECA9-661F-232C733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B299D-B6B7-EDE2-0025-A842FEEF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41CA3-4E5B-256A-1DA5-7D4D7C5D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D631F-D399-8501-6369-028C1F5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2E4C76-5691-38EE-749C-927FE60A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E063C-D154-26D3-42A2-75A54AF7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E6C39-4EDD-7C27-9ABC-15FEE0FF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93DAB-4FE7-5268-7403-BD6279A3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2D82A-CD84-CDF9-582D-D5FB769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80584-CCCB-EC9F-AC19-FFDDECBC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281C9-87F1-2736-6BB6-4485D126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C834A-B4C5-871D-CBB5-B6F669A6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F1C63-BD17-2876-95C1-8C244B84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83356-50C7-EC90-14E4-5420F845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700FD-D0A7-3563-7B17-FA2A53F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BD366-A5A4-2CC8-CC3D-65CD0560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97350-9F33-A93D-0B89-EC863559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1B3C7-61A9-9D8C-23FC-D3A82C21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4A8C7-FE7A-89B3-2B89-1445450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C67C7-7719-919B-8269-13CE64E5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886BA-4ED5-726D-5E0F-6A8EA33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A0343-90A7-C45C-3777-E6B8B9B8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274E0-30AE-10C5-24D6-CBCA579E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51C0-F6F2-945F-9F3E-3F3DCAF3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CFC77-5B16-C3C0-FD70-F3407B072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5F811A-AAA9-767F-F85C-4BF6EC8A720D}"/>
              </a:ext>
            </a:extLst>
          </p:cNvPr>
          <p:cNvSpPr txBox="1"/>
          <p:nvPr/>
        </p:nvSpPr>
        <p:spPr>
          <a:xfrm>
            <a:off x="0" y="93519"/>
            <a:ext cx="5471370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[2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연가창식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적룡질풍격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‘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홀딩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프로그레스바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여부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있음</a:t>
            </a:r>
            <a:endParaRPr lang="en-US" altLang="ko-KR" dirty="0">
              <a:solidFill>
                <a:srgbClr val="0070C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E5809-F70E-8A38-5D2F-79F0B53264CF}"/>
              </a:ext>
            </a:extLst>
          </p:cNvPr>
          <p:cNvSpPr txBox="1"/>
          <p:nvPr/>
        </p:nvSpPr>
        <p:spPr>
          <a:xfrm>
            <a:off x="6317673" y="93519"/>
            <a:ext cx="5166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스킬 별 공격 범위 </a:t>
            </a:r>
            <a:r>
              <a:rPr lang="en-US" altLang="ko-KR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확인함</a:t>
            </a:r>
            <a:endParaRPr lang="en-US" altLang="ko-KR" dirty="0">
              <a:solidFill>
                <a:srgbClr val="0070C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스킬의 타격 별 경직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피격 이상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여부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추후</a:t>
            </a:r>
            <a:r>
              <a:rPr lang="en-US" altLang="ko-KR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필요한 사운드 </a:t>
            </a:r>
            <a:r>
              <a:rPr lang="en-US" altLang="ko-KR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녹화에 사운드 다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7EE29-3FF9-4790-4A38-972517AF9D9B}"/>
              </a:ext>
            </a:extLst>
          </p:cNvPr>
          <p:cNvSpPr txBox="1"/>
          <p:nvPr/>
        </p:nvSpPr>
        <p:spPr>
          <a:xfrm>
            <a:off x="0" y="3532910"/>
            <a:ext cx="371608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집중 스킬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적룡포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홀딩 시간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600"/>
              </a:spcAft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녹화함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공속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100%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기준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F6F1-BBE1-4779-9CEF-6D7BC9B76DD2}"/>
              </a:ext>
            </a:extLst>
          </p:cNvPr>
          <p:cNvSpPr txBox="1"/>
          <p:nvPr/>
        </p:nvSpPr>
        <p:spPr>
          <a:xfrm>
            <a:off x="4924425" y="2380385"/>
            <a:ext cx="6454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3200" dirty="0" err="1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공속</a:t>
            </a:r>
            <a:r>
              <a:rPr lang="ko-KR" altLang="en-US" sz="32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100% </a:t>
            </a:r>
            <a:r>
              <a:rPr lang="ko-KR" altLang="en-US" sz="32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기준으로 모든 스킬 재 녹화</a:t>
            </a:r>
            <a:endParaRPr lang="en-US" altLang="ko-KR" sz="32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</cp:revision>
  <dcterms:created xsi:type="dcterms:W3CDTF">2025-07-22T10:12:34Z</dcterms:created>
  <dcterms:modified xsi:type="dcterms:W3CDTF">2025-07-23T18:17:16Z</dcterms:modified>
</cp:coreProperties>
</file>