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304" r:id="rId3"/>
    <p:sldId id="307" r:id="rId4"/>
    <p:sldId id="298" r:id="rId5"/>
    <p:sldId id="303" r:id="rId6"/>
    <p:sldId id="306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3325" autoAdjust="0"/>
  </p:normalViewPr>
  <p:slideViewPr>
    <p:cSldViewPr snapToGrid="0" showGuides="1">
      <p:cViewPr varScale="1">
        <p:scale>
          <a:sx n="73" d="100"/>
          <a:sy n="73" d="100"/>
        </p:scale>
        <p:origin x="1181" y="72"/>
      </p:cViewPr>
      <p:guideLst>
        <p:guide orient="horz" pos="2160"/>
        <p:guide pos="3840"/>
        <p:guide orient="horz" pos="4224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 descr="원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1A68AC-3BEC-B578-BD82-2EA2D3E6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" y="3852823"/>
            <a:ext cx="5156131" cy="285277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D3CB68-9F4D-F6AF-7B63-FA4B07C7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76869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D448A4D-5AF9-2883-4A56-D1CDBE99C061}"/>
              </a:ext>
            </a:extLst>
          </p:cNvPr>
          <p:cNvGrpSpPr/>
          <p:nvPr/>
        </p:nvGrpSpPr>
        <p:grpSpPr>
          <a:xfrm>
            <a:off x="0" y="-7694"/>
            <a:ext cx="4296136" cy="815366"/>
            <a:chOff x="0" y="15389"/>
            <a:chExt cx="4296136" cy="8153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6BA089-0066-2204-DC1F-C9E0560BC793}"/>
                </a:ext>
              </a:extLst>
            </p:cNvPr>
            <p:cNvSpPr txBox="1"/>
            <p:nvPr/>
          </p:nvSpPr>
          <p:spPr>
            <a:xfrm>
              <a:off x="0" y="15389"/>
              <a:ext cx="4296136" cy="423738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6DFF45-346F-A076-4F70-84C968B9DD5C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37CC7-1FD0-01B2-FFA7-5569B053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04913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E4BF9D-8B22-FD75-3459-9C78A1A8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5159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7BFDA8-3FC5-692F-E9BA-EE760E7B2647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AB06F-9A11-7087-B823-647BA4318208}"/>
              </a:ext>
            </a:extLst>
          </p:cNvPr>
          <p:cNvSpPr txBox="1"/>
          <p:nvPr/>
        </p:nvSpPr>
        <p:spPr>
          <a:xfrm>
            <a:off x="471704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2D97E4-A2AD-34EA-D97D-49D0D379A73F}"/>
              </a:ext>
            </a:extLst>
          </p:cNvPr>
          <p:cNvSpPr/>
          <p:nvPr/>
        </p:nvSpPr>
        <p:spPr>
          <a:xfrm>
            <a:off x="17989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50F26-F536-D617-020E-84B575411663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49" name="그림 48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6DFB244-AFAE-D72E-0A72-EA58CD16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CF76F63-64DD-7362-CF61-F5300BE38B8E}"/>
              </a:ext>
            </a:extLst>
          </p:cNvPr>
          <p:cNvGrpSpPr/>
          <p:nvPr/>
        </p:nvGrpSpPr>
        <p:grpSpPr>
          <a:xfrm>
            <a:off x="179898" y="3852823"/>
            <a:ext cx="2600666" cy="322994"/>
            <a:chOff x="236842" y="3951257"/>
            <a:chExt cx="2600666" cy="3229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BBED8-637D-084B-C355-5B3873E2516D}"/>
                </a:ext>
              </a:extLst>
            </p:cNvPr>
            <p:cNvSpPr/>
            <p:nvPr/>
          </p:nvSpPr>
          <p:spPr>
            <a:xfrm>
              <a:off x="236842" y="3951257"/>
              <a:ext cx="2600666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7922E6-4898-7A95-C44E-480C000A1CA9}"/>
                </a:ext>
              </a:extLst>
            </p:cNvPr>
            <p:cNvGrpSpPr/>
            <p:nvPr/>
          </p:nvGrpSpPr>
          <p:grpSpPr>
            <a:xfrm>
              <a:off x="335121" y="4022754"/>
              <a:ext cx="2404109" cy="180000"/>
              <a:chOff x="327542" y="4022754"/>
              <a:chExt cx="2404109" cy="1800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2C3AB9A-263B-CBCE-64FB-28B2B9FF5603}"/>
                  </a:ext>
                </a:extLst>
              </p:cNvPr>
              <p:cNvGrpSpPr/>
              <p:nvPr/>
            </p:nvGrpSpPr>
            <p:grpSpPr>
              <a:xfrm>
                <a:off x="327542" y="4022754"/>
                <a:ext cx="622246" cy="180000"/>
                <a:chOff x="10376220" y="5903869"/>
                <a:chExt cx="622246" cy="180000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6FA74A5A-AFB3-E7A9-C7A8-8803D5AEE0C1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EFDFBE4-094A-901F-D304-3F607890213C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074648-75FE-23ED-72AC-E38D45D23BD5}"/>
                  </a:ext>
                </a:extLst>
              </p:cNvPr>
              <p:cNvGrpSpPr/>
              <p:nvPr/>
            </p:nvGrpSpPr>
            <p:grpSpPr>
              <a:xfrm>
                <a:off x="1084271" y="4022754"/>
                <a:ext cx="727729" cy="180000"/>
                <a:chOff x="11103948" y="5903869"/>
                <a:chExt cx="727729" cy="180000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B4C8ECCD-A6DB-145B-9113-5DDFDDDC3BD9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A5C687-5096-C2AD-B67C-87D1F08E927F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C570608-939C-8190-53F2-5C3AE9D133C2}"/>
                  </a:ext>
                </a:extLst>
              </p:cNvPr>
              <p:cNvGrpSpPr/>
              <p:nvPr/>
            </p:nvGrpSpPr>
            <p:grpSpPr>
              <a:xfrm>
                <a:off x="1946484" y="4022754"/>
                <a:ext cx="785167" cy="180000"/>
                <a:chOff x="10376220" y="5903869"/>
                <a:chExt cx="785167" cy="18000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C53CBEC1-513C-B925-3F86-DCFA47C3E0DF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E55749A-4AA7-4C52-8BFB-25B14CEA3A94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49968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0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79F1-D482-0A5C-9FD3-A8090E57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564DE757-E86C-5DC2-57A9-C0F2A3CD1D4E}"/>
              </a:ext>
            </a:extLst>
          </p:cNvPr>
          <p:cNvSpPr/>
          <p:nvPr/>
        </p:nvSpPr>
        <p:spPr>
          <a:xfrm>
            <a:off x="8307492" y="636688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1EEE27C-B4DA-9178-D77D-58BCCD5FAAB4}"/>
              </a:ext>
            </a:extLst>
          </p:cNvPr>
          <p:cNvSpPr/>
          <p:nvPr/>
        </p:nvSpPr>
        <p:spPr>
          <a:xfrm>
            <a:off x="7914903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1167288-ECE0-B1AE-F463-B0E6DD8BAD18}"/>
              </a:ext>
            </a:extLst>
          </p:cNvPr>
          <p:cNvSpPr/>
          <p:nvPr/>
        </p:nvSpPr>
        <p:spPr>
          <a:xfrm>
            <a:off x="3761719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980FD4-6AF5-7B78-6B08-71888E12C2A6}"/>
              </a:ext>
            </a:extLst>
          </p:cNvPr>
          <p:cNvGrpSpPr/>
          <p:nvPr/>
        </p:nvGrpSpPr>
        <p:grpSpPr>
          <a:xfrm>
            <a:off x="192088" y="626529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6E6B0D6-BAD1-9CED-8F04-4DE97E40CC31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EC9F45E-48FE-8DCE-DB2D-320795D39E18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4CA559A-64C0-8F83-3C03-D4C7458FF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0F68F2F-5522-EC54-2205-5F4E0A599CA7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E6FB3056-10A8-0066-D26F-4E76E3C70C7E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ACBC06DC-2966-01D7-5935-08C5D3A63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D6264914-C9A4-6850-A89A-51A9ECA04A89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38F1A8EF-C4EC-9D19-A3DD-A1E8A21B8127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F219F8CF-5F3F-4CB7-E79D-91F8E6C45FA5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DBC9A64-533E-79A7-AD06-61E3A686D3A9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8D285CE0-9062-0CD6-9E80-4B21024BB33E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4587DEC-D27E-39FC-B2C0-18B6DDE4E3A3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D0EBD1B-43B4-5A29-A79B-D30818A7A791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D62B7DF-C8FC-16C0-BFE0-9C408E8C88BC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845A0-2BC7-DCD6-444D-204978C2F6D7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A9DAA2C0-E922-B637-3A4E-761CD48580C2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80A088FF-7271-E532-ABB3-A8059548C514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4621E1DC-EF8A-0BBC-CC9B-17F4F82812B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069EA3A-C6F8-2394-F753-5BF018A2EAA4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1F91A264-CF1E-C92C-7862-45FEA5EE4CF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FCF91526-B599-A845-2CBA-7D419A6A96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28FDD01-BAAC-5100-E31C-98C3B4CADCC9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A44B8A49-681C-F754-BC54-B2C0592BC9B5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42CA669-E4D5-1422-4E70-8EEA36A9DB1B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0C458E4D-20EB-6A60-02AE-29DC580A243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12CC737C-646C-F24F-8716-85A7B20A0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DCC71757-2EDB-EB10-5236-3A517FCD9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7684920-B406-4F0B-526A-70CCD2660AA0}"/>
              </a:ext>
            </a:extLst>
          </p:cNvPr>
          <p:cNvGrpSpPr/>
          <p:nvPr/>
        </p:nvGrpSpPr>
        <p:grpSpPr>
          <a:xfrm>
            <a:off x="8307492" y="636689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E684E8-20D3-E6B6-4E32-D446A8539924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FDDB9B-9A69-28DD-991A-15BB60D7408A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CFB88A5A-DDB9-F2E0-9A3E-E240A3001563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99B7DFD5-2660-70CA-0616-DB2D494C4CCF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1B3E74-97DC-F1C4-BBDF-8D4DE78CB244}"/>
              </a:ext>
            </a:extLst>
          </p:cNvPr>
          <p:cNvGrpSpPr/>
          <p:nvPr/>
        </p:nvGrpSpPr>
        <p:grpSpPr>
          <a:xfrm>
            <a:off x="8783585" y="1280327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A140AB-33F8-7DE3-6E67-162DA35D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23CCD16-95D5-4AA9-EB55-5F23EC2D4FC0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5A1E3DB9-BE77-BA90-2607-B2EFCAF06BC2}"/>
              </a:ext>
            </a:extLst>
          </p:cNvPr>
          <p:cNvSpPr txBox="1"/>
          <p:nvPr/>
        </p:nvSpPr>
        <p:spPr>
          <a:xfrm>
            <a:off x="8903689" y="3437594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2CDDDC-28C0-F74F-F8B3-0A9FA4413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623350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61F73B83-E365-1351-54F4-4067583D9C1C}"/>
              </a:ext>
            </a:extLst>
          </p:cNvPr>
          <p:cNvSpPr txBox="1"/>
          <p:nvPr/>
        </p:nvSpPr>
        <p:spPr>
          <a:xfrm>
            <a:off x="11035705" y="957616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6D3BB8BC-F7E9-A3B9-4BEE-F18C168B3964}"/>
              </a:ext>
            </a:extLst>
          </p:cNvPr>
          <p:cNvSpPr/>
          <p:nvPr/>
        </p:nvSpPr>
        <p:spPr>
          <a:xfrm>
            <a:off x="4154307" y="636688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858F7756-1B94-3E3A-99C7-C55F25856F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2036077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CBD12C-CB69-698C-1E19-E3D182C29417}"/>
              </a:ext>
            </a:extLst>
          </p:cNvPr>
          <p:cNvGrpSpPr/>
          <p:nvPr/>
        </p:nvGrpSpPr>
        <p:grpSpPr>
          <a:xfrm>
            <a:off x="4154307" y="636689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3E852C-C872-31B9-7566-88A5891021AE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90BE6A-F3B6-65AB-7D40-C64A4788FA97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9A174CB7-9900-0B16-D46E-2BB15D5694D5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89928972-6DB2-4C02-90BF-9F817F041C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4A3C0339-DE1A-5A53-A64C-973740776AD3}"/>
              </a:ext>
            </a:extLst>
          </p:cNvPr>
          <p:cNvSpPr txBox="1"/>
          <p:nvPr/>
        </p:nvSpPr>
        <p:spPr>
          <a:xfrm>
            <a:off x="4731313" y="2095150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F18DBDE-B760-4B5B-3182-2ABBDFB9B4FC}"/>
              </a:ext>
            </a:extLst>
          </p:cNvPr>
          <p:cNvSpPr txBox="1"/>
          <p:nvPr/>
        </p:nvSpPr>
        <p:spPr>
          <a:xfrm>
            <a:off x="4365138" y="1080727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B9E66412-8AC5-E3D5-123D-84E04792755A}"/>
              </a:ext>
            </a:extLst>
          </p:cNvPr>
          <p:cNvSpPr txBox="1"/>
          <p:nvPr/>
        </p:nvSpPr>
        <p:spPr>
          <a:xfrm>
            <a:off x="8867642" y="1080727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04C1DC-5461-BD30-073E-8CA16D774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498717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10138D6-7DBF-80BA-DA0C-E60D94110912}"/>
              </a:ext>
            </a:extLst>
          </p:cNvPr>
          <p:cNvSpPr txBox="1"/>
          <p:nvPr/>
        </p:nvSpPr>
        <p:spPr>
          <a:xfrm>
            <a:off x="10662915" y="3437594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42EC94-DA02-1597-483D-E0F87264F9BE}"/>
              </a:ext>
            </a:extLst>
          </p:cNvPr>
          <p:cNvGrpSpPr/>
          <p:nvPr/>
        </p:nvGrpSpPr>
        <p:grpSpPr>
          <a:xfrm>
            <a:off x="192088" y="5443455"/>
            <a:ext cx="7081671" cy="396883"/>
            <a:chOff x="192088" y="5443455"/>
            <a:chExt cx="7081671" cy="39688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6D8C18-DA5D-419F-F103-8D553AB828B1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43" name="TextBox 65">
                <a:extLst>
                  <a:ext uri="{FF2B5EF4-FFF2-40B4-BE49-F238E27FC236}">
                    <a16:creationId xmlns:a16="http://schemas.microsoft.com/office/drawing/2014/main" id="{30E6BDE2-9F56-2457-D788-0A693B497F95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3A21254-A72E-E73B-E766-ECA253CB9063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B0F3560B-B838-EF3A-405D-D44B89156FB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0720CEF-BECE-F524-3BD0-70650C1332A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DF4EFF0-AB26-B495-C54C-EF868E58DCEB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B6408-AADA-AFA9-1833-B1ABFF76C017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A581F8-8C0F-24AF-45BC-1105573C7D7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5E9CF64-CB2D-2671-41C6-52623C30DCD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B8ECA8-C750-9AEF-6CB2-82CBE7C84E5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FA46190-F45E-DF45-8417-D7CEA657C295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B4D03AD-2495-CE3F-7ABB-C4706F456AB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0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6996678-D6C5-5FCE-5143-58610C26FE79}"/>
              </a:ext>
            </a:extLst>
          </p:cNvPr>
          <p:cNvGrpSpPr/>
          <p:nvPr/>
        </p:nvGrpSpPr>
        <p:grpSpPr>
          <a:xfrm>
            <a:off x="189102" y="775286"/>
            <a:ext cx="11810811" cy="2714151"/>
            <a:chOff x="189102" y="906344"/>
            <a:chExt cx="11810811" cy="27141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A4C2C9-52A6-956C-BB2C-E8E8BACDB1F6}"/>
                </a:ext>
              </a:extLst>
            </p:cNvPr>
            <p:cNvGrpSpPr/>
            <p:nvPr/>
          </p:nvGrpSpPr>
          <p:grpSpPr>
            <a:xfrm>
              <a:off x="189102" y="906344"/>
              <a:ext cx="5165033" cy="153760"/>
              <a:chOff x="189102" y="638649"/>
              <a:chExt cx="5165033" cy="15376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1B5762D-DF1E-8000-62D7-8A055D2DA2A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AB9944-F453-51EC-CF7A-E6899204C0AF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7046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A210094-D075-A593-0C7E-2C04F238D742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08187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DD9682A-9B28-FF6B-C0FB-DB0F87015504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E75850-5944-2A26-F7A7-59F76137A7C0}"/>
                </a:ext>
              </a:extLst>
            </p:cNvPr>
            <p:cNvGrpSpPr/>
            <p:nvPr/>
          </p:nvGrpSpPr>
          <p:grpSpPr>
            <a:xfrm>
              <a:off x="191712" y="1125162"/>
              <a:ext cx="11808201" cy="2495333"/>
              <a:chOff x="191712" y="933667"/>
              <a:chExt cx="11808201" cy="24953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0EB8830-0B51-811E-F477-527248974639}"/>
                  </a:ext>
                </a:extLst>
              </p:cNvPr>
              <p:cNvGrpSpPr/>
              <p:nvPr/>
            </p:nvGrpSpPr>
            <p:grpSpPr>
              <a:xfrm>
                <a:off x="191712" y="933667"/>
                <a:ext cx="11808201" cy="2495333"/>
                <a:chOff x="191712" y="933667"/>
                <a:chExt cx="11808201" cy="2495333"/>
              </a:xfrm>
            </p:grpSpPr>
            <p:sp>
              <p:nvSpPr>
                <p:cNvPr id="144" name="직사각형 260">
                  <a:extLst>
                    <a:ext uri="{FF2B5EF4-FFF2-40B4-BE49-F238E27FC236}">
                      <a16:creationId xmlns:a16="http://schemas.microsoft.com/office/drawing/2014/main" id="{6A195BA7-6C4C-D4C8-4FE0-1CCDFAB12C83}"/>
                    </a:ext>
                  </a:extLst>
                </p:cNvPr>
                <p:cNvSpPr/>
                <p:nvPr/>
              </p:nvSpPr>
              <p:spPr>
                <a:xfrm>
                  <a:off x="191712" y="933667"/>
                  <a:ext cx="11808201" cy="2495333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5" name="직사각형 260">
                  <a:extLst>
                    <a:ext uri="{FF2B5EF4-FFF2-40B4-BE49-F238E27FC236}">
                      <a16:creationId xmlns:a16="http://schemas.microsoft.com/office/drawing/2014/main" id="{0ED967C7-9F6C-F495-F58C-DAED9A7429AB}"/>
                    </a:ext>
                  </a:extLst>
                </p:cNvPr>
                <p:cNvSpPr/>
                <p:nvPr/>
              </p:nvSpPr>
              <p:spPr>
                <a:xfrm>
                  <a:off x="1038876" y="251998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6" name="직사각형 260">
                  <a:extLst>
                    <a:ext uri="{FF2B5EF4-FFF2-40B4-BE49-F238E27FC236}">
                      <a16:creationId xmlns:a16="http://schemas.microsoft.com/office/drawing/2014/main" id="{A31072CC-0578-29F6-A315-908CC45C4AFA}"/>
                    </a:ext>
                  </a:extLst>
                </p:cNvPr>
                <p:cNvSpPr/>
                <p:nvPr/>
              </p:nvSpPr>
              <p:spPr>
                <a:xfrm>
                  <a:off x="1038876" y="2771941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7" name="직사각형 260">
                  <a:extLst>
                    <a:ext uri="{FF2B5EF4-FFF2-40B4-BE49-F238E27FC236}">
                      <a16:creationId xmlns:a16="http://schemas.microsoft.com/office/drawing/2014/main" id="{C20708E6-D20C-3DF4-C8A2-6D9F4EEBC4CA}"/>
                    </a:ext>
                  </a:extLst>
                </p:cNvPr>
                <p:cNvSpPr/>
                <p:nvPr/>
              </p:nvSpPr>
              <p:spPr>
                <a:xfrm>
                  <a:off x="1038876" y="1511103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8" name="직사각형 260">
                  <a:extLst>
                    <a:ext uri="{FF2B5EF4-FFF2-40B4-BE49-F238E27FC236}">
                      <a16:creationId xmlns:a16="http://schemas.microsoft.com/office/drawing/2014/main" id="{3A4312B8-E4E4-02BE-C1B9-327908EB6C24}"/>
                    </a:ext>
                  </a:extLst>
                </p:cNvPr>
                <p:cNvSpPr/>
                <p:nvPr/>
              </p:nvSpPr>
              <p:spPr>
                <a:xfrm>
                  <a:off x="1038876" y="2015015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9" name="직사각형 260">
                  <a:extLst>
                    <a:ext uri="{FF2B5EF4-FFF2-40B4-BE49-F238E27FC236}">
                      <a16:creationId xmlns:a16="http://schemas.microsoft.com/office/drawing/2014/main" id="{FB018344-D528-A25A-F50A-9185ED31EB63}"/>
                    </a:ext>
                  </a:extLst>
                </p:cNvPr>
                <p:cNvSpPr/>
                <p:nvPr/>
              </p:nvSpPr>
              <p:spPr>
                <a:xfrm>
                  <a:off x="1038876" y="302389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8" name="직사각형 260">
                <a:extLst>
                  <a:ext uri="{FF2B5EF4-FFF2-40B4-BE49-F238E27FC236}">
                    <a16:creationId xmlns:a16="http://schemas.microsoft.com/office/drawing/2014/main" id="{0B880FDF-FFF0-8C3D-72D5-1F2A72054D99}"/>
                  </a:ext>
                </a:extLst>
              </p:cNvPr>
              <p:cNvSpPr/>
              <p:nvPr/>
            </p:nvSpPr>
            <p:spPr>
              <a:xfrm>
                <a:off x="1038876" y="1151104"/>
                <a:ext cx="10802547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1292CC4-32DD-0F6A-2598-A73EA56A883C}"/>
                  </a:ext>
                </a:extLst>
              </p:cNvPr>
              <p:cNvGrpSpPr/>
              <p:nvPr/>
            </p:nvGrpSpPr>
            <p:grpSpPr>
              <a:xfrm>
                <a:off x="1042166" y="1151106"/>
                <a:ext cx="10800375" cy="2124746"/>
                <a:chOff x="191712" y="5272617"/>
                <a:chExt cx="10800375" cy="1412002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EB7A68F4-544D-CA6C-30EA-6756F845172E}"/>
                    </a:ext>
                  </a:extLst>
                </p:cNvPr>
                <p:cNvGrpSpPr/>
                <p:nvPr/>
              </p:nvGrpSpPr>
              <p:grpSpPr>
                <a:xfrm>
                  <a:off x="10416087" y="5272617"/>
                  <a:ext cx="576000" cy="1412002"/>
                  <a:chOff x="1914025" y="1061414"/>
                  <a:chExt cx="288000" cy="2091600"/>
                </a:xfrm>
              </p:grpSpPr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54118F92-3ECC-0A79-9AA6-C8414ECAA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E450C912-69F7-AD3A-3852-EA6ECE684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8C6BC9AA-2AA9-950C-D76F-F8496101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>
                    <a:extLst>
                      <a:ext uri="{FF2B5EF4-FFF2-40B4-BE49-F238E27FC236}">
                        <a16:creationId xmlns:a16="http://schemas.microsoft.com/office/drawing/2014/main" id="{FAA367CA-6EB3-D0F7-D3B5-DF414E629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B1747975-4ED7-0331-3157-CC6BEE53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F55AA891-2438-B8B1-D83C-308E52D2B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8055EBDE-2BE6-6C8E-CAC0-63A11128F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EFCBA8E-CA01-7D16-C2AB-AD0A741E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78B2447-67CB-F2BE-2433-0EC4AE6C0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5BDC6F8-75BA-E836-F0AE-AECA1199C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AA9C779A-95F3-A082-D193-EEABB1E7213C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130" name="직선 연결선 129">
                    <a:extLst>
                      <a:ext uri="{FF2B5EF4-FFF2-40B4-BE49-F238E27FC236}">
                        <a16:creationId xmlns:a16="http://schemas.microsoft.com/office/drawing/2014/main" id="{BAC98AE7-1D78-C75C-B0FC-DF62A74B6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130">
                    <a:extLst>
                      <a:ext uri="{FF2B5EF4-FFF2-40B4-BE49-F238E27FC236}">
                        <a16:creationId xmlns:a16="http://schemas.microsoft.com/office/drawing/2014/main" id="{8E5BD533-A4FC-B09E-3DD0-F93370293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131">
                    <a:extLst>
                      <a:ext uri="{FF2B5EF4-FFF2-40B4-BE49-F238E27FC236}">
                        <a16:creationId xmlns:a16="http://schemas.microsoft.com/office/drawing/2014/main" id="{4056102B-7841-1216-D62A-8EEC1A2F7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>
                    <a:extLst>
                      <a:ext uri="{FF2B5EF4-FFF2-40B4-BE49-F238E27FC236}">
                        <a16:creationId xmlns:a16="http://schemas.microsoft.com/office/drawing/2014/main" id="{E32E6E93-B572-AA0E-5775-AABF4D6B5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>
                    <a:extLst>
                      <a:ext uri="{FF2B5EF4-FFF2-40B4-BE49-F238E27FC236}">
                        <a16:creationId xmlns:a16="http://schemas.microsoft.com/office/drawing/2014/main" id="{FF03A823-0CB3-A828-7AD5-3402BBBAEE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62A3C2FA-8EE1-5B92-0C86-38574328F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>
                    <a:extLst>
                      <a:ext uri="{FF2B5EF4-FFF2-40B4-BE49-F238E27FC236}">
                        <a16:creationId xmlns:a16="http://schemas.microsoft.com/office/drawing/2014/main" id="{56AB0A6E-6AA1-73FD-196E-28C229B3C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BEB430C9-81F0-4E99-5AEB-41FD59742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>
                    <a:extLst>
                      <a:ext uri="{FF2B5EF4-FFF2-40B4-BE49-F238E27FC236}">
                        <a16:creationId xmlns:a16="http://schemas.microsoft.com/office/drawing/2014/main" id="{7F54EF6E-3491-9FC0-0A45-5907ADE77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F0D9A98-5647-6E51-497E-F94E284BCEA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5EEA0EB6-A857-C53F-C0C9-45D5775E8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9B167721-9705-0679-9885-CC2C36AED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EB5032B8-1C36-C27E-01CA-F58B0E943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>
                    <a:extLst>
                      <a:ext uri="{FF2B5EF4-FFF2-40B4-BE49-F238E27FC236}">
                        <a16:creationId xmlns:a16="http://schemas.microsoft.com/office/drawing/2014/main" id="{630706CA-9E61-99B1-E644-F853F6CD9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>
                    <a:extLst>
                      <a:ext uri="{FF2B5EF4-FFF2-40B4-BE49-F238E27FC236}">
                        <a16:creationId xmlns:a16="http://schemas.microsoft.com/office/drawing/2014/main" id="{83213046-0496-15C7-7575-B42478543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690832BA-5EAD-F108-A3C0-C5692B917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819A434D-85A5-D0A9-B472-5238A6F7B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D97EDF1E-F8BD-D79E-7D77-DD00620EA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>
                    <a:extLst>
                      <a:ext uri="{FF2B5EF4-FFF2-40B4-BE49-F238E27FC236}">
                        <a16:creationId xmlns:a16="http://schemas.microsoft.com/office/drawing/2014/main" id="{FEE86AE7-6387-3C4A-D4CC-3459025ECF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381D44B-92B2-E771-E260-358588C957DB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DF599684-7138-81D5-0619-2CC520C53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D9B1E9F3-5A20-05C7-665C-565801A16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F8D9C702-E8C6-FA64-F89B-0BC677AFE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5C135836-7F52-012C-415E-D8C7514BE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79BA722-43DF-65F5-7C5A-78AB22AD85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6D0C9B2E-2855-D2D0-CDC8-F75264D54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213C45AC-359B-D96F-CF36-5A28DBA45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65BE931A-C209-091F-458F-55FBC7CCE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6D9334B3-E7BF-A5A7-C1D9-9C0FD43AF5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BEE3090-4012-6571-4072-E1A918C519DC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3C33EBA4-A698-31BA-8445-E9A41A9A7C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F96D0ECE-3FA6-5D30-B6CD-AE472F654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BAF84728-308E-2835-4CC8-324F50AC8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844B5474-19D8-978A-68E5-32DF01583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44769533-6171-6139-390E-1310DC227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9403592-2BA9-E622-6FFE-B870C3814F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9DC366F3-C410-4BD7-EBCA-9F80C6624E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00CCB70B-7766-92B4-0042-3CB131B3F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497B369-4817-E99C-37FB-3357D8078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10C1194C-7722-802A-3F75-ACA7DD1B526B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02EBEC0-6228-8A73-43AF-F4D3D5BA2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2E0B7357-1C93-87F5-985B-AF7580CF7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8FCEA7CF-1B27-2F49-7425-D21040FB4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38AB1F72-F91B-ACFA-3386-4A03568A2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717C27AC-7EDE-D070-8BD0-B1862CA59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ECEEF49A-1FA6-8F82-E593-EFCD9EA5DE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2CE1E72C-0491-6900-6E3D-E0DA000FC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76C44CC2-334C-B828-DB57-60BEE83D1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8C37A043-99FE-AD83-4BFC-330BF2832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89C52661-5CE3-E522-5A22-8F161A19C3D5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7E0D2E29-B52C-FC9A-0850-FAF0E66CC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F1E8482-A9FC-D6D4-4DCE-E92CB70A4B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CAE00714-147F-FD33-E583-7A82A18C7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10CFF17-7A71-829F-4DC6-38ABDAA858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6B5BF23F-97F6-57EA-54B7-9CF36D8B8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AADEFE17-AB72-74B8-13BB-AB30E2C08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2973E23A-64D7-52CB-27CF-9EC656892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57D01563-E986-7244-EB7A-F39991BD0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CF47E02C-4A9F-241D-9CD6-1DCFED572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A277C88-E1B3-81D7-5E2A-B5D8A3B32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8C76CD27-4C40-6BF2-293C-50B2C23BC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49284439-CAF8-78D8-AE3D-53143D98383C}"/>
                    </a:ext>
                  </a:extLst>
                </p:cNvPr>
                <p:cNvGrpSpPr/>
                <p:nvPr/>
              </p:nvGrpSpPr>
              <p:grpSpPr>
                <a:xfrm>
                  <a:off x="897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65F09B15-AE0D-1355-D4B8-671AAE1ED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4ED31A8F-5141-ABD6-D3D8-C492BB3FF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2034F081-0671-86E9-7D41-F948F0A8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CA423380-08FC-6FC5-C949-42F480405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19CB6BCA-BBC3-CFB6-8BD0-7385539A5C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F837AD11-B78C-9E41-A7E1-325FEA479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>
                    <a:extLst>
                      <a:ext uri="{FF2B5EF4-FFF2-40B4-BE49-F238E27FC236}">
                        <a16:creationId xmlns:a16="http://schemas.microsoft.com/office/drawing/2014/main" id="{DBF3BE8D-C795-345B-9D74-3E07CFA8F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BA590C03-4321-2EFD-C7D6-69DEADC4C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8A92A924-CF7E-FA9E-1C9E-65EA9A122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A1DA3D-D483-5EA5-F512-4731B7331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36F556-5C10-241C-EF55-690F1AFCC47C}"/>
                  </a:ext>
                </a:extLst>
              </p:cNvPr>
              <p:cNvGrpSpPr/>
              <p:nvPr/>
            </p:nvGrpSpPr>
            <p:grpSpPr>
              <a:xfrm>
                <a:off x="601341" y="955720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3BE57A4-8C9E-3AC2-0E6D-F24D067B60D7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8B96CC-E150-9B72-222B-5005DAEBB8E3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977398E-621A-6209-8D7D-224A74EE130C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731D1D-3087-4159-C2F6-A1321074939C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B366CD-AE3F-C7C2-1DAD-74A6B5413F31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F6E6DD5-454B-DC82-A153-DB1ABC393786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F2EA3B-FA3D-E1FB-6582-8314D83B4814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10C946-9C91-556D-80A4-C141A223FC2C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DB32057-7ED0-69C3-BA4C-7C15757F2DE8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B773DD8-7AB7-78DB-98A3-CCC6A2966E86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93F38F-8000-8577-EBD8-305C085C4B39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72C0E9-E78F-C09B-D318-DBAFE8203433}"/>
                  </a:ext>
                </a:extLst>
              </p:cNvPr>
              <p:cNvGrpSpPr/>
              <p:nvPr/>
            </p:nvGrpSpPr>
            <p:grpSpPr>
              <a:xfrm>
                <a:off x="211243" y="2024430"/>
                <a:ext cx="11630552" cy="485171"/>
                <a:chOff x="211243" y="2178189"/>
                <a:chExt cx="11630552" cy="485171"/>
              </a:xfrm>
            </p:grpSpPr>
            <p:sp>
              <p:nvSpPr>
                <p:cNvPr id="41" name="직사각형 310">
                  <a:extLst>
                    <a:ext uri="{FF2B5EF4-FFF2-40B4-BE49-F238E27FC236}">
                      <a16:creationId xmlns:a16="http://schemas.microsoft.com/office/drawing/2014/main" id="{2F63D146-4224-9DEF-C582-A5408A3D82FE}"/>
                    </a:ext>
                  </a:extLst>
                </p:cNvPr>
                <p:cNvSpPr/>
                <p:nvPr/>
              </p:nvSpPr>
              <p:spPr>
                <a:xfrm>
                  <a:off x="5361795" y="2185572"/>
                  <a:ext cx="216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용 낙하 후 충격파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직사각형 310">
                  <a:extLst>
                    <a:ext uri="{FF2B5EF4-FFF2-40B4-BE49-F238E27FC236}">
                      <a16:creationId xmlns:a16="http://schemas.microsoft.com/office/drawing/2014/main" id="{2BA0209B-2208-1AB5-834E-BE255BA4DC55}"/>
                    </a:ext>
                  </a:extLst>
                </p:cNvPr>
                <p:cNvSpPr/>
                <p:nvPr/>
              </p:nvSpPr>
              <p:spPr>
                <a:xfrm>
                  <a:off x="7521795" y="2185572"/>
                  <a:ext cx="432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6E9FF66-EAF0-0589-FFA3-3E51B6D88460}"/>
                    </a:ext>
                  </a:extLst>
                </p:cNvPr>
                <p:cNvGrpSpPr/>
                <p:nvPr/>
              </p:nvGrpSpPr>
              <p:grpSpPr>
                <a:xfrm>
                  <a:off x="1042166" y="2185616"/>
                  <a:ext cx="4319629" cy="470316"/>
                  <a:chOff x="1042166" y="2185572"/>
                  <a:chExt cx="4319629" cy="470316"/>
                </a:xfrm>
              </p:grpSpPr>
              <p:sp>
                <p:nvSpPr>
                  <p:cNvPr id="47" name="직사각형 310">
                    <a:extLst>
                      <a:ext uri="{FF2B5EF4-FFF2-40B4-BE49-F238E27FC236}">
                        <a16:creationId xmlns:a16="http://schemas.microsoft.com/office/drawing/2014/main" id="{8B2DC045-E98A-D901-87A3-48714930ED03}"/>
                      </a:ext>
                    </a:extLst>
                  </p:cNvPr>
                  <p:cNvSpPr/>
                  <p:nvPr/>
                </p:nvSpPr>
                <p:spPr>
                  <a:xfrm>
                    <a:off x="1042166" y="2185572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1-1]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" name="직사각형 310">
                    <a:extLst>
                      <a:ext uri="{FF2B5EF4-FFF2-40B4-BE49-F238E27FC236}">
                        <a16:creationId xmlns:a16="http://schemas.microsoft.com/office/drawing/2014/main" id="{19030F98-FDAE-F669-547C-1933DC3BABD0}"/>
                      </a:ext>
                    </a:extLst>
                  </p:cNvPr>
                  <p:cNvSpPr/>
                  <p:nvPr/>
                </p:nvSpPr>
                <p:spPr>
                  <a:xfrm>
                    <a:off x="1042166" y="2437527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72E5547-DAC5-FD02-4918-EBE602C1489F}"/>
                    </a:ext>
                  </a:extLst>
                </p:cNvPr>
                <p:cNvGrpSpPr/>
                <p:nvPr/>
              </p:nvGrpSpPr>
              <p:grpSpPr>
                <a:xfrm>
                  <a:off x="211243" y="2178189"/>
                  <a:ext cx="807731" cy="485171"/>
                  <a:chOff x="211243" y="2178189"/>
                  <a:chExt cx="807731" cy="485171"/>
                </a:xfrm>
              </p:grpSpPr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3E66D860-3F1F-0863-F48B-AD643770293C}"/>
                      </a:ext>
                    </a:extLst>
                  </p:cNvPr>
                  <p:cNvSpPr/>
                  <p:nvPr/>
                </p:nvSpPr>
                <p:spPr>
                  <a:xfrm>
                    <a:off x="211614" y="2178189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BCA4C82-07CD-1264-C27A-05E44765B3F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43" y="2351527"/>
                    <a:ext cx="39009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</a:t>
                    </a:r>
                    <a:endParaRPr lang="en-US" altLang="ko-KR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E92BE77-9DC6-3C72-E8D7-555508657D67}"/>
                  </a:ext>
                </a:extLst>
              </p:cNvPr>
              <p:cNvGrpSpPr/>
              <p:nvPr/>
            </p:nvGrpSpPr>
            <p:grpSpPr>
              <a:xfrm>
                <a:off x="211614" y="1527901"/>
                <a:ext cx="8749434" cy="485171"/>
                <a:chOff x="211614" y="1681660"/>
                <a:chExt cx="8749434" cy="485171"/>
              </a:xfrm>
            </p:grpSpPr>
            <p:sp>
              <p:nvSpPr>
                <p:cNvPr id="32" name="직사각형 310">
                  <a:extLst>
                    <a:ext uri="{FF2B5EF4-FFF2-40B4-BE49-F238E27FC236}">
                      <a16:creationId xmlns:a16="http://schemas.microsoft.com/office/drawing/2014/main" id="{78B1C6F5-1015-E2BA-8651-FE79E81868B3}"/>
                    </a:ext>
                  </a:extLst>
                </p:cNvPr>
                <p:cNvSpPr/>
                <p:nvPr/>
              </p:nvSpPr>
              <p:spPr>
                <a:xfrm>
                  <a:off x="1042166" y="1682840"/>
                  <a:ext cx="4319629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돌리기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직사각형 310">
                  <a:extLst>
                    <a:ext uri="{FF2B5EF4-FFF2-40B4-BE49-F238E27FC236}">
                      <a16:creationId xmlns:a16="http://schemas.microsoft.com/office/drawing/2014/main" id="{7D57FC99-25A3-D9FE-DCBF-1952D2F8DAE4}"/>
                    </a:ext>
                  </a:extLst>
                </p:cNvPr>
                <p:cNvSpPr/>
                <p:nvPr/>
              </p:nvSpPr>
              <p:spPr>
                <a:xfrm>
                  <a:off x="5361795" y="1682840"/>
                  <a:ext cx="2160000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내려 찍기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" name="직사각형 310">
                  <a:extLst>
                    <a:ext uri="{FF2B5EF4-FFF2-40B4-BE49-F238E27FC236}">
                      <a16:creationId xmlns:a16="http://schemas.microsoft.com/office/drawing/2014/main" id="{7D2423CC-BE9A-7040-37DA-70152134BCE3}"/>
                    </a:ext>
                  </a:extLst>
                </p:cNvPr>
                <p:cNvSpPr/>
                <p:nvPr/>
              </p:nvSpPr>
              <p:spPr>
                <a:xfrm>
                  <a:off x="7521795" y="1718840"/>
                  <a:ext cx="1439253" cy="144000"/>
                </a:xfrm>
                <a:prstGeom prst="rect">
                  <a:avLst/>
                </a:prstGeom>
                <a:solidFill>
                  <a:srgbClr val="FAFCBC"/>
                </a:solidFill>
                <a:ln w="12700">
                  <a:solidFill>
                    <a:srgbClr val="FAFCB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Autofit/>
                </a:bodyPr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35" name="직사각형 310">
                  <a:extLst>
                    <a:ext uri="{FF2B5EF4-FFF2-40B4-BE49-F238E27FC236}">
                      <a16:creationId xmlns:a16="http://schemas.microsoft.com/office/drawing/2014/main" id="{9A4761A5-01A7-2ED7-5252-E3C0C3B690B2}"/>
                    </a:ext>
                  </a:extLst>
                </p:cNvPr>
                <p:cNvSpPr/>
                <p:nvPr/>
              </p:nvSpPr>
              <p:spPr>
                <a:xfrm>
                  <a:off x="1042166" y="1957902"/>
                  <a:ext cx="2160752" cy="16979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시전 캔슬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" name="직사각형 310">
                  <a:extLst>
                    <a:ext uri="{FF2B5EF4-FFF2-40B4-BE49-F238E27FC236}">
                      <a16:creationId xmlns:a16="http://schemas.microsoft.com/office/drawing/2014/main" id="{FC4EC517-06B1-9947-C590-D5753A0AD9D6}"/>
                    </a:ext>
                  </a:extLst>
                </p:cNvPr>
                <p:cNvSpPr/>
                <p:nvPr/>
              </p:nvSpPr>
              <p:spPr>
                <a:xfrm>
                  <a:off x="7521795" y="1958813"/>
                  <a:ext cx="1439252" cy="16797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AB2CA18A-F536-0249-BDCC-F0BA75B309D6}"/>
                    </a:ext>
                  </a:extLst>
                </p:cNvPr>
                <p:cNvGrpSpPr/>
                <p:nvPr/>
              </p:nvGrpSpPr>
              <p:grpSpPr>
                <a:xfrm>
                  <a:off x="211614" y="1681660"/>
                  <a:ext cx="807360" cy="485171"/>
                  <a:chOff x="211614" y="1681660"/>
                  <a:chExt cx="807360" cy="485171"/>
                </a:xfrm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115B1A8C-EF2A-7C0F-2450-67C9BCA8F517}"/>
                      </a:ext>
                    </a:extLst>
                  </p:cNvPr>
                  <p:cNvSpPr/>
                  <p:nvPr/>
                </p:nvSpPr>
                <p:spPr>
                  <a:xfrm>
                    <a:off x="211614" y="1681660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272C1A1-9DA3-7818-2624-345CA98B8E7C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721591"/>
                    <a:ext cx="2843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  <a:endParaRPr lang="en-US" altLang="ko-KR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1FDDF94-BC0E-AA46-9B0A-8F4D3BAEF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981411"/>
                    <a:ext cx="68505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</a:t>
                    </a:r>
                    <a:r>
                      <a:rPr lang="ko-KR" altLang="en-US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20E4515-7E6C-237B-C497-B0D496E74848}"/>
                  </a:ext>
                </a:extLst>
              </p:cNvPr>
              <p:cNvGrpSpPr/>
              <p:nvPr/>
            </p:nvGrpSpPr>
            <p:grpSpPr>
              <a:xfrm>
                <a:off x="211614" y="2524194"/>
                <a:ext cx="6727490" cy="242905"/>
                <a:chOff x="211614" y="2677953"/>
                <a:chExt cx="6727490" cy="24290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9D4180A8-2637-689B-0956-D1FC3417252E}"/>
                    </a:ext>
                  </a:extLst>
                </p:cNvPr>
                <p:cNvGrpSpPr/>
                <p:nvPr/>
              </p:nvGrpSpPr>
              <p:grpSpPr>
                <a:xfrm>
                  <a:off x="211614" y="2682797"/>
                  <a:ext cx="807360" cy="233216"/>
                  <a:chOff x="211614" y="2682797"/>
                  <a:chExt cx="807360" cy="233216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1ECCD7B6-3E35-467F-0930-ADB0C652AD27}"/>
                      </a:ext>
                    </a:extLst>
                  </p:cNvPr>
                  <p:cNvSpPr/>
                  <p:nvPr/>
                </p:nvSpPr>
                <p:spPr>
                  <a:xfrm>
                    <a:off x="211614" y="2682797"/>
                    <a:ext cx="807360" cy="233216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A8512DE-C978-2512-8812-54BB142CB067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2730156"/>
                    <a:ext cx="52795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F9999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지점</a:t>
                    </a:r>
                    <a:endParaRPr lang="en-US" altLang="ko-KR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8DD1EA54-1F3B-3931-D065-9C261F34FD71}"/>
                    </a:ext>
                  </a:extLst>
                </p:cNvPr>
                <p:cNvSpPr/>
                <p:nvPr/>
              </p:nvSpPr>
              <p:spPr>
                <a:xfrm>
                  <a:off x="6664650" y="2677953"/>
                  <a:ext cx="274454" cy="242905"/>
                </a:xfrm>
                <a:prstGeom prst="irregularSeal1">
                  <a:avLst/>
                </a:prstGeom>
                <a:solidFill>
                  <a:srgbClr val="FF9999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1800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4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10E55E8-D5E7-FE67-250A-AA7E2DB8AFFE}"/>
                  </a:ext>
                </a:extLst>
              </p:cNvPr>
              <p:cNvGrpSpPr/>
              <p:nvPr/>
            </p:nvGrpSpPr>
            <p:grpSpPr>
              <a:xfrm>
                <a:off x="211614" y="2780252"/>
                <a:ext cx="807360" cy="233216"/>
                <a:chOff x="211614" y="2934011"/>
                <a:chExt cx="807360" cy="233216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53A6AD4-CE38-14E0-132F-29093A29FC7B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3C2654-A4F7-B05E-FA1E-81A44B0263C1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900" b="1" dirty="0" err="1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F237AE7-6FD1-391A-44E4-C1FA054C064D}"/>
                  </a:ext>
                </a:extLst>
              </p:cNvPr>
              <p:cNvGrpSpPr/>
              <p:nvPr/>
            </p:nvGrpSpPr>
            <p:grpSpPr>
              <a:xfrm>
                <a:off x="211614" y="3032207"/>
                <a:ext cx="807360" cy="233216"/>
                <a:chOff x="211614" y="2934011"/>
                <a:chExt cx="807360" cy="23321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59A6D3BC-606F-F06C-3630-48BD42320388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50525-330E-721E-407B-70101EE56B2F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DAF6DD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endPara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8CFADD0-2E39-3E62-EC8F-51328CEFEF0F}"/>
                  </a:ext>
                </a:extLst>
              </p:cNvPr>
              <p:cNvGrpSpPr/>
              <p:nvPr/>
            </p:nvGrpSpPr>
            <p:grpSpPr>
              <a:xfrm>
                <a:off x="1042166" y="1187104"/>
                <a:ext cx="10799629" cy="288000"/>
                <a:chOff x="1042166" y="1340863"/>
                <a:chExt cx="10799629" cy="288000"/>
              </a:xfrm>
            </p:grpSpPr>
            <p:sp>
              <p:nvSpPr>
                <p:cNvPr id="21" name="직사각형 310">
                  <a:extLst>
                    <a:ext uri="{FF2B5EF4-FFF2-40B4-BE49-F238E27FC236}">
                      <a16:creationId xmlns:a16="http://schemas.microsoft.com/office/drawing/2014/main" id="{D0B4E8E0-4C60-5D0F-A1D7-51CA634D7E92}"/>
                    </a:ext>
                  </a:extLst>
                </p:cNvPr>
                <p:cNvSpPr/>
                <p:nvPr/>
              </p:nvSpPr>
              <p:spPr>
                <a:xfrm>
                  <a:off x="1042166" y="1340863"/>
                  <a:ext cx="4319629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" name="직사각형 310">
                  <a:extLst>
                    <a:ext uri="{FF2B5EF4-FFF2-40B4-BE49-F238E27FC236}">
                      <a16:creationId xmlns:a16="http://schemas.microsoft.com/office/drawing/2014/main" id="{F55F40FE-815B-2626-E99E-091CC16C9F53}"/>
                    </a:ext>
                  </a:extLst>
                </p:cNvPr>
                <p:cNvSpPr/>
                <p:nvPr/>
              </p:nvSpPr>
              <p:spPr>
                <a:xfrm>
                  <a:off x="5361795" y="1340863"/>
                  <a:ext cx="216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(0.5s)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직사각형 310">
                  <a:extLst>
                    <a:ext uri="{FF2B5EF4-FFF2-40B4-BE49-F238E27FC236}">
                      <a16:creationId xmlns:a16="http://schemas.microsoft.com/office/drawing/2014/main" id="{C832EF64-35FC-1E1B-F7D8-353154CFBF9D}"/>
                    </a:ext>
                  </a:extLst>
                </p:cNvPr>
                <p:cNvSpPr/>
                <p:nvPr/>
              </p:nvSpPr>
              <p:spPr>
                <a:xfrm>
                  <a:off x="7521795" y="1340863"/>
                  <a:ext cx="432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C64198-78C6-5F14-28B5-0E0951D7E2BF}"/>
                  </a:ext>
                </a:extLst>
              </p:cNvPr>
              <p:cNvSpPr/>
              <p:nvPr/>
            </p:nvSpPr>
            <p:spPr>
              <a:xfrm>
                <a:off x="1042166" y="1151106"/>
                <a:ext cx="10799257" cy="2124746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A4E6C6F-6E3A-70BC-7966-AA2B2D43AE9F}"/>
                  </a:ext>
                </a:extLst>
              </p:cNvPr>
              <p:cNvGrpSpPr/>
              <p:nvPr/>
            </p:nvGrpSpPr>
            <p:grpSpPr>
              <a:xfrm>
                <a:off x="988660" y="3062448"/>
                <a:ext cx="1900933" cy="174851"/>
                <a:chOff x="1061050" y="2970814"/>
                <a:chExt cx="1900933" cy="174851"/>
              </a:xfrm>
            </p:grpSpPr>
            <p:sp>
              <p:nvSpPr>
                <p:cNvPr id="19" name="직사각형 310">
                  <a:extLst>
                    <a:ext uri="{FF2B5EF4-FFF2-40B4-BE49-F238E27FC236}">
                      <a16:creationId xmlns:a16="http://schemas.microsoft.com/office/drawing/2014/main" id="{18A91910-55C0-2B14-C7DA-E9AC270DB265}"/>
                    </a:ext>
                  </a:extLst>
                </p:cNvPr>
                <p:cNvSpPr/>
                <p:nvPr/>
              </p:nvSpPr>
              <p:spPr>
                <a:xfrm>
                  <a:off x="1113670" y="2970814"/>
                  <a:ext cx="1848313" cy="174851"/>
                </a:xfrm>
                <a:prstGeom prst="rect">
                  <a:avLst/>
                </a:prstGeom>
                <a:solidFill>
                  <a:srgbClr val="DAF6DD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(6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 지속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 </a:t>
                  </a:r>
                </a:p>
              </p:txBody>
            </p:sp>
            <p:sp>
              <p:nvSpPr>
                <p:cNvPr id="20" name="다이아몬드 19">
                  <a:extLst>
                    <a:ext uri="{FF2B5EF4-FFF2-40B4-BE49-F238E27FC236}">
                      <a16:creationId xmlns:a16="http://schemas.microsoft.com/office/drawing/2014/main" id="{4C5D22D0-80C8-934A-E7B6-71B343A7B050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rgbClr val="DAF6DD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686938B-81FB-F8AB-0716-A5293F8AB63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A46B1C5-09AF-6331-7552-D5C004CA5D1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E96C92B-93B2-BE93-6A4E-C1B0A159971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B5A444E7-C652-FFA2-6522-F46ADD5B4207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8E77575-1F9B-FD9C-72E5-6FA3A5D9C9C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3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7429BF-E821-8849-F21E-520B24D99DCF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E6B20B-ADAE-FD5F-3D62-5519C4C0718D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361D6-E0C9-0295-7780-0682A15F813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F439150-23A7-237E-2203-D92E9C5A512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9FD5A2-58D4-47E0-EDC8-69F9F19A76A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82286E8-8D5D-0EC5-1156-1465884452D7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CF3CB25-19D4-795C-5E32-302B823F363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840E1-FE5B-A735-67B6-11703723EC9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F27C576-63F7-AFFC-E5B5-3DA3274501E6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A71876-F99B-EDBB-4F4A-6FDC7044FC3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AA88-17DD-6256-F349-57CA536AD556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8312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1471</Words>
  <Application>Microsoft Office PowerPoint</Application>
  <PresentationFormat>와이드스크린</PresentationFormat>
  <Paragraphs>361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90</cp:revision>
  <dcterms:created xsi:type="dcterms:W3CDTF">2025-06-06T11:22:44Z</dcterms:created>
  <dcterms:modified xsi:type="dcterms:W3CDTF">2025-07-14T08:56:08Z</dcterms:modified>
</cp:coreProperties>
</file>