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1" r:id="rId4"/>
    <p:sldId id="262" r:id="rId5"/>
    <p:sldId id="257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61CB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093" autoAdjust="0"/>
  </p:normalViewPr>
  <p:slideViewPr>
    <p:cSldViewPr snapToGrid="0">
      <p:cViewPr varScale="1">
        <p:scale>
          <a:sx n="152" d="100"/>
          <a:sy n="152" d="100"/>
        </p:scale>
        <p:origin x="61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C03C5E-D3E7-6CF0-0EA1-AD37BFF08F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D642FCC-8A95-7B2C-DA25-D5E031FAA7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A67274-0BCA-1E78-3DB7-FB5C8F40A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DF8F0-391E-4C28-B3EC-FA94B0B80675}" type="datetimeFigureOut">
              <a:rPr lang="ko-KR" altLang="en-US" smtClean="0"/>
              <a:t>2024-09-04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30D067-7CC2-179E-DC1F-1E2055564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4674FB-7F6D-DC62-A103-BEEBF6F5C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1099D-BF21-4918-A7CB-3CB4F777A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8947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D77408-E391-2341-08BE-6F20E7DF5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C7989BD-A77B-2674-AA24-728CB5C5E0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47BEA4-5EE2-2C7E-C035-6AF3A41B3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DF8F0-391E-4C28-B3EC-FA94B0B80675}" type="datetimeFigureOut">
              <a:rPr lang="ko-KR" altLang="en-US" smtClean="0"/>
              <a:t>2024-09-04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273C33-A82A-7E4E-3C89-457931EF8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84558D-C913-D4F6-38BB-7353E13B0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1099D-BF21-4918-A7CB-3CB4F777A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6915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48DBDE1-3CBC-DC82-1BE1-96197ACF82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2CEC610-00FC-F6F1-E4D1-7C2ECAA0F9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D42976-A160-856F-3D34-005897F62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DF8F0-391E-4C28-B3EC-FA94B0B80675}" type="datetimeFigureOut">
              <a:rPr lang="ko-KR" altLang="en-US" smtClean="0"/>
              <a:t>2024-09-04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1169F7-0CEC-D227-038F-D47336417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2A8629-51C4-28A9-C886-FF71326E2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1099D-BF21-4918-A7CB-3CB4F777A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1881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3A2AE1-65CF-A13D-FE5A-4ABF08816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6E63B0-3BAC-A284-00AA-C34C3F619B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D2AF8D-A940-633F-81E0-419BCDCE1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DF8F0-391E-4C28-B3EC-FA94B0B80675}" type="datetimeFigureOut">
              <a:rPr lang="ko-KR" altLang="en-US" smtClean="0"/>
              <a:t>2024-09-04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5A27CB-2AF3-7111-E924-3D0AB0AE2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235096-53C4-5B85-6E7E-23A10C736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1099D-BF21-4918-A7CB-3CB4F777A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007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EE29CA-228B-4B31-CBA0-1032ABD1E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59413FA-7B9C-8590-CE6A-E2E92C80C6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1AA3EA-37A4-51E0-75A3-FFADA4017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DF8F0-391E-4C28-B3EC-FA94B0B80675}" type="datetimeFigureOut">
              <a:rPr lang="ko-KR" altLang="en-US" smtClean="0"/>
              <a:t>2024-09-04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01D017-A53F-17DC-1B2D-2ED0D218A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1E4E53-AF77-BD7C-ACBD-AE1F59847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1099D-BF21-4918-A7CB-3CB4F777A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6605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D8B017-AF97-9DB8-FF0E-6A853E9A7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8F313D-092B-8085-3206-9534D2584D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78D9354-3CC3-7DCB-B187-0E86228DD7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A2936BB-28E8-C508-E880-EBF5A7FAE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DF8F0-391E-4C28-B3EC-FA94B0B80675}" type="datetimeFigureOut">
              <a:rPr lang="ko-KR" altLang="en-US" smtClean="0"/>
              <a:t>2024-09-04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146618-A93B-7773-D637-506AA6E3E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81F563E-412B-BCBB-3099-2034ECF00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1099D-BF21-4918-A7CB-3CB4F777A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1835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201DBF-F4FA-F3F3-453E-FD196B8FF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8B09ACE-E830-B55D-B86B-2CDC5699BE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D1A1A12-E416-8B39-4A03-F56B559DD0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B353A59-11EB-BA4A-2077-F0EC2B4D1E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FACB50D-B2B0-850E-1576-23F790F6FE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B9814C5-EFA7-4117-82C3-953FAD5A4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DF8F0-391E-4C28-B3EC-FA94B0B80675}" type="datetimeFigureOut">
              <a:rPr lang="ko-KR" altLang="en-US" smtClean="0"/>
              <a:t>2024-09-04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BA70A40-C918-61B4-1B61-9875182B6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A8CFE09-8ECE-E262-D04A-A97DA6F48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1099D-BF21-4918-A7CB-3CB4F777A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9175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BA2E27-7908-006E-848E-351449253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D6313FE-C72E-09A3-5EAF-07FCB8351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DF8F0-391E-4C28-B3EC-FA94B0B80675}" type="datetimeFigureOut">
              <a:rPr lang="ko-KR" altLang="en-US" smtClean="0"/>
              <a:t>2024-09-04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E08110C-3820-1072-E6CB-1C077C3FA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5E051B6-874D-3090-9A7F-551308673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1099D-BF21-4918-A7CB-3CB4F777A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607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EF39C59-33CF-40BA-77FC-EBD3A6498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DF8F0-391E-4C28-B3EC-FA94B0B80675}" type="datetimeFigureOut">
              <a:rPr lang="ko-KR" altLang="en-US" smtClean="0"/>
              <a:t>2024-09-04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E77A3BE-F45A-3DEC-7F07-F49273B83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F95BD33-64A3-2C74-B64E-7CFA561FA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1099D-BF21-4918-A7CB-3CB4F777A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070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8DC8C0-7673-9084-D37F-B7EF96AA7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9152A2-AF0E-6348-682D-ACFD529665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58CFA77-A24B-DF07-0564-66F51C2A42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D331708-53EF-A0C5-1D41-B53448544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DF8F0-391E-4C28-B3EC-FA94B0B80675}" type="datetimeFigureOut">
              <a:rPr lang="ko-KR" altLang="en-US" smtClean="0"/>
              <a:t>2024-09-04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FBFF6A-1CAA-B8BA-4D02-1408F7CF7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4FAA5A1-22E3-C1E2-1AFF-E519AB010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1099D-BF21-4918-A7CB-3CB4F777A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1054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0FA4B4-3F2D-6E2E-CD3B-4882A590F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B05D207-939A-E2F8-2C45-092EC942A6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22CF014-26E1-4E03-E25D-906FD05733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068EABA-AE85-3566-4680-6B7AE553D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DF8F0-391E-4C28-B3EC-FA94B0B80675}" type="datetimeFigureOut">
              <a:rPr lang="ko-KR" altLang="en-US" smtClean="0"/>
              <a:t>2024-09-04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4CA3291-EA81-2641-F7A5-C9615B769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CE38596-73F7-22CF-4257-C2107C3F9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1099D-BF21-4918-A7CB-3CB4F777A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2318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4A04EC-A9A1-9F51-395A-24151F754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7CCFB8E-F4B8-E64D-D806-7F7D3EAE6C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6C59B3-CD13-A1BE-64F1-7CC8AD8FF0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8ADF8F0-391E-4C28-B3EC-FA94B0B80675}" type="datetimeFigureOut">
              <a:rPr lang="ko-KR" altLang="en-US" smtClean="0"/>
              <a:t>2024-09-04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5AE4F3-B775-22AF-A64D-3DBFE9351B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FBD93F-8E28-CB46-FF32-74395DC589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CA1099D-BF21-4918-A7CB-3CB4F777A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8959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2D67BC4D-E77B-685D-CD92-08F15A6201E9}"/>
              </a:ext>
            </a:extLst>
          </p:cNvPr>
          <p:cNvSpPr/>
          <p:nvPr/>
        </p:nvSpPr>
        <p:spPr>
          <a:xfrm>
            <a:off x="0" y="6410632"/>
            <a:ext cx="12192000" cy="447368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800657C6-3E2F-4D10-B043-3D81146DF443}"/>
              </a:ext>
            </a:extLst>
          </p:cNvPr>
          <p:cNvGrpSpPr/>
          <p:nvPr/>
        </p:nvGrpSpPr>
        <p:grpSpPr>
          <a:xfrm>
            <a:off x="4593024" y="2626261"/>
            <a:ext cx="3005951" cy="1323439"/>
            <a:chOff x="4593024" y="2105561"/>
            <a:chExt cx="3005951" cy="1323439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E51759F-F2E0-E9AE-AD6E-4C26853626DB}"/>
                </a:ext>
              </a:extLst>
            </p:cNvPr>
            <p:cNvSpPr txBox="1"/>
            <p:nvPr/>
          </p:nvSpPr>
          <p:spPr>
            <a:xfrm>
              <a:off x="4593024" y="2105561"/>
              <a:ext cx="300595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4400" b="1" dirty="0" err="1">
                  <a:effectLst/>
                </a:rPr>
                <a:t>리트루기아</a:t>
              </a:r>
              <a:endParaRPr lang="en-US" altLang="ko-KR" sz="4400" b="1" dirty="0">
                <a:effectLst/>
              </a:endParaRPr>
            </a:p>
            <a:p>
              <a:pPr algn="ctr"/>
              <a:endParaRPr lang="en-US" altLang="ko-KR" sz="1200" b="1" dirty="0"/>
            </a:p>
            <a:p>
              <a:pPr algn="ctr"/>
              <a:r>
                <a:rPr lang="ko-KR" altLang="en-US" sz="2400" b="1" dirty="0"/>
                <a:t>부채 스킬 기획서</a:t>
              </a:r>
              <a:endParaRPr lang="en-US" altLang="ko-KR" sz="2400" b="1" dirty="0"/>
            </a:p>
          </p:txBody>
        </p:sp>
        <p:cxnSp>
          <p:nvCxnSpPr>
            <p:cNvPr id="3" name="직선 연결선 2">
              <a:extLst>
                <a:ext uri="{FF2B5EF4-FFF2-40B4-BE49-F238E27FC236}">
                  <a16:creationId xmlns:a16="http://schemas.microsoft.com/office/drawing/2014/main" id="{3C015724-7604-4C03-A078-426C4899A347}"/>
                </a:ext>
              </a:extLst>
            </p:cNvPr>
            <p:cNvCxnSpPr>
              <a:cxnSpLocks/>
            </p:cNvCxnSpPr>
            <p:nvPr/>
          </p:nvCxnSpPr>
          <p:spPr>
            <a:xfrm>
              <a:off x="4593024" y="2881581"/>
              <a:ext cx="3005951" cy="0"/>
            </a:xfrm>
            <a:prstGeom prst="line">
              <a:avLst/>
            </a:prstGeom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1CA8BB35-6435-4571-86DA-47DA17A914D3}"/>
              </a:ext>
            </a:extLst>
          </p:cNvPr>
          <p:cNvSpPr txBox="1"/>
          <p:nvPr/>
        </p:nvSpPr>
        <p:spPr>
          <a:xfrm>
            <a:off x="10081011" y="5922814"/>
            <a:ext cx="13644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/>
              <a:t>작성자</a:t>
            </a:r>
            <a:r>
              <a:rPr lang="en-US" altLang="ko-KR" sz="1400" dirty="0"/>
              <a:t>: </a:t>
            </a:r>
            <a:r>
              <a:rPr lang="ko-KR" altLang="en-US" sz="1400" dirty="0"/>
              <a:t>홍진선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C2BC887-81E6-491F-9E64-3AA1488BA13B}"/>
              </a:ext>
            </a:extLst>
          </p:cNvPr>
          <p:cNvSpPr/>
          <p:nvPr/>
        </p:nvSpPr>
        <p:spPr>
          <a:xfrm>
            <a:off x="0" y="0"/>
            <a:ext cx="12192000" cy="447368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0654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68E725C-AEB0-1424-40DB-C55A8D2085DD}"/>
              </a:ext>
            </a:extLst>
          </p:cNvPr>
          <p:cNvSpPr/>
          <p:nvPr/>
        </p:nvSpPr>
        <p:spPr>
          <a:xfrm>
            <a:off x="-1" y="0"/>
            <a:ext cx="264862" cy="594777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51D125-2F60-40C5-B6BF-F5DC1826693C}"/>
              </a:ext>
            </a:extLst>
          </p:cNvPr>
          <p:cNvSpPr txBox="1"/>
          <p:nvPr/>
        </p:nvSpPr>
        <p:spPr>
          <a:xfrm>
            <a:off x="1238250" y="1603771"/>
            <a:ext cx="1311578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400" b="1" dirty="0">
                <a:effectLst/>
              </a:rPr>
              <a:t>기획 의도</a:t>
            </a:r>
            <a:endParaRPr lang="en-US" altLang="ko-KR" sz="1400" b="1" dirty="0">
              <a:effectLst/>
            </a:endParaRPr>
          </a:p>
          <a:p>
            <a:pPr marL="342900" indent="-342900">
              <a:buAutoNum type="arabicPeriod"/>
            </a:pPr>
            <a:endParaRPr lang="en-US" altLang="ko-KR" sz="1400" b="1" dirty="0"/>
          </a:p>
          <a:p>
            <a:pPr marL="342900" indent="-342900">
              <a:buAutoNum type="arabicPeriod"/>
            </a:pPr>
            <a:endParaRPr lang="en-US" altLang="ko-KR" sz="1400" b="1" dirty="0"/>
          </a:p>
          <a:p>
            <a:pPr marL="342900" indent="-342900">
              <a:buAutoNum type="arabicPeriod"/>
            </a:pPr>
            <a:r>
              <a:rPr lang="ko-KR" altLang="en-US" sz="1400" b="1" dirty="0">
                <a:effectLst/>
              </a:rPr>
              <a:t>무기 소개</a:t>
            </a:r>
            <a:endParaRPr lang="en-US" altLang="ko-KR" sz="1400" b="1" dirty="0">
              <a:effectLst/>
            </a:endParaRPr>
          </a:p>
          <a:p>
            <a:pPr marL="342900" indent="-342900">
              <a:buAutoNum type="arabicPeriod"/>
            </a:pPr>
            <a:endParaRPr lang="en-US" altLang="ko-KR" sz="1400" b="1" dirty="0"/>
          </a:p>
          <a:p>
            <a:pPr marL="342900" indent="-342900">
              <a:buAutoNum type="arabicPeriod"/>
            </a:pPr>
            <a:endParaRPr lang="en-US" altLang="ko-KR" sz="1400" b="1" dirty="0"/>
          </a:p>
          <a:p>
            <a:pPr marL="342900" indent="-342900">
              <a:buAutoNum type="arabicPeriod"/>
            </a:pPr>
            <a:r>
              <a:rPr lang="ko-KR" altLang="en-US" sz="1400" b="1" dirty="0">
                <a:effectLst/>
              </a:rPr>
              <a:t>기본 모션</a:t>
            </a:r>
            <a:endParaRPr lang="en-US" altLang="ko-KR" sz="1400" b="1" dirty="0">
              <a:effectLst/>
            </a:endParaRPr>
          </a:p>
          <a:p>
            <a:pPr marL="342900" indent="-342900">
              <a:buAutoNum type="arabicPeriod"/>
            </a:pPr>
            <a:endParaRPr lang="en-US" altLang="ko-KR" sz="1400" b="1" dirty="0"/>
          </a:p>
          <a:p>
            <a:pPr marL="342900" indent="-342900">
              <a:buAutoNum type="arabicPeriod"/>
            </a:pPr>
            <a:endParaRPr lang="en-US" altLang="ko-KR" sz="1400" b="1" dirty="0"/>
          </a:p>
          <a:p>
            <a:pPr marL="342900" indent="-342900">
              <a:buAutoNum type="arabicPeriod"/>
            </a:pPr>
            <a:r>
              <a:rPr lang="ko-KR" altLang="en-US" sz="1400" b="1" dirty="0">
                <a:effectLst/>
              </a:rPr>
              <a:t>스킬</a:t>
            </a:r>
            <a:endParaRPr lang="en-US" altLang="ko-KR" sz="1400" b="1" dirty="0">
              <a:effectLst/>
            </a:endParaRPr>
          </a:p>
          <a:p>
            <a:pPr marL="342900" indent="-342900">
              <a:buAutoNum type="arabicPeriod"/>
            </a:pPr>
            <a:endParaRPr lang="en-US" altLang="ko-KR" sz="1400" b="1" dirty="0">
              <a:effectLst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A464CE-3975-4676-AAF2-4C87710F1EC3}"/>
              </a:ext>
            </a:extLst>
          </p:cNvPr>
          <p:cNvSpPr txBox="1"/>
          <p:nvPr/>
        </p:nvSpPr>
        <p:spPr>
          <a:xfrm>
            <a:off x="685800" y="256223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b="1" dirty="0">
                <a:effectLst/>
              </a:rPr>
              <a:t>목차</a:t>
            </a:r>
            <a:endParaRPr lang="en-US" altLang="ko-KR" sz="1600" b="1" dirty="0">
              <a:effectLst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2BFC5E05-877F-44AE-BCEF-96FE35E6B2FA}"/>
              </a:ext>
            </a:extLst>
          </p:cNvPr>
          <p:cNvCxnSpPr>
            <a:cxnSpLocks/>
          </p:cNvCxnSpPr>
          <p:nvPr/>
        </p:nvCxnSpPr>
        <p:spPr>
          <a:xfrm flipH="1">
            <a:off x="685800" y="594777"/>
            <a:ext cx="11497793" cy="0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8853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그룹 41">
            <a:extLst>
              <a:ext uri="{FF2B5EF4-FFF2-40B4-BE49-F238E27FC236}">
                <a16:creationId xmlns:a16="http://schemas.microsoft.com/office/drawing/2014/main" id="{42655F23-37B8-4AFA-B33E-136378ECAF83}"/>
              </a:ext>
            </a:extLst>
          </p:cNvPr>
          <p:cNvGrpSpPr/>
          <p:nvPr/>
        </p:nvGrpSpPr>
        <p:grpSpPr>
          <a:xfrm>
            <a:off x="3506012" y="181080"/>
            <a:ext cx="1600200" cy="403080"/>
            <a:chOff x="4391025" y="108202"/>
            <a:chExt cx="1600200" cy="524755"/>
          </a:xfrm>
          <a:solidFill>
            <a:schemeClr val="bg1">
              <a:lumMod val="95000"/>
            </a:schemeClr>
          </a:solidFill>
        </p:grpSpPr>
        <p:sp>
          <p:nvSpPr>
            <p:cNvPr id="44" name="평행 사변형 43">
              <a:extLst>
                <a:ext uri="{FF2B5EF4-FFF2-40B4-BE49-F238E27FC236}">
                  <a16:creationId xmlns:a16="http://schemas.microsoft.com/office/drawing/2014/main" id="{CDB45949-2375-4698-8757-5E1F490E8367}"/>
                </a:ext>
              </a:extLst>
            </p:cNvPr>
            <p:cNvSpPr/>
            <p:nvPr/>
          </p:nvSpPr>
          <p:spPr>
            <a:xfrm>
              <a:off x="4391025" y="108202"/>
              <a:ext cx="1600200" cy="524755"/>
            </a:xfrm>
            <a:prstGeom prst="parallelogram">
              <a:avLst>
                <a:gd name="adj" fmla="val 4929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34889474-D76A-48E4-9376-2EF32B706AC9}"/>
                </a:ext>
              </a:extLst>
            </p:cNvPr>
            <p:cNvSpPr txBox="1"/>
            <p:nvPr/>
          </p:nvSpPr>
          <p:spPr>
            <a:xfrm>
              <a:off x="4791817" y="200289"/>
              <a:ext cx="798617" cy="34058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ko-KR" altLang="en-US" sz="1100" b="1" dirty="0">
                  <a:solidFill>
                    <a:schemeClr val="bg1">
                      <a:lumMod val="50000"/>
                    </a:schemeClr>
                  </a:solidFill>
                  <a:effectLst/>
                </a:rPr>
                <a:t>기본 모션</a:t>
              </a:r>
              <a:endParaRPr lang="en-US" altLang="ko-KR" sz="1100" b="1" dirty="0">
                <a:solidFill>
                  <a:schemeClr val="bg1">
                    <a:lumMod val="50000"/>
                  </a:schemeClr>
                </a:solidFill>
                <a:effectLst/>
              </a:endParaRPr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EE51AC58-AF94-4355-BA14-C3F7835900AD}"/>
              </a:ext>
            </a:extLst>
          </p:cNvPr>
          <p:cNvGrpSpPr/>
          <p:nvPr/>
        </p:nvGrpSpPr>
        <p:grpSpPr>
          <a:xfrm>
            <a:off x="5104149" y="181080"/>
            <a:ext cx="1600200" cy="403080"/>
            <a:chOff x="4391025" y="108202"/>
            <a:chExt cx="1600200" cy="524755"/>
          </a:xfrm>
          <a:solidFill>
            <a:schemeClr val="bg1">
              <a:lumMod val="95000"/>
            </a:schemeClr>
          </a:solidFill>
        </p:grpSpPr>
        <p:sp>
          <p:nvSpPr>
            <p:cNvPr id="47" name="평행 사변형 46">
              <a:extLst>
                <a:ext uri="{FF2B5EF4-FFF2-40B4-BE49-F238E27FC236}">
                  <a16:creationId xmlns:a16="http://schemas.microsoft.com/office/drawing/2014/main" id="{F0DD6F98-F2BB-43FD-9F1C-1BB9287C7433}"/>
                </a:ext>
              </a:extLst>
            </p:cNvPr>
            <p:cNvSpPr/>
            <p:nvPr/>
          </p:nvSpPr>
          <p:spPr>
            <a:xfrm>
              <a:off x="4391025" y="108202"/>
              <a:ext cx="1600200" cy="524755"/>
            </a:xfrm>
            <a:prstGeom prst="parallelogram">
              <a:avLst>
                <a:gd name="adj" fmla="val 4929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F80F3253-C5AC-483B-BAB6-88E57716E386}"/>
                </a:ext>
              </a:extLst>
            </p:cNvPr>
            <p:cNvSpPr txBox="1"/>
            <p:nvPr/>
          </p:nvSpPr>
          <p:spPr>
            <a:xfrm>
              <a:off x="4957728" y="200289"/>
              <a:ext cx="466794" cy="34058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ko-KR" altLang="en-US" sz="1100" b="1" dirty="0">
                  <a:solidFill>
                    <a:schemeClr val="bg1">
                      <a:lumMod val="50000"/>
                    </a:schemeClr>
                  </a:solidFill>
                  <a:effectLst/>
                </a:rPr>
                <a:t>스킬</a:t>
              </a:r>
              <a:endParaRPr lang="en-US" altLang="ko-KR" sz="1100" b="1" dirty="0">
                <a:solidFill>
                  <a:schemeClr val="bg1">
                    <a:lumMod val="50000"/>
                  </a:schemeClr>
                </a:solidFill>
                <a:effectLst/>
              </a:endParaRPr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C22A3464-0356-4B1F-BC32-53F7D0FE6E8B}"/>
              </a:ext>
            </a:extLst>
          </p:cNvPr>
          <p:cNvGrpSpPr/>
          <p:nvPr/>
        </p:nvGrpSpPr>
        <p:grpSpPr>
          <a:xfrm>
            <a:off x="1907875" y="181080"/>
            <a:ext cx="1600200" cy="403081"/>
            <a:chOff x="4397331" y="108202"/>
            <a:chExt cx="1600200" cy="524755"/>
          </a:xfrm>
          <a:solidFill>
            <a:schemeClr val="bg1">
              <a:lumMod val="95000"/>
            </a:schemeClr>
          </a:solidFill>
        </p:grpSpPr>
        <p:sp>
          <p:nvSpPr>
            <p:cNvPr id="50" name="평행 사변형 49">
              <a:extLst>
                <a:ext uri="{FF2B5EF4-FFF2-40B4-BE49-F238E27FC236}">
                  <a16:creationId xmlns:a16="http://schemas.microsoft.com/office/drawing/2014/main" id="{BFF850DA-4447-4895-914D-5EC2A72633C8}"/>
                </a:ext>
              </a:extLst>
            </p:cNvPr>
            <p:cNvSpPr/>
            <p:nvPr/>
          </p:nvSpPr>
          <p:spPr>
            <a:xfrm>
              <a:off x="4397331" y="108202"/>
              <a:ext cx="1600200" cy="524755"/>
            </a:xfrm>
            <a:prstGeom prst="parallelogram">
              <a:avLst>
                <a:gd name="adj" fmla="val 4929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654BA4F5-7770-40D8-BCA2-A2564F6C78D7}"/>
                </a:ext>
              </a:extLst>
            </p:cNvPr>
            <p:cNvSpPr txBox="1"/>
            <p:nvPr/>
          </p:nvSpPr>
          <p:spPr>
            <a:xfrm>
              <a:off x="4791817" y="200289"/>
              <a:ext cx="798617" cy="34058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ko-KR" altLang="en-US" sz="1100" b="1" dirty="0">
                  <a:solidFill>
                    <a:schemeClr val="bg1">
                      <a:lumMod val="50000"/>
                    </a:schemeClr>
                  </a:solidFill>
                  <a:effectLst/>
                </a:rPr>
                <a:t>무기 소개</a:t>
              </a:r>
              <a:endParaRPr lang="en-US" altLang="ko-KR" sz="1100" b="1" dirty="0">
                <a:solidFill>
                  <a:schemeClr val="bg1">
                    <a:lumMod val="50000"/>
                  </a:schemeClr>
                </a:solidFill>
                <a:effectLst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C39179F9-C670-49DD-9B63-20EFFDAAB0AF}"/>
              </a:ext>
            </a:extLst>
          </p:cNvPr>
          <p:cNvSpPr txBox="1"/>
          <p:nvPr/>
        </p:nvSpPr>
        <p:spPr>
          <a:xfrm>
            <a:off x="642701" y="251490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b="1" dirty="0">
                <a:effectLst/>
              </a:rPr>
              <a:t>기획 의도</a:t>
            </a:r>
            <a:endParaRPr lang="en-US" altLang="ko-KR" sz="1200" b="1" dirty="0">
              <a:effectLst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62F3E9B-C7E6-43EC-87B7-D383431B5912}"/>
              </a:ext>
            </a:extLst>
          </p:cNvPr>
          <p:cNvSpPr txBox="1"/>
          <p:nvPr/>
        </p:nvSpPr>
        <p:spPr>
          <a:xfrm>
            <a:off x="10502114" y="353329"/>
            <a:ext cx="16898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900" b="1" dirty="0" err="1">
                <a:solidFill>
                  <a:schemeClr val="bg1">
                    <a:lumMod val="50000"/>
                  </a:schemeClr>
                </a:solidFill>
                <a:effectLst/>
              </a:rPr>
              <a:t>리트루기아</a:t>
            </a:r>
            <a:r>
              <a:rPr lang="ko-KR" altLang="en-US" sz="900" b="1" dirty="0">
                <a:solidFill>
                  <a:schemeClr val="bg1">
                    <a:lumMod val="50000"/>
                  </a:schemeClr>
                </a:solidFill>
                <a:effectLst/>
              </a:rPr>
              <a:t> 부채 스킬 기획서</a:t>
            </a:r>
            <a:endParaRPr lang="en-US" altLang="ko-KR" sz="900" b="1" dirty="0">
              <a:solidFill>
                <a:schemeClr val="bg1">
                  <a:lumMod val="50000"/>
                </a:schemeClr>
              </a:solidFill>
              <a:effectLst/>
            </a:endParaRPr>
          </a:p>
        </p:txBody>
      </p:sp>
      <p:sp>
        <p:nvSpPr>
          <p:cNvPr id="102" name="자유형: 도형 101">
            <a:extLst>
              <a:ext uri="{FF2B5EF4-FFF2-40B4-BE49-F238E27FC236}">
                <a16:creationId xmlns:a16="http://schemas.microsoft.com/office/drawing/2014/main" id="{AFAEEBBF-ABAF-4362-9A17-EF9D37E9BBE0}"/>
              </a:ext>
            </a:extLst>
          </p:cNvPr>
          <p:cNvSpPr/>
          <p:nvPr/>
        </p:nvSpPr>
        <p:spPr>
          <a:xfrm>
            <a:off x="233052" y="185202"/>
            <a:ext cx="1674019" cy="409575"/>
          </a:xfrm>
          <a:custGeom>
            <a:avLst/>
            <a:gdLst>
              <a:gd name="connsiteX0" fmla="*/ 0 w 1674019"/>
              <a:gd name="connsiteY0" fmla="*/ 409575 h 409575"/>
              <a:gd name="connsiteX1" fmla="*/ 69056 w 1674019"/>
              <a:gd name="connsiteY1" fmla="*/ 409575 h 409575"/>
              <a:gd name="connsiteX2" fmla="*/ 271463 w 1674019"/>
              <a:gd name="connsiteY2" fmla="*/ 0 h 409575"/>
              <a:gd name="connsiteX3" fmla="*/ 1674019 w 1674019"/>
              <a:gd name="connsiteY3" fmla="*/ 0 h 409575"/>
              <a:gd name="connsiteX4" fmla="*/ 1469231 w 1674019"/>
              <a:gd name="connsiteY4" fmla="*/ 409575 h 409575"/>
              <a:gd name="connsiteX5" fmla="*/ 1543050 w 1674019"/>
              <a:gd name="connsiteY5" fmla="*/ 409575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74019" h="409575">
                <a:moveTo>
                  <a:pt x="0" y="409575"/>
                </a:moveTo>
                <a:lnTo>
                  <a:pt x="69056" y="409575"/>
                </a:lnTo>
                <a:lnTo>
                  <a:pt x="271463" y="0"/>
                </a:lnTo>
                <a:lnTo>
                  <a:pt x="1674019" y="0"/>
                </a:lnTo>
                <a:lnTo>
                  <a:pt x="1469231" y="409575"/>
                </a:lnTo>
                <a:lnTo>
                  <a:pt x="1543050" y="409575"/>
                </a:lnTo>
              </a:path>
            </a:pathLst>
          </a:cu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7E2F88F9-3C7B-48DF-A4C7-DA194F522C73}"/>
              </a:ext>
            </a:extLst>
          </p:cNvPr>
          <p:cNvCxnSpPr>
            <a:cxnSpLocks/>
            <a:stCxn id="102" idx="1"/>
          </p:cNvCxnSpPr>
          <p:nvPr/>
        </p:nvCxnSpPr>
        <p:spPr>
          <a:xfrm flipH="1">
            <a:off x="0" y="594777"/>
            <a:ext cx="302108" cy="0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>
            <a:extLst>
              <a:ext uri="{FF2B5EF4-FFF2-40B4-BE49-F238E27FC236}">
                <a16:creationId xmlns:a16="http://schemas.microsoft.com/office/drawing/2014/main" id="{3ABAC88F-1F22-4AC6-94F9-607393818B8F}"/>
              </a:ext>
            </a:extLst>
          </p:cNvPr>
          <p:cNvCxnSpPr>
            <a:cxnSpLocks/>
            <a:endCxn id="102" idx="4"/>
          </p:cNvCxnSpPr>
          <p:nvPr/>
        </p:nvCxnSpPr>
        <p:spPr>
          <a:xfrm flipH="1">
            <a:off x="1702283" y="594777"/>
            <a:ext cx="10481310" cy="0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08045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C39179F9-C670-49DD-9B63-20EFFDAAB0AF}"/>
              </a:ext>
            </a:extLst>
          </p:cNvPr>
          <p:cNvSpPr txBox="1"/>
          <p:nvPr/>
        </p:nvSpPr>
        <p:spPr>
          <a:xfrm>
            <a:off x="2240150" y="251490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b="1" dirty="0">
                <a:effectLst/>
              </a:rPr>
              <a:t>무기 소개</a:t>
            </a:r>
            <a:endParaRPr lang="en-US" altLang="ko-KR" sz="1200" b="1" dirty="0">
              <a:effectLst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62F3E9B-C7E6-43EC-87B7-D383431B5912}"/>
              </a:ext>
            </a:extLst>
          </p:cNvPr>
          <p:cNvSpPr txBox="1"/>
          <p:nvPr/>
        </p:nvSpPr>
        <p:spPr>
          <a:xfrm>
            <a:off x="10502114" y="353329"/>
            <a:ext cx="16898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900" b="1" dirty="0" err="1">
                <a:solidFill>
                  <a:schemeClr val="bg1">
                    <a:lumMod val="50000"/>
                  </a:schemeClr>
                </a:solidFill>
                <a:effectLst/>
              </a:rPr>
              <a:t>리트루기아</a:t>
            </a:r>
            <a:r>
              <a:rPr lang="ko-KR" altLang="en-US" sz="900" b="1" dirty="0">
                <a:solidFill>
                  <a:schemeClr val="bg1">
                    <a:lumMod val="50000"/>
                  </a:schemeClr>
                </a:solidFill>
                <a:effectLst/>
              </a:rPr>
              <a:t> 부채 스킬 기획서</a:t>
            </a:r>
            <a:endParaRPr lang="en-US" altLang="ko-KR" sz="900" b="1" dirty="0">
              <a:solidFill>
                <a:schemeClr val="bg1">
                  <a:lumMod val="50000"/>
                </a:schemeClr>
              </a:solidFill>
              <a:effectLst/>
            </a:endParaRPr>
          </a:p>
        </p:txBody>
      </p:sp>
      <p:sp>
        <p:nvSpPr>
          <p:cNvPr id="17" name="자유형: 도형 16">
            <a:extLst>
              <a:ext uri="{FF2B5EF4-FFF2-40B4-BE49-F238E27FC236}">
                <a16:creationId xmlns:a16="http://schemas.microsoft.com/office/drawing/2014/main" id="{8990E30F-D94B-416F-8775-D7EEC6FFC20B}"/>
              </a:ext>
            </a:extLst>
          </p:cNvPr>
          <p:cNvSpPr/>
          <p:nvPr/>
        </p:nvSpPr>
        <p:spPr>
          <a:xfrm>
            <a:off x="1830501" y="185202"/>
            <a:ext cx="1674019" cy="409575"/>
          </a:xfrm>
          <a:custGeom>
            <a:avLst/>
            <a:gdLst>
              <a:gd name="connsiteX0" fmla="*/ 0 w 1674019"/>
              <a:gd name="connsiteY0" fmla="*/ 409575 h 409575"/>
              <a:gd name="connsiteX1" fmla="*/ 69056 w 1674019"/>
              <a:gd name="connsiteY1" fmla="*/ 409575 h 409575"/>
              <a:gd name="connsiteX2" fmla="*/ 271463 w 1674019"/>
              <a:gd name="connsiteY2" fmla="*/ 0 h 409575"/>
              <a:gd name="connsiteX3" fmla="*/ 1674019 w 1674019"/>
              <a:gd name="connsiteY3" fmla="*/ 0 h 409575"/>
              <a:gd name="connsiteX4" fmla="*/ 1469231 w 1674019"/>
              <a:gd name="connsiteY4" fmla="*/ 409575 h 409575"/>
              <a:gd name="connsiteX5" fmla="*/ 1543050 w 1674019"/>
              <a:gd name="connsiteY5" fmla="*/ 409575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74019" h="409575">
                <a:moveTo>
                  <a:pt x="0" y="409575"/>
                </a:moveTo>
                <a:lnTo>
                  <a:pt x="69056" y="409575"/>
                </a:lnTo>
                <a:lnTo>
                  <a:pt x="271463" y="0"/>
                </a:lnTo>
                <a:lnTo>
                  <a:pt x="1674019" y="0"/>
                </a:lnTo>
                <a:lnTo>
                  <a:pt x="1469231" y="409575"/>
                </a:lnTo>
                <a:lnTo>
                  <a:pt x="1543050" y="409575"/>
                </a:lnTo>
              </a:path>
            </a:pathLst>
          </a:cu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F2A8965C-7A09-4C80-B841-C27F87EFD02E}"/>
              </a:ext>
            </a:extLst>
          </p:cNvPr>
          <p:cNvGrpSpPr/>
          <p:nvPr/>
        </p:nvGrpSpPr>
        <p:grpSpPr>
          <a:xfrm>
            <a:off x="3506012" y="181080"/>
            <a:ext cx="1600200" cy="403080"/>
            <a:chOff x="4391025" y="108202"/>
            <a:chExt cx="1600200" cy="524755"/>
          </a:xfrm>
          <a:solidFill>
            <a:schemeClr val="bg1">
              <a:lumMod val="95000"/>
            </a:schemeClr>
          </a:solidFill>
        </p:grpSpPr>
        <p:sp>
          <p:nvSpPr>
            <p:cNvPr id="28" name="평행 사변형 27">
              <a:extLst>
                <a:ext uri="{FF2B5EF4-FFF2-40B4-BE49-F238E27FC236}">
                  <a16:creationId xmlns:a16="http://schemas.microsoft.com/office/drawing/2014/main" id="{AE9C57D5-1110-4CE4-8882-9328422602C9}"/>
                </a:ext>
              </a:extLst>
            </p:cNvPr>
            <p:cNvSpPr/>
            <p:nvPr/>
          </p:nvSpPr>
          <p:spPr>
            <a:xfrm>
              <a:off x="4391025" y="108202"/>
              <a:ext cx="1600200" cy="524755"/>
            </a:xfrm>
            <a:prstGeom prst="parallelogram">
              <a:avLst>
                <a:gd name="adj" fmla="val 4929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87A86603-4753-4FBE-A8C7-8B2A2DE45839}"/>
                </a:ext>
              </a:extLst>
            </p:cNvPr>
            <p:cNvSpPr txBox="1"/>
            <p:nvPr/>
          </p:nvSpPr>
          <p:spPr>
            <a:xfrm>
              <a:off x="4791817" y="200289"/>
              <a:ext cx="798617" cy="34058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ko-KR" altLang="en-US" sz="1100" b="1" dirty="0">
                  <a:solidFill>
                    <a:schemeClr val="bg1">
                      <a:lumMod val="50000"/>
                    </a:schemeClr>
                  </a:solidFill>
                  <a:effectLst/>
                </a:rPr>
                <a:t>기본 모션</a:t>
              </a:r>
              <a:endParaRPr lang="en-US" altLang="ko-KR" sz="1100" b="1" dirty="0">
                <a:solidFill>
                  <a:schemeClr val="bg1">
                    <a:lumMod val="50000"/>
                  </a:schemeClr>
                </a:solidFill>
                <a:effectLst/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16175AC9-E352-4D51-9964-F341A95EA371}"/>
              </a:ext>
            </a:extLst>
          </p:cNvPr>
          <p:cNvGrpSpPr/>
          <p:nvPr/>
        </p:nvGrpSpPr>
        <p:grpSpPr>
          <a:xfrm>
            <a:off x="5104149" y="181080"/>
            <a:ext cx="1600200" cy="403080"/>
            <a:chOff x="4391025" y="108202"/>
            <a:chExt cx="1600200" cy="524755"/>
          </a:xfrm>
          <a:solidFill>
            <a:schemeClr val="bg1">
              <a:lumMod val="95000"/>
            </a:schemeClr>
          </a:solidFill>
        </p:grpSpPr>
        <p:sp>
          <p:nvSpPr>
            <p:cNvPr id="31" name="평행 사변형 30">
              <a:extLst>
                <a:ext uri="{FF2B5EF4-FFF2-40B4-BE49-F238E27FC236}">
                  <a16:creationId xmlns:a16="http://schemas.microsoft.com/office/drawing/2014/main" id="{463AFC40-7263-479E-95C3-2BB8B21A1A53}"/>
                </a:ext>
              </a:extLst>
            </p:cNvPr>
            <p:cNvSpPr/>
            <p:nvPr/>
          </p:nvSpPr>
          <p:spPr>
            <a:xfrm>
              <a:off x="4391025" y="108202"/>
              <a:ext cx="1600200" cy="524755"/>
            </a:xfrm>
            <a:prstGeom prst="parallelogram">
              <a:avLst>
                <a:gd name="adj" fmla="val 4929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E2170C7-5C6E-4584-AF47-F1CCF25EFF68}"/>
                </a:ext>
              </a:extLst>
            </p:cNvPr>
            <p:cNvSpPr txBox="1"/>
            <p:nvPr/>
          </p:nvSpPr>
          <p:spPr>
            <a:xfrm>
              <a:off x="4957728" y="200289"/>
              <a:ext cx="466794" cy="34058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ko-KR" altLang="en-US" sz="1100" b="1" dirty="0">
                  <a:solidFill>
                    <a:schemeClr val="bg1">
                      <a:lumMod val="50000"/>
                    </a:schemeClr>
                  </a:solidFill>
                  <a:effectLst/>
                </a:rPr>
                <a:t>스킬</a:t>
              </a:r>
              <a:endParaRPr lang="en-US" altLang="ko-KR" sz="1100" b="1" dirty="0">
                <a:solidFill>
                  <a:schemeClr val="bg1">
                    <a:lumMod val="50000"/>
                  </a:schemeClr>
                </a:solidFill>
                <a:effectLst/>
              </a:endParaRP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34D455AA-57B7-4B7C-806E-13AC02EB2AC3}"/>
              </a:ext>
            </a:extLst>
          </p:cNvPr>
          <p:cNvGrpSpPr/>
          <p:nvPr/>
        </p:nvGrpSpPr>
        <p:grpSpPr>
          <a:xfrm>
            <a:off x="309738" y="181080"/>
            <a:ext cx="1600200" cy="403081"/>
            <a:chOff x="4391025" y="108202"/>
            <a:chExt cx="1600200" cy="524755"/>
          </a:xfrm>
          <a:solidFill>
            <a:schemeClr val="bg1">
              <a:lumMod val="95000"/>
            </a:schemeClr>
          </a:solidFill>
        </p:grpSpPr>
        <p:sp>
          <p:nvSpPr>
            <p:cNvPr id="35" name="평행 사변형 34">
              <a:extLst>
                <a:ext uri="{FF2B5EF4-FFF2-40B4-BE49-F238E27FC236}">
                  <a16:creationId xmlns:a16="http://schemas.microsoft.com/office/drawing/2014/main" id="{D37558E0-E3A6-4749-8D0C-A9142AAA7220}"/>
                </a:ext>
              </a:extLst>
            </p:cNvPr>
            <p:cNvSpPr/>
            <p:nvPr/>
          </p:nvSpPr>
          <p:spPr>
            <a:xfrm>
              <a:off x="4391025" y="108202"/>
              <a:ext cx="1600200" cy="524755"/>
            </a:xfrm>
            <a:prstGeom prst="parallelogram">
              <a:avLst>
                <a:gd name="adj" fmla="val 4929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8791B6D8-461C-40B8-8801-A7114EDD072C}"/>
                </a:ext>
              </a:extLst>
            </p:cNvPr>
            <p:cNvSpPr txBox="1"/>
            <p:nvPr/>
          </p:nvSpPr>
          <p:spPr>
            <a:xfrm>
              <a:off x="4791817" y="200289"/>
              <a:ext cx="798617" cy="34058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ko-KR" altLang="en-US" sz="1100" b="1" dirty="0">
                  <a:solidFill>
                    <a:schemeClr val="bg1">
                      <a:lumMod val="50000"/>
                    </a:schemeClr>
                  </a:solidFill>
                </a:rPr>
                <a:t>기획 의도</a:t>
              </a:r>
              <a:endParaRPr lang="en-US" altLang="ko-KR" sz="1100" b="1" dirty="0">
                <a:solidFill>
                  <a:schemeClr val="bg1">
                    <a:lumMod val="50000"/>
                  </a:schemeClr>
                </a:solidFill>
                <a:effectLst/>
              </a:endParaRPr>
            </a:p>
          </p:txBody>
        </p:sp>
      </p:grp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FD1F631D-38BE-4D28-B764-73856FE1FD13}"/>
              </a:ext>
            </a:extLst>
          </p:cNvPr>
          <p:cNvCxnSpPr>
            <a:cxnSpLocks/>
            <a:stCxn id="17" idx="1"/>
          </p:cNvCxnSpPr>
          <p:nvPr/>
        </p:nvCxnSpPr>
        <p:spPr>
          <a:xfrm flipH="1">
            <a:off x="1" y="594777"/>
            <a:ext cx="1899556" cy="0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BCDE5DF0-6259-40AE-A730-230714AFAE19}"/>
              </a:ext>
            </a:extLst>
          </p:cNvPr>
          <p:cNvCxnSpPr>
            <a:cxnSpLocks/>
            <a:endCxn id="17" idx="4"/>
          </p:cNvCxnSpPr>
          <p:nvPr/>
        </p:nvCxnSpPr>
        <p:spPr>
          <a:xfrm flipH="1">
            <a:off x="3299732" y="594777"/>
            <a:ext cx="8892268" cy="0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9967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인간의 얼굴, 사람, 의류, 만화 영화이(가) 표시된 사진&#10;&#10;자동 생성된 설명">
            <a:extLst>
              <a:ext uri="{FF2B5EF4-FFF2-40B4-BE49-F238E27FC236}">
                <a16:creationId xmlns:a16="http://schemas.microsoft.com/office/drawing/2014/main" id="{3B5E2E16-F74D-4438-922B-72BA09083F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2310" y="2067232"/>
            <a:ext cx="5210175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0095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37</Words>
  <Application>Microsoft Office PowerPoint</Application>
  <PresentationFormat>와이드스크린</PresentationFormat>
  <Paragraphs>25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홍진선(2017184037)</dc:creator>
  <cp:lastModifiedBy>KHmedia</cp:lastModifiedBy>
  <cp:revision>11</cp:revision>
  <dcterms:created xsi:type="dcterms:W3CDTF">2024-09-03T06:29:58Z</dcterms:created>
  <dcterms:modified xsi:type="dcterms:W3CDTF">2024-09-04T04:27:18Z</dcterms:modified>
</cp:coreProperties>
</file>