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 varScale="1">
        <p:scale>
          <a:sx n="152" d="100"/>
          <a:sy n="152" d="100"/>
        </p:scale>
        <p:origin x="61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58555" cy="8858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38250" y="1603771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기획 의도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1ECC16-5FBA-45B5-BEE8-81BBEC74BB6C}"/>
              </a:ext>
            </a:extLst>
          </p:cNvPr>
          <p:cNvCxnSpPr>
            <a:cxnSpLocks/>
          </p:cNvCxnSpPr>
          <p:nvPr/>
        </p:nvCxnSpPr>
        <p:spPr>
          <a:xfrm>
            <a:off x="685800" y="463748"/>
            <a:ext cx="115062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685800" y="125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0" y="0"/>
            <a:ext cx="990600" cy="6857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2AB60E-D922-41C4-9445-9BD226BA869C}"/>
              </a:ext>
            </a:extLst>
          </p:cNvPr>
          <p:cNvCxnSpPr>
            <a:cxnSpLocks/>
          </p:cNvCxnSpPr>
          <p:nvPr/>
        </p:nvCxnSpPr>
        <p:spPr>
          <a:xfrm>
            <a:off x="1238250" y="549473"/>
            <a:ext cx="1095375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33E4B6-A674-4C0F-A14A-1E9CC055F85D}"/>
              </a:ext>
            </a:extLst>
          </p:cNvPr>
          <p:cNvSpPr txBox="1"/>
          <p:nvPr/>
        </p:nvSpPr>
        <p:spPr>
          <a:xfrm>
            <a:off x="1238250" y="2109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91227" y="105203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effectLst/>
              </a:rPr>
              <a:t>기획 의도</a:t>
            </a:r>
            <a:endParaRPr lang="en-US" altLang="ko-KR" sz="11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F44CB-A414-44EE-87C1-C489C734C90A}"/>
              </a:ext>
            </a:extLst>
          </p:cNvPr>
          <p:cNvSpPr txBox="1"/>
          <p:nvPr/>
        </p:nvSpPr>
        <p:spPr>
          <a:xfrm>
            <a:off x="119281" y="163305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무기 소개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A57D0-E6B5-4552-A279-1610B56E8803}"/>
              </a:ext>
            </a:extLst>
          </p:cNvPr>
          <p:cNvSpPr txBox="1"/>
          <p:nvPr/>
        </p:nvSpPr>
        <p:spPr>
          <a:xfrm>
            <a:off x="119281" y="21605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기본 모션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18F12-AE26-4198-BCFD-81306531E2C2}"/>
              </a:ext>
            </a:extLst>
          </p:cNvPr>
          <p:cNvSpPr txBox="1"/>
          <p:nvPr/>
        </p:nvSpPr>
        <p:spPr>
          <a:xfrm>
            <a:off x="269963" y="26879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스킬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6696BB-56C9-4E40-9E9E-E977249ACEB8}"/>
              </a:ext>
            </a:extLst>
          </p:cNvPr>
          <p:cNvCxnSpPr/>
          <p:nvPr/>
        </p:nvCxnSpPr>
        <p:spPr>
          <a:xfrm>
            <a:off x="119281" y="873323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6042A0-C975-4E55-9461-1D805EAF5415}"/>
              </a:ext>
            </a:extLst>
          </p:cNvPr>
          <p:cNvCxnSpPr/>
          <p:nvPr/>
        </p:nvCxnSpPr>
        <p:spPr>
          <a:xfrm>
            <a:off x="119281" y="1454348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6FFF1AB-A95B-4D61-A377-4D9F4FC4DADF}"/>
              </a:ext>
            </a:extLst>
          </p:cNvPr>
          <p:cNvSpPr/>
          <p:nvPr/>
        </p:nvSpPr>
        <p:spPr>
          <a:xfrm rot="5400000">
            <a:off x="980288" y="1118395"/>
            <a:ext cx="149516" cy="128893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6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462C16-647A-4654-BAAD-E1E185C21C8A}"/>
              </a:ext>
            </a:extLst>
          </p:cNvPr>
          <p:cNvGrpSpPr/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0F8893D5-0553-4495-A851-0B30F7B4AC95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B0BE-665C-4841-8817-CAB2FC8986F9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CB121BD-FD4A-48CB-BFBF-5D69FA4A8020}"/>
              </a:ext>
            </a:extLst>
          </p:cNvPr>
          <p:cNvGrpSpPr/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3" name="평행 사변형 42">
              <a:extLst>
                <a:ext uri="{FF2B5EF4-FFF2-40B4-BE49-F238E27FC236}">
                  <a16:creationId xmlns:a16="http://schemas.microsoft.com/office/drawing/2014/main" id="{78C8BF71-120B-437D-A03E-13E82343285F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B044CB-2255-460F-B762-407666EA357C}"/>
                </a:ext>
              </a:extLst>
            </p:cNvPr>
            <p:cNvSpPr txBox="1"/>
            <p:nvPr/>
          </p:nvSpPr>
          <p:spPr>
            <a:xfrm>
              <a:off x="4957728" y="200289"/>
              <a:ext cx="466794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3E09CD-5BD7-4A90-BCB2-40B73F4C4B50}"/>
              </a:ext>
            </a:extLst>
          </p:cNvPr>
          <p:cNvGrpSpPr/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6" name="평행 사변형 45">
              <a:extLst>
                <a:ext uri="{FF2B5EF4-FFF2-40B4-BE49-F238E27FC236}">
                  <a16:creationId xmlns:a16="http://schemas.microsoft.com/office/drawing/2014/main" id="{522589AF-83D4-4E3C-80DA-0206B66183FA}"/>
                </a:ext>
              </a:extLst>
            </p:cNvPr>
            <p:cNvSpPr/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53D5DB-C982-4042-85CA-4D4863487BF8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CFA9691-9043-4468-98E2-D9E8C58E9694}"/>
              </a:ext>
            </a:extLst>
          </p:cNvPr>
          <p:cNvGrpSpPr/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F9EB921F-78C1-4CE5-BDA4-BCB73C97E0FA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C94056-69A2-415C-AD04-0A35F8094D84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AC427E7-B3F8-4D80-8215-3B3F7D1D3660}"/>
              </a:ext>
            </a:extLst>
          </p:cNvPr>
          <p:cNvSpPr/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535B32B-7D12-49CF-B77A-920694DF23E5}"/>
              </a:ext>
            </a:extLst>
          </p:cNvPr>
          <p:cNvSpPr/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CA792D1-7E83-4AD6-A1D0-AEC9F18764BA}"/>
              </a:ext>
            </a:extLst>
          </p:cNvPr>
          <p:cNvSpPr/>
          <p:nvPr/>
        </p:nvSpPr>
        <p:spPr>
          <a:xfrm>
            <a:off x="3427950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19C074D-FAE1-4E11-BD72-2ADB382B9C06}"/>
              </a:ext>
            </a:extLst>
          </p:cNvPr>
          <p:cNvSpPr/>
          <p:nvPr/>
        </p:nvSpPr>
        <p:spPr>
          <a:xfrm>
            <a:off x="5025399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1F749F-C9A6-47EE-94D2-FBA9D4133328}"/>
              </a:ext>
            </a:extLst>
          </p:cNvPr>
          <p:cNvGrpSpPr/>
          <p:nvPr/>
        </p:nvGrpSpPr>
        <p:grpSpPr>
          <a:xfrm>
            <a:off x="3466236" y="113413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8284BBF4-34EA-410C-9281-33784B2AD68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D4EC6D-88EE-4368-8A47-CCCD91955150}"/>
                </a:ext>
              </a:extLst>
            </p:cNvPr>
            <p:cNvSpPr txBox="1"/>
            <p:nvPr/>
          </p:nvSpPr>
          <p:spPr>
            <a:xfrm>
              <a:off x="4791816" y="185675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864666F-E23B-4AB8-A366-C91563DED82F}"/>
              </a:ext>
            </a:extLst>
          </p:cNvPr>
          <p:cNvGrpSpPr/>
          <p:nvPr/>
        </p:nvGrpSpPr>
        <p:grpSpPr>
          <a:xfrm>
            <a:off x="5062310" y="113413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70EEEAC6-B9B2-49DC-91D0-65CABB6B2AC3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AA7C61-036E-49B8-B9D2-B04EEE8FCCAC}"/>
                </a:ext>
              </a:extLst>
            </p:cNvPr>
            <p:cNvSpPr txBox="1"/>
            <p:nvPr/>
          </p:nvSpPr>
          <p:spPr>
            <a:xfrm>
              <a:off x="4791816" y="185675"/>
              <a:ext cx="466794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B33C99-2527-4B26-988E-94516409B509}"/>
              </a:ext>
            </a:extLst>
          </p:cNvPr>
          <p:cNvGrpSpPr/>
          <p:nvPr/>
        </p:nvGrpSpPr>
        <p:grpSpPr>
          <a:xfrm>
            <a:off x="1870162" y="113413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13E21CF1-DC50-4CDC-A8CF-2555ABF98C8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5D5DAB-4DBC-4216-9DCC-6C6D71ED9B27}"/>
                </a:ext>
              </a:extLst>
            </p:cNvPr>
            <p:cNvSpPr txBox="1"/>
            <p:nvPr/>
          </p:nvSpPr>
          <p:spPr>
            <a:xfrm>
              <a:off x="4791816" y="185674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/>
          <p:nvPr/>
        </p:nvSpPr>
        <p:spPr>
          <a:xfrm>
            <a:off x="670754" y="16583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9493685" y="266154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F44CB-A414-44EE-87C1-C489C734C90A}"/>
              </a:ext>
            </a:extLst>
          </p:cNvPr>
          <p:cNvSpPr txBox="1"/>
          <p:nvPr/>
        </p:nvSpPr>
        <p:spPr>
          <a:xfrm>
            <a:off x="9521739" y="324257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무기 소개</a:t>
            </a:r>
            <a:endParaRPr lang="en-US" altLang="ko-KR" sz="1000" b="1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A57D0-E6B5-4552-A279-1610B56E8803}"/>
              </a:ext>
            </a:extLst>
          </p:cNvPr>
          <p:cNvSpPr txBox="1"/>
          <p:nvPr/>
        </p:nvSpPr>
        <p:spPr>
          <a:xfrm>
            <a:off x="9521739" y="377001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기본 모션</a:t>
            </a:r>
            <a:endParaRPr lang="en-US" altLang="ko-KR" sz="10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18F12-AE26-4198-BCFD-81306531E2C2}"/>
              </a:ext>
            </a:extLst>
          </p:cNvPr>
          <p:cNvSpPr txBox="1"/>
          <p:nvPr/>
        </p:nvSpPr>
        <p:spPr>
          <a:xfrm>
            <a:off x="9672421" y="429745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스킬</a:t>
            </a:r>
            <a:endParaRPr lang="en-US" altLang="ko-KR" sz="1000" b="1" dirty="0">
              <a:effectLst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6696BB-56C9-4E40-9E9E-E977249ACEB8}"/>
              </a:ext>
            </a:extLst>
          </p:cNvPr>
          <p:cNvCxnSpPr/>
          <p:nvPr/>
        </p:nvCxnSpPr>
        <p:spPr>
          <a:xfrm>
            <a:off x="9521739" y="2482834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6042A0-C975-4E55-9461-1D805EAF5415}"/>
              </a:ext>
            </a:extLst>
          </p:cNvPr>
          <p:cNvCxnSpPr/>
          <p:nvPr/>
        </p:nvCxnSpPr>
        <p:spPr>
          <a:xfrm>
            <a:off x="9521739" y="3063859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/>
          <p:nvPr/>
        </p:nvSpPr>
        <p:spPr>
          <a:xfrm>
            <a:off x="10502114" y="185674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D046ABB-7905-4D42-8EAD-9604F6927FA9}"/>
              </a:ext>
            </a:extLst>
          </p:cNvPr>
          <p:cNvCxnSpPr>
            <a:cxnSpLocks/>
          </p:cNvCxnSpPr>
          <p:nvPr/>
        </p:nvCxnSpPr>
        <p:spPr>
          <a:xfrm flipV="1">
            <a:off x="329947" y="861093"/>
            <a:ext cx="198715" cy="40308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4358F49-EDAE-465F-B333-5FA4963DC7EA}"/>
              </a:ext>
            </a:extLst>
          </p:cNvPr>
          <p:cNvCxnSpPr>
            <a:cxnSpLocks/>
          </p:cNvCxnSpPr>
          <p:nvPr/>
        </p:nvCxnSpPr>
        <p:spPr>
          <a:xfrm flipH="1">
            <a:off x="528662" y="861093"/>
            <a:ext cx="134150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A4CC65B-AB0A-4AA2-9BEF-10E0BED2D0C4}"/>
              </a:ext>
            </a:extLst>
          </p:cNvPr>
          <p:cNvCxnSpPr>
            <a:cxnSpLocks/>
          </p:cNvCxnSpPr>
          <p:nvPr/>
        </p:nvCxnSpPr>
        <p:spPr>
          <a:xfrm flipH="1">
            <a:off x="1671448" y="861093"/>
            <a:ext cx="198715" cy="40308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AE461188-D4F9-46A1-B218-D74F651B0F83}"/>
              </a:ext>
            </a:extLst>
          </p:cNvPr>
          <p:cNvSpPr/>
          <p:nvPr/>
        </p:nvSpPr>
        <p:spPr>
          <a:xfrm>
            <a:off x="0" y="2163419"/>
            <a:ext cx="12183592" cy="397291"/>
          </a:xfrm>
          <a:custGeom>
            <a:avLst/>
            <a:gdLst>
              <a:gd name="connsiteX0" fmla="*/ 0 w 12189898"/>
              <a:gd name="connsiteY0" fmla="*/ 397291 h 397291"/>
              <a:gd name="connsiteX1" fmla="*/ 327923 w 12189898"/>
              <a:gd name="connsiteY1" fmla="*/ 397291 h 397291"/>
              <a:gd name="connsiteX2" fmla="*/ 529721 w 12189898"/>
              <a:gd name="connsiteY2" fmla="*/ 0 h 397291"/>
              <a:gd name="connsiteX3" fmla="*/ 1879249 w 12189898"/>
              <a:gd name="connsiteY3" fmla="*/ 0 h 397291"/>
              <a:gd name="connsiteX4" fmla="*/ 1690063 w 12189898"/>
              <a:gd name="connsiteY4" fmla="*/ 397291 h 397291"/>
              <a:gd name="connsiteX5" fmla="*/ 12189898 w 12189898"/>
              <a:gd name="connsiteY5" fmla="*/ 397291 h 39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9898" h="397291">
                <a:moveTo>
                  <a:pt x="0" y="397291"/>
                </a:moveTo>
                <a:lnTo>
                  <a:pt x="327923" y="397291"/>
                </a:lnTo>
                <a:lnTo>
                  <a:pt x="529721" y="0"/>
                </a:lnTo>
                <a:lnTo>
                  <a:pt x="1879249" y="0"/>
                </a:lnTo>
                <a:lnTo>
                  <a:pt x="1690063" y="397291"/>
                </a:lnTo>
                <a:lnTo>
                  <a:pt x="12189898" y="397291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E6C2113-EF9C-4479-94E1-8E17A68CF62A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1" y="5486298"/>
            <a:ext cx="329946" cy="10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CE43754-4016-4CE3-A0D7-20BECFE99831}"/>
              </a:ext>
            </a:extLst>
          </p:cNvPr>
          <p:cNvCxnSpPr>
            <a:cxnSpLocks/>
            <a:endCxn id="71" idx="2"/>
          </p:cNvCxnSpPr>
          <p:nvPr/>
        </p:nvCxnSpPr>
        <p:spPr>
          <a:xfrm flipH="1">
            <a:off x="1671448" y="5486298"/>
            <a:ext cx="1052055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96F27597-ADB4-4D0F-8A4F-CF5DD0607BF9}"/>
              </a:ext>
            </a:extLst>
          </p:cNvPr>
          <p:cNvSpPr/>
          <p:nvPr/>
        </p:nvSpPr>
        <p:spPr>
          <a:xfrm>
            <a:off x="329947" y="5083217"/>
            <a:ext cx="1540216" cy="403081"/>
          </a:xfrm>
          <a:custGeom>
            <a:avLst/>
            <a:gdLst>
              <a:gd name="connsiteX0" fmla="*/ 198715 w 1540216"/>
              <a:gd name="connsiteY0" fmla="*/ 0 h 403081"/>
              <a:gd name="connsiteX1" fmla="*/ 1540216 w 1540216"/>
              <a:gd name="connsiteY1" fmla="*/ 0 h 403081"/>
              <a:gd name="connsiteX2" fmla="*/ 1341501 w 1540216"/>
              <a:gd name="connsiteY2" fmla="*/ 403081 h 403081"/>
              <a:gd name="connsiteX3" fmla="*/ 0 w 1540216"/>
              <a:gd name="connsiteY3" fmla="*/ 403081 h 4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216" h="403081">
                <a:moveTo>
                  <a:pt x="198715" y="0"/>
                </a:moveTo>
                <a:lnTo>
                  <a:pt x="1540216" y="0"/>
                </a:lnTo>
                <a:lnTo>
                  <a:pt x="1341501" y="403081"/>
                </a:lnTo>
                <a:lnTo>
                  <a:pt x="0" y="40308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F896C8-5A30-4748-B041-0668F9C495EA}"/>
              </a:ext>
            </a:extLst>
          </p:cNvPr>
          <p:cNvSpPr txBox="1"/>
          <p:nvPr/>
        </p:nvSpPr>
        <p:spPr>
          <a:xfrm>
            <a:off x="670754" y="515195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BA127460-E972-411A-B468-37F08FB66A7A}"/>
              </a:ext>
            </a:extLst>
          </p:cNvPr>
          <p:cNvSpPr/>
          <p:nvPr/>
        </p:nvSpPr>
        <p:spPr>
          <a:xfrm>
            <a:off x="309333" y="5447486"/>
            <a:ext cx="1364400" cy="110873"/>
          </a:xfrm>
          <a:prstGeom prst="parallelogram">
            <a:avLst>
              <a:gd name="adj" fmla="val 497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3023264-BC48-4C5B-ADF8-2219D4B119F0}"/>
              </a:ext>
            </a:extLst>
          </p:cNvPr>
          <p:cNvGrpSpPr/>
          <p:nvPr/>
        </p:nvGrpSpPr>
        <p:grpSpPr>
          <a:xfrm>
            <a:off x="300442" y="2700216"/>
            <a:ext cx="1600200" cy="403081"/>
            <a:chOff x="4391025" y="108202"/>
            <a:chExt cx="1600200" cy="52475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8" name="평행 사변형 97">
              <a:extLst>
                <a:ext uri="{FF2B5EF4-FFF2-40B4-BE49-F238E27FC236}">
                  <a16:creationId xmlns:a16="http://schemas.microsoft.com/office/drawing/2014/main" id="{DFB31536-6F8C-400A-BA71-C822C5F5B3A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FA5880-5E10-4F31-A516-308DFDDABB57}"/>
                </a:ext>
              </a:extLst>
            </p:cNvPr>
            <p:cNvSpPr txBox="1"/>
            <p:nvPr/>
          </p:nvSpPr>
          <p:spPr>
            <a:xfrm>
              <a:off x="4791816" y="185674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/>
          <p:nvPr/>
        </p:nvSpPr>
        <p:spPr>
          <a:xfrm>
            <a:off x="233052" y="963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058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058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8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0" y="2067232"/>
            <a:ext cx="5210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52</Words>
  <Application>Microsoft Office PowerPoint</Application>
  <PresentationFormat>와이드스크린</PresentationFormat>
  <Paragraphs>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KHmedia</cp:lastModifiedBy>
  <cp:revision>10</cp:revision>
  <dcterms:created xsi:type="dcterms:W3CDTF">2024-09-03T06:29:58Z</dcterms:created>
  <dcterms:modified xsi:type="dcterms:W3CDTF">2024-09-04T04:27:21Z</dcterms:modified>
</cp:coreProperties>
</file>