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1" r:id="rId2"/>
    <p:sldId id="276" r:id="rId3"/>
    <p:sldId id="292" r:id="rId4"/>
    <p:sldId id="293" r:id="rId5"/>
    <p:sldId id="266" r:id="rId6"/>
    <p:sldId id="268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FDE53C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5" pos="7537" userDrawn="1">
          <p15:clr>
            <a:srgbClr val="F26B43"/>
          </p15:clr>
        </p15:guide>
        <p15:guide id="6" pos="12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A5"/>
    <a:srgbClr val="F2D57E"/>
    <a:srgbClr val="FAFCBC"/>
    <a:srgbClr val="FF7979"/>
    <a:srgbClr val="FFFF9B"/>
    <a:srgbClr val="FFD1D1"/>
    <a:srgbClr val="BD9C7C"/>
    <a:srgbClr val="00ACF3"/>
    <a:srgbClr val="5B9BD5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5026" autoAdjust="0"/>
  </p:normalViewPr>
  <p:slideViewPr>
    <p:cSldViewPr snapToGrid="0" showGuides="1">
      <p:cViewPr>
        <p:scale>
          <a:sx n="75" d="100"/>
          <a:sy n="75" d="100"/>
        </p:scale>
        <p:origin x="326" y="48"/>
      </p:cViewPr>
      <p:guideLst>
        <p:guide orient="horz" pos="2137"/>
        <p:guide pos="3840"/>
        <p:guide orient="horz" pos="4224"/>
        <p:guide orient="horz" pos="96"/>
        <p:guide pos="7537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B569C-2A8D-5303-6313-5B41B5631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363E15-3A8B-2531-96F8-CACD95A9D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1201FB-2C31-04E4-01F8-BE8FEEE16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432515-132D-E57D-B9BF-FA05F030E8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2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A4254-E6E9-91EC-E7D7-48C36F124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9A788A-70ED-AB06-FA85-30E69C3BBB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DCE4A2-6D3B-1799-ECBE-A0C7CD684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65EC5C-CF54-FFF4-D11A-12FCAA3F23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1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8D41-0944-48C2-331C-5603AC4D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B9BEB68C-089D-87B8-0098-58BF04A0AFC3}"/>
              </a:ext>
            </a:extLst>
          </p:cNvPr>
          <p:cNvGrpSpPr/>
          <p:nvPr/>
        </p:nvGrpSpPr>
        <p:grpSpPr>
          <a:xfrm>
            <a:off x="192088" y="2437593"/>
            <a:ext cx="11807825" cy="402775"/>
            <a:chOff x="192088" y="54772"/>
            <a:chExt cx="11807825" cy="40277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09BDD6A9-6C86-616B-D2BF-ED9D3B14472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2E30488-1091-EA6C-0C99-858B2EBFB7F1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데이터</a:t>
                </a: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CB996F71-7EAC-C757-DE50-19C61292ABF2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C0CD7EF-9CBF-1E7A-698A-FAC46003789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52D8ACD-ABA7-6DBC-9743-3A5C0412AA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135437"/>
              </p:ext>
            </p:extLst>
          </p:nvPr>
        </p:nvGraphicFramePr>
        <p:xfrm>
          <a:off x="182346" y="830754"/>
          <a:ext cx="11827307" cy="106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805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189253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유성처럼 하늘에서 떨어져 큰 폭발을 일으키는 느낌을 주기 위함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BD9684D-57C9-C25E-1008-2BDF082EA421}"/>
              </a:ext>
            </a:extLst>
          </p:cNvPr>
          <p:cNvSpPr txBox="1"/>
          <p:nvPr/>
        </p:nvSpPr>
        <p:spPr>
          <a:xfrm>
            <a:off x="0" y="0"/>
            <a:ext cx="4296136" cy="830754"/>
          </a:xfrm>
          <a:prstGeom prst="rect">
            <a:avLst/>
          </a:prstGeom>
          <a:noFill/>
        </p:spPr>
        <p:txBody>
          <a:bodyPr wrap="square" lIns="180000" tIns="252000" rIns="180000" bIns="144000" rtlCol="0" anchor="b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창술사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차 각성기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연가창식</a:t>
            </a:r>
            <a:r>
              <a:rPr lang="en-US" altLang="ko-KR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은하유성탄</a:t>
            </a:r>
          </a:p>
        </p:txBody>
      </p:sp>
      <p:pic>
        <p:nvPicPr>
          <p:cNvPr id="3" name="그림 2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77E11532-A01D-A802-4CC1-35ECCA55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102" y="887519"/>
            <a:ext cx="722862" cy="723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847A34-E4A2-05B0-D8FB-7383BB4AE47B}"/>
              </a:ext>
            </a:extLst>
          </p:cNvPr>
          <p:cNvSpPr txBox="1"/>
          <p:nvPr/>
        </p:nvSpPr>
        <p:spPr>
          <a:xfrm>
            <a:off x="0" y="4081721"/>
            <a:ext cx="1044792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B4E19D-7670-AD49-2C68-69D3527A24AC}"/>
              </a:ext>
            </a:extLst>
          </p:cNvPr>
          <p:cNvSpPr txBox="1"/>
          <p:nvPr/>
        </p:nvSpPr>
        <p:spPr>
          <a:xfrm>
            <a:off x="0" y="2937712"/>
            <a:ext cx="1298067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Info 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5926C0A-870A-C184-3324-8DF83E9252A1}"/>
              </a:ext>
            </a:extLst>
          </p:cNvPr>
          <p:cNvGraphicFramePr>
            <a:graphicFrameLocks noGrp="1"/>
          </p:cNvGraphicFramePr>
          <p:nvPr/>
        </p:nvGraphicFramePr>
        <p:xfrm>
          <a:off x="182346" y="3148915"/>
          <a:ext cx="8013600" cy="3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56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은하유성창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17C2AAE-2E20-A1BE-16FC-65F7428792E0}"/>
              </a:ext>
            </a:extLst>
          </p:cNvPr>
          <p:cNvGraphicFramePr>
            <a:graphicFrameLocks noGrp="1"/>
          </p:cNvGraphicFramePr>
          <p:nvPr/>
        </p:nvGraphicFramePr>
        <p:xfrm>
          <a:off x="182346" y="4292924"/>
          <a:ext cx="8016774" cy="18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6129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10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20m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스킬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 값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1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10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7223A2-9785-BE21-A7E1-B9373B707ED6}"/>
              </a:ext>
            </a:extLst>
          </p:cNvPr>
          <p:cNvGrpSpPr/>
          <p:nvPr/>
        </p:nvGrpSpPr>
        <p:grpSpPr>
          <a:xfrm>
            <a:off x="8879479" y="3666149"/>
            <a:ext cx="2631683" cy="2426775"/>
            <a:chOff x="9275719" y="4142388"/>
            <a:chExt cx="2631683" cy="2426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1D7BC12-EECF-192E-D841-9FC214C459C6}"/>
                </a:ext>
              </a:extLst>
            </p:cNvPr>
            <p:cNvGrpSpPr/>
            <p:nvPr/>
          </p:nvGrpSpPr>
          <p:grpSpPr>
            <a:xfrm>
              <a:off x="9275719" y="4142388"/>
              <a:ext cx="2631683" cy="2124855"/>
              <a:chOff x="8018840" y="2013122"/>
              <a:chExt cx="3280064" cy="264836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DB6BD9C-31F3-6A8C-06FA-F673E967463D}"/>
                  </a:ext>
                </a:extLst>
              </p:cNvPr>
              <p:cNvGrpSpPr/>
              <p:nvPr/>
            </p:nvGrpSpPr>
            <p:grpSpPr>
              <a:xfrm>
                <a:off x="9608002" y="2013122"/>
                <a:ext cx="1690902" cy="1690902"/>
                <a:chOff x="9626441" y="1906051"/>
                <a:chExt cx="1690902" cy="1690902"/>
              </a:xfrm>
            </p:grpSpPr>
            <p:sp>
              <p:nvSpPr>
                <p:cNvPr id="21" name="타원 20">
                  <a:extLst>
                    <a:ext uri="{FF2B5EF4-FFF2-40B4-BE49-F238E27FC236}">
                      <a16:creationId xmlns:a16="http://schemas.microsoft.com/office/drawing/2014/main" id="{DB8686E2-684D-EFE4-1E3D-A2ADED0F4865}"/>
                    </a:ext>
                  </a:extLst>
                </p:cNvPr>
                <p:cNvSpPr/>
                <p:nvPr/>
              </p:nvSpPr>
              <p:spPr>
                <a:xfrm>
                  <a:off x="9626441" y="1906051"/>
                  <a:ext cx="1690902" cy="1690902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F22806B0-123E-91A6-37CC-103EE89D5E1D}"/>
                    </a:ext>
                  </a:extLst>
                </p:cNvPr>
                <p:cNvGrpSpPr/>
                <p:nvPr/>
              </p:nvGrpSpPr>
              <p:grpSpPr>
                <a:xfrm>
                  <a:off x="10459953" y="2390960"/>
                  <a:ext cx="857390" cy="547068"/>
                  <a:chOff x="9159915" y="2965023"/>
                  <a:chExt cx="857390" cy="547068"/>
                </a:xfrm>
              </p:grpSpPr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8CCC250B-F9B3-7A67-2658-A2205183E5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59915" y="3325565"/>
                    <a:ext cx="857390" cy="0"/>
                  </a:xfrm>
                  <a:prstGeom prst="line">
                    <a:avLst/>
                  </a:prstGeom>
                  <a:ln w="9525">
                    <a:solidFill>
                      <a:srgbClr val="FF0000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B2D3CB09-E642-9123-4C3D-27499F53D2FB}"/>
                      </a:ext>
                    </a:extLst>
                  </p:cNvPr>
                  <p:cNvSpPr txBox="1"/>
                  <p:nvPr/>
                </p:nvSpPr>
                <p:spPr>
                  <a:xfrm>
                    <a:off x="9504811" y="2965023"/>
                    <a:ext cx="261731" cy="15344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0" dirty="0">
                        <a:effectLst>
                          <a:glow rad="635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15m</a:t>
                    </a:r>
                  </a:p>
                </p:txBody>
              </p:sp>
              <p:sp>
                <p:nvSpPr>
                  <p:cNvPr id="25" name="원호 24">
                    <a:extLst>
                      <a:ext uri="{FF2B5EF4-FFF2-40B4-BE49-F238E27FC236}">
                        <a16:creationId xmlns:a16="http://schemas.microsoft.com/office/drawing/2014/main" id="{BD884A4D-7EB5-6E6E-8FED-05CFB5F57DAB}"/>
                      </a:ext>
                    </a:extLst>
                  </p:cNvPr>
                  <p:cNvSpPr/>
                  <p:nvPr/>
                </p:nvSpPr>
                <p:spPr>
                  <a:xfrm>
                    <a:off x="9171854" y="3123236"/>
                    <a:ext cx="845451" cy="388855"/>
                  </a:xfrm>
                  <a:prstGeom prst="arc">
                    <a:avLst>
                      <a:gd name="adj1" fmla="val 10909771"/>
                      <a:gd name="adj2" fmla="val 21478286"/>
                    </a:avLst>
                  </a:prstGeom>
                  <a:ln w="6350">
                    <a:solidFill>
                      <a:schemeClr val="accent3"/>
                    </a:solidFill>
                  </a:ln>
                  <a:effectLst>
                    <a:glow rad="25400">
                      <a:schemeClr val="accent6">
                        <a:satMod val="175000"/>
                        <a:alpha val="40000"/>
                      </a:schemeClr>
                    </a:glo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794D6D6-7129-23CC-4D40-A64504F975D0}"/>
                  </a:ext>
                </a:extLst>
              </p:cNvPr>
              <p:cNvSpPr/>
              <p:nvPr/>
            </p:nvSpPr>
            <p:spPr>
              <a:xfrm>
                <a:off x="8018840" y="2123488"/>
                <a:ext cx="2538000" cy="2538000"/>
              </a:xfrm>
              <a:prstGeom prst="ellipse">
                <a:avLst/>
              </a:prstGeom>
              <a:noFill/>
              <a:ln w="127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0EE51FA-0D11-3C2C-2074-D62B0C82A14F}"/>
                  </a:ext>
                </a:extLst>
              </p:cNvPr>
              <p:cNvSpPr txBox="1"/>
              <p:nvPr/>
            </p:nvSpPr>
            <p:spPr>
              <a:xfrm>
                <a:off x="9564956" y="2760335"/>
                <a:ext cx="261731" cy="15344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effectLst>
                      <a:glow rad="635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20m</a:t>
                </a:r>
              </a:p>
            </p:txBody>
          </p:sp>
          <p:sp>
            <p:nvSpPr>
              <p:cNvPr id="17" name="원호 16">
                <a:extLst>
                  <a:ext uri="{FF2B5EF4-FFF2-40B4-BE49-F238E27FC236}">
                    <a16:creationId xmlns:a16="http://schemas.microsoft.com/office/drawing/2014/main" id="{3DB21F50-5B49-956C-2BC9-575FD9B25A80}"/>
                  </a:ext>
                </a:extLst>
              </p:cNvPr>
              <p:cNvSpPr/>
              <p:nvPr/>
            </p:nvSpPr>
            <p:spPr>
              <a:xfrm rot="20155719">
                <a:off x="9354741" y="2881883"/>
                <a:ext cx="1091158" cy="388855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>
                <a:glow rad="25400">
                  <a:schemeClr val="accent6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7EFD579C-1F6B-8CAD-BAD0-04BE63D8C4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87840" y="2865840"/>
                <a:ext cx="1153673" cy="528562"/>
              </a:xfrm>
              <a:prstGeom prst="line">
                <a:avLst/>
              </a:prstGeom>
              <a:ln w="9525">
                <a:solidFill>
                  <a:srgbClr val="FF9393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97FCADC2-174F-5C6D-47F5-71CD94706871}"/>
                  </a:ext>
                </a:extLst>
              </p:cNvPr>
              <p:cNvSpPr/>
              <p:nvPr/>
            </p:nvSpPr>
            <p:spPr>
              <a:xfrm>
                <a:off x="9130677" y="3235325"/>
                <a:ext cx="314326" cy="31432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페이퍼로지 6 SemiBold" pitchFamily="2" charset="-127"/>
                  <a:ea typeface="페이퍼로지 6 SemiBold" pitchFamily="2" charset="-127"/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4B6FA6E-6FA7-4622-7F0A-8E41DD0BDDD6}"/>
                </a:ext>
              </a:extLst>
            </p:cNvPr>
            <p:cNvGrpSpPr/>
            <p:nvPr/>
          </p:nvGrpSpPr>
          <p:grpSpPr>
            <a:xfrm>
              <a:off x="9299502" y="6389163"/>
              <a:ext cx="2584116" cy="180000"/>
              <a:chOff x="8933195" y="5157121"/>
              <a:chExt cx="2584116" cy="180000"/>
            </a:xfrm>
          </p:grpSpPr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1DA42DB1-9C7A-3D74-266D-B8DEA0698792}"/>
                  </a:ext>
                </a:extLst>
              </p:cNvPr>
              <p:cNvGrpSpPr/>
              <p:nvPr/>
            </p:nvGrpSpPr>
            <p:grpSpPr>
              <a:xfrm>
                <a:off x="8933195" y="5157121"/>
                <a:ext cx="569212" cy="180000"/>
                <a:chOff x="11034177" y="5256584"/>
                <a:chExt cx="569212" cy="180000"/>
              </a:xfrm>
            </p:grpSpPr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E72266B2-E9FB-8F36-3B1D-3E7A16F589BA}"/>
                    </a:ext>
                  </a:extLst>
                </p:cNvPr>
                <p:cNvSpPr/>
                <p:nvPr/>
              </p:nvSpPr>
              <p:spPr>
                <a:xfrm>
                  <a:off x="11034177" y="5256584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732E92F-4F1E-E1FD-F652-9B9A21EFDCC7}"/>
                    </a:ext>
                  </a:extLst>
                </p:cNvPr>
                <p:cNvSpPr txBox="1"/>
                <p:nvPr/>
              </p:nvSpPr>
              <p:spPr>
                <a:xfrm>
                  <a:off x="11319657" y="5285029"/>
                  <a:ext cx="283732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0143C6F5-D9E1-516F-B621-7F25A5C6B260}"/>
                  </a:ext>
                </a:extLst>
              </p:cNvPr>
              <p:cNvGrpSpPr/>
              <p:nvPr/>
            </p:nvGrpSpPr>
            <p:grpSpPr>
              <a:xfrm>
                <a:off x="9660923" y="5157121"/>
                <a:ext cx="910651" cy="180000"/>
                <a:chOff x="11034177" y="5602029"/>
                <a:chExt cx="910651" cy="180000"/>
              </a:xfrm>
            </p:grpSpPr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BBDA49DD-E9A8-D608-3C88-F27771976EFC}"/>
                    </a:ext>
                  </a:extLst>
                </p:cNvPr>
                <p:cNvSpPr/>
                <p:nvPr/>
              </p:nvSpPr>
              <p:spPr>
                <a:xfrm>
                  <a:off x="11034177" y="560202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CE718F3-7788-801B-2CDE-E355C236A7D8}"/>
                    </a:ext>
                  </a:extLst>
                </p:cNvPr>
                <p:cNvSpPr txBox="1"/>
                <p:nvPr/>
              </p:nvSpPr>
              <p:spPr>
                <a:xfrm>
                  <a:off x="11319657" y="5630474"/>
                  <a:ext cx="625171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폭발 공격 범위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9BB05A10-79B8-050C-ADA4-3EE805071F23}"/>
                  </a:ext>
                </a:extLst>
              </p:cNvPr>
              <p:cNvGrpSpPr/>
              <p:nvPr/>
            </p:nvGrpSpPr>
            <p:grpSpPr>
              <a:xfrm>
                <a:off x="10730091" y="5157121"/>
                <a:ext cx="787220" cy="180000"/>
                <a:chOff x="11034177" y="5957391"/>
                <a:chExt cx="787220" cy="180000"/>
              </a:xfrm>
            </p:grpSpPr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08712A02-AB34-9823-7F03-A9A8EBA2AC0A}"/>
                    </a:ext>
                  </a:extLst>
                </p:cNvPr>
                <p:cNvSpPr/>
                <p:nvPr/>
              </p:nvSpPr>
              <p:spPr>
                <a:xfrm>
                  <a:off x="11034177" y="5957391"/>
                  <a:ext cx="180000" cy="180000"/>
                </a:xfrm>
                <a:prstGeom prst="ellipse">
                  <a:avLst/>
                </a:prstGeom>
                <a:noFill/>
                <a:ln w="127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57AAC68-2680-FEFC-D31B-B4890CF0400F}"/>
                    </a:ext>
                  </a:extLst>
                </p:cNvPr>
                <p:cNvSpPr txBox="1"/>
                <p:nvPr/>
              </p:nvSpPr>
              <p:spPr>
                <a:xfrm>
                  <a:off x="11319657" y="5985836"/>
                  <a:ext cx="501740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최대 사거리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3EBE19D-D24E-AADB-6161-5096305ACAF5}"/>
              </a:ext>
            </a:extLst>
          </p:cNvPr>
          <p:cNvSpPr txBox="1"/>
          <p:nvPr/>
        </p:nvSpPr>
        <p:spPr>
          <a:xfrm>
            <a:off x="6751641" y="3508915"/>
            <a:ext cx="1444305" cy="215444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371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9A00-56EB-4ECC-4B2D-7CC6E91C3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0CF8B338-038F-5FFD-D1C7-C4036E396DE2}"/>
              </a:ext>
            </a:extLst>
          </p:cNvPr>
          <p:cNvSpPr/>
          <p:nvPr/>
        </p:nvSpPr>
        <p:spPr>
          <a:xfrm>
            <a:off x="8307492" y="471640"/>
            <a:ext cx="3688412" cy="4280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85" name="직사각형 2084">
            <a:extLst>
              <a:ext uri="{FF2B5EF4-FFF2-40B4-BE49-F238E27FC236}">
                <a16:creationId xmlns:a16="http://schemas.microsoft.com/office/drawing/2014/main" id="{AE60894B-7F85-66FA-1CD6-A4D8AF7A0DA4}"/>
              </a:ext>
            </a:extLst>
          </p:cNvPr>
          <p:cNvSpPr/>
          <p:nvPr/>
        </p:nvSpPr>
        <p:spPr>
          <a:xfrm>
            <a:off x="194093" y="471641"/>
            <a:ext cx="3434699" cy="42805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36CE59-D170-F675-1994-1867A41A70C8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3336E0-0585-59D3-315C-886C36E8A95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29A161-7C36-B6D2-0090-B22B21381EC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744D6A5D-719E-0051-81E9-8DCEFC7DE6BF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1379497" y="256159"/>
                <a:ext cx="10620416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C7FB6A4-9720-F931-3AE2-7B3A53FA535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6AA1B01-B3B7-7750-FB71-6D2C3A68F902}"/>
              </a:ext>
            </a:extLst>
          </p:cNvPr>
          <p:cNvSpPr/>
          <p:nvPr/>
        </p:nvSpPr>
        <p:spPr>
          <a:xfrm>
            <a:off x="7914903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408948C-952D-A0E1-3C44-F06E2DD528C0}"/>
              </a:ext>
            </a:extLst>
          </p:cNvPr>
          <p:cNvSpPr/>
          <p:nvPr/>
        </p:nvSpPr>
        <p:spPr>
          <a:xfrm>
            <a:off x="3761719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A147AA5A-7D43-C333-3C6F-CCD99077225F}"/>
              </a:ext>
            </a:extLst>
          </p:cNvPr>
          <p:cNvGrpSpPr/>
          <p:nvPr/>
        </p:nvGrpSpPr>
        <p:grpSpPr>
          <a:xfrm>
            <a:off x="192088" y="5210302"/>
            <a:ext cx="11807825" cy="402775"/>
            <a:chOff x="192088" y="54772"/>
            <a:chExt cx="11807825" cy="40277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BC480479-5E79-5C1F-B21D-E596551C2D6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6A569B2-0A0D-BC01-FFE4-A60AA331EB8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카메라</a:t>
                </a:r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4EEE4148-2E46-6806-5F63-7C945AA605D7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2476923A-3473-6AFE-06F1-9E12AC1E8CE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EB033FB-DF0C-DE62-543D-6952CA862BF9}"/>
              </a:ext>
            </a:extLst>
          </p:cNvPr>
          <p:cNvGrpSpPr/>
          <p:nvPr/>
        </p:nvGrpSpPr>
        <p:grpSpPr>
          <a:xfrm>
            <a:off x="194093" y="5686450"/>
            <a:ext cx="3452241" cy="153888"/>
            <a:chOff x="1101523" y="6200815"/>
            <a:chExt cx="3452241" cy="153888"/>
          </a:xfrm>
        </p:grpSpPr>
        <p:sp>
          <p:nvSpPr>
            <p:cNvPr id="43" name="TextBox 65">
              <a:extLst>
                <a:ext uri="{FF2B5EF4-FFF2-40B4-BE49-F238E27FC236}">
                  <a16:creationId xmlns:a16="http://schemas.microsoft.com/office/drawing/2014/main" id="{91ECD3F7-8320-ABAA-841C-975E576B8B83}"/>
                </a:ext>
              </a:extLst>
            </p:cNvPr>
            <p:cNvSpPr txBox="1"/>
            <p:nvPr/>
          </p:nvSpPr>
          <p:spPr>
            <a:xfrm>
              <a:off x="1379497" y="6200815"/>
              <a:ext cx="3174267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사용 시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([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의 공중 도약 준비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effectLst>
                    <a:glow rad="127000">
                      <a:srgbClr val="FAFCBC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</a:rPr>
                <a:t>카메라를 </a:t>
              </a:r>
              <a:r>
                <a:rPr lang="ko-KR" altLang="en-US" sz="1000" dirty="0" err="1">
                  <a:effectLst>
                    <a:glow rad="127000">
                      <a:srgbClr val="FAFCBC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</a:rPr>
                <a:t>줌인</a:t>
              </a:r>
              <a:r>
                <a:rPr lang="ko-KR" altLang="en-US" sz="10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C7733B3-E8B2-318D-9FB0-7913E8169400}"/>
                </a:ext>
              </a:extLst>
            </p:cNvPr>
            <p:cNvGrpSpPr/>
            <p:nvPr/>
          </p:nvGrpSpPr>
          <p:grpSpPr>
            <a:xfrm>
              <a:off x="1101523" y="6201840"/>
              <a:ext cx="277974" cy="151839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0C35D918-165D-EB05-B46D-82ADCF8D4FEB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6BDFACAD-891A-672C-824E-50EB4A9BA216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CD78430-EB13-2344-B099-E80BF7AE2D0A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1208584" y="6353679"/>
              <a:ext cx="3257394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D160883-893B-360F-B234-D5F526508D94}"/>
              </a:ext>
            </a:extLst>
          </p:cNvPr>
          <p:cNvGrpSpPr/>
          <p:nvPr/>
        </p:nvGrpSpPr>
        <p:grpSpPr>
          <a:xfrm>
            <a:off x="4037092" y="5686450"/>
            <a:ext cx="4162371" cy="153888"/>
            <a:chOff x="1101523" y="6200815"/>
            <a:chExt cx="4162371" cy="153888"/>
          </a:xfrm>
        </p:grpSpPr>
        <p:sp>
          <p:nvSpPr>
            <p:cNvPr id="71" name="TextBox 65">
              <a:extLst>
                <a:ext uri="{FF2B5EF4-FFF2-40B4-BE49-F238E27FC236}">
                  <a16:creationId xmlns:a16="http://schemas.microsoft.com/office/drawing/2014/main" id="{85CF250F-BCD0-2F1B-F3EE-FBB44E1A50C9}"/>
                </a:ext>
              </a:extLst>
            </p:cNvPr>
            <p:cNvSpPr txBox="1"/>
            <p:nvPr/>
          </p:nvSpPr>
          <p:spPr>
            <a:xfrm>
              <a:off x="1379497" y="6200815"/>
              <a:ext cx="3884397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의 공중 도약에 맞춰 </a:t>
              </a:r>
              <a:r>
                <a:rPr lang="ko-KR" altLang="en-US" sz="1000" dirty="0">
                  <a:effectLst>
                    <a:glow rad="127000">
                      <a:srgbClr val="FAFCBC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</a:rPr>
                <a:t>줌 아웃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하여 원래의 시점으로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돌아갑니다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14E5802-EC6F-37C8-18DA-AD9B3BBEE214}"/>
                </a:ext>
              </a:extLst>
            </p:cNvPr>
            <p:cNvGrpSpPr/>
            <p:nvPr/>
          </p:nvGrpSpPr>
          <p:grpSpPr>
            <a:xfrm>
              <a:off x="1101523" y="6201840"/>
              <a:ext cx="277974" cy="151839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74" name="이등변 삼각형 73">
                <a:extLst>
                  <a:ext uri="{FF2B5EF4-FFF2-40B4-BE49-F238E27FC236}">
                    <a16:creationId xmlns:a16="http://schemas.microsoft.com/office/drawing/2014/main" id="{E00B3521-75FE-635B-379E-725582F02D5F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B6AA63D5-368B-7DCF-64A4-E303FA39BAE8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4F2AA1FE-A33A-7921-C0A6-5D0FE5676622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1208584" y="6353679"/>
              <a:ext cx="3978366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4" name="그룹 2073">
            <a:extLst>
              <a:ext uri="{FF2B5EF4-FFF2-40B4-BE49-F238E27FC236}">
                <a16:creationId xmlns:a16="http://schemas.microsoft.com/office/drawing/2014/main" id="{700F84BE-04ED-A543-5FC0-134CA693BC10}"/>
              </a:ext>
            </a:extLst>
          </p:cNvPr>
          <p:cNvGrpSpPr/>
          <p:nvPr/>
        </p:nvGrpSpPr>
        <p:grpSpPr>
          <a:xfrm>
            <a:off x="331210" y="1555531"/>
            <a:ext cx="3160464" cy="1598943"/>
            <a:chOff x="192088" y="1555531"/>
            <a:chExt cx="3367291" cy="1703581"/>
          </a:xfrm>
        </p:grpSpPr>
        <p:pic>
          <p:nvPicPr>
            <p:cNvPr id="44" name="그림 43" descr="스키 타기, 야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8A81383-8528-1C05-715E-6A8884881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34" t="27540" r="17303" b="30330"/>
            <a:stretch>
              <a:fillRect/>
            </a:stretch>
          </p:blipFill>
          <p:spPr>
            <a:xfrm>
              <a:off x="192089" y="1555531"/>
              <a:ext cx="3206183" cy="1631044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AB91782-28FF-9C62-5E1A-255250EAACF6}"/>
                </a:ext>
              </a:extLst>
            </p:cNvPr>
            <p:cNvSpPr/>
            <p:nvPr/>
          </p:nvSpPr>
          <p:spPr>
            <a:xfrm>
              <a:off x="192088" y="3180879"/>
              <a:ext cx="3367291" cy="78233"/>
            </a:xfrm>
            <a:prstGeom prst="rect">
              <a:avLst/>
            </a:prstGeom>
            <a:solidFill>
              <a:srgbClr val="BD9C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95" name="그룹 2094">
            <a:extLst>
              <a:ext uri="{FF2B5EF4-FFF2-40B4-BE49-F238E27FC236}">
                <a16:creationId xmlns:a16="http://schemas.microsoft.com/office/drawing/2014/main" id="{18AC4ED2-3A23-2C8D-AB79-E1427FEAC8B7}"/>
              </a:ext>
            </a:extLst>
          </p:cNvPr>
          <p:cNvGrpSpPr/>
          <p:nvPr/>
        </p:nvGrpSpPr>
        <p:grpSpPr>
          <a:xfrm>
            <a:off x="785676" y="3289553"/>
            <a:ext cx="2250110" cy="1257978"/>
            <a:chOff x="282088" y="3289553"/>
            <a:chExt cx="2250110" cy="1257978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D204271F-96FE-668A-CA3E-E807E6660D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10"/>
            <a:stretch>
              <a:fillRect/>
            </a:stretch>
          </p:blipFill>
          <p:spPr bwMode="auto">
            <a:xfrm>
              <a:off x="282088" y="3446229"/>
              <a:ext cx="2250110" cy="1101302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4">
              <a:extLst>
                <a:ext uri="{FF2B5EF4-FFF2-40B4-BE49-F238E27FC236}">
                  <a16:creationId xmlns:a16="http://schemas.microsoft.com/office/drawing/2014/main" id="{9C9FC7B7-B0EB-5A87-20DB-B7CC9C0934BB}"/>
                </a:ext>
              </a:extLst>
            </p:cNvPr>
            <p:cNvSpPr txBox="1"/>
            <p:nvPr/>
          </p:nvSpPr>
          <p:spPr>
            <a:xfrm>
              <a:off x="940669" y="3289553"/>
              <a:ext cx="932949" cy="15667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1800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900" dirty="0">
                  <a:effectLst/>
                </a:rPr>
                <a:t>[ </a:t>
              </a:r>
              <a:r>
                <a:rPr lang="ko-KR" altLang="en-US" sz="900" dirty="0">
                  <a:effectLst/>
                </a:rPr>
                <a:t>파동 이펙트 예시 </a:t>
              </a:r>
              <a:r>
                <a:rPr lang="en-US" altLang="ko-KR" sz="900" dirty="0">
                  <a:effectLst/>
                </a:rPr>
                <a:t>]</a:t>
              </a:r>
              <a:endParaRPr lang="ko-KR" altLang="en-US" sz="900" dirty="0">
                <a:effectLst/>
              </a:endParaRPr>
            </a:p>
          </p:txBody>
        </p:sp>
      </p:grpSp>
      <p:grpSp>
        <p:nvGrpSpPr>
          <p:cNvPr id="2073" name="그룹 2072">
            <a:extLst>
              <a:ext uri="{FF2B5EF4-FFF2-40B4-BE49-F238E27FC236}">
                <a16:creationId xmlns:a16="http://schemas.microsoft.com/office/drawing/2014/main" id="{27CF0DD0-C9D4-2058-016B-C4B40E504B22}"/>
              </a:ext>
            </a:extLst>
          </p:cNvPr>
          <p:cNvGrpSpPr/>
          <p:nvPr/>
        </p:nvGrpSpPr>
        <p:grpSpPr>
          <a:xfrm>
            <a:off x="194093" y="471641"/>
            <a:ext cx="3434699" cy="740104"/>
            <a:chOff x="196096" y="471641"/>
            <a:chExt cx="3434699" cy="740104"/>
          </a:xfrm>
        </p:grpSpPr>
        <p:grpSp>
          <p:nvGrpSpPr>
            <p:cNvPr id="2072" name="그룹 2071">
              <a:extLst>
                <a:ext uri="{FF2B5EF4-FFF2-40B4-BE49-F238E27FC236}">
                  <a16:creationId xmlns:a16="http://schemas.microsoft.com/office/drawing/2014/main" id="{FCA232F0-C04F-B1CC-04F9-0E58CCEB9195}"/>
                </a:ext>
              </a:extLst>
            </p:cNvPr>
            <p:cNvGrpSpPr/>
            <p:nvPr/>
          </p:nvGrpSpPr>
          <p:grpSpPr>
            <a:xfrm>
              <a:off x="196096" y="471641"/>
              <a:ext cx="3434699" cy="444038"/>
              <a:chOff x="196096" y="471641"/>
              <a:chExt cx="3434699" cy="444038"/>
            </a:xfrm>
          </p:grpSpPr>
          <p:grpSp>
            <p:nvGrpSpPr>
              <p:cNvPr id="2071" name="그룹 2070">
                <a:extLst>
                  <a:ext uri="{FF2B5EF4-FFF2-40B4-BE49-F238E27FC236}">
                    <a16:creationId xmlns:a16="http://schemas.microsoft.com/office/drawing/2014/main" id="{30D87BC6-93C4-2D97-AFFE-CFC8292271CA}"/>
                  </a:ext>
                </a:extLst>
              </p:cNvPr>
              <p:cNvGrpSpPr/>
              <p:nvPr/>
            </p:nvGrpSpPr>
            <p:grpSpPr>
              <a:xfrm>
                <a:off x="196096" y="471641"/>
                <a:ext cx="3434699" cy="444038"/>
                <a:chOff x="196096" y="471641"/>
                <a:chExt cx="3434699" cy="444038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40F5038D-FB07-B5BF-C628-4729D5144CF4}"/>
                    </a:ext>
                  </a:extLst>
                </p:cNvPr>
                <p:cNvSpPr/>
                <p:nvPr/>
              </p:nvSpPr>
              <p:spPr>
                <a:xfrm>
                  <a:off x="196096" y="471641"/>
                  <a:ext cx="3434699" cy="444038"/>
                </a:xfrm>
                <a:prstGeom prst="rect">
                  <a:avLst/>
                </a:prstGeom>
                <a:solidFill>
                  <a:srgbClr val="FAFC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solidFill>
                      <a:schemeClr val="tx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70" name="TextBox 70">
                  <a:extLst>
                    <a:ext uri="{FF2B5EF4-FFF2-40B4-BE49-F238E27FC236}">
                      <a16:creationId xmlns:a16="http://schemas.microsoft.com/office/drawing/2014/main" id="{323A8362-4F2F-462B-E372-6426C51E3381}"/>
                    </a:ext>
                  </a:extLst>
                </p:cNvPr>
                <p:cNvSpPr txBox="1"/>
                <p:nvPr/>
              </p:nvSpPr>
              <p:spPr>
                <a:xfrm>
                  <a:off x="196096" y="471641"/>
                  <a:ext cx="189908" cy="21120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１</a:t>
                  </a:r>
                </a:p>
              </p:txBody>
            </p:sp>
          </p:grpSp>
          <p:sp>
            <p:nvSpPr>
              <p:cNvPr id="14" name="TextBox 65">
                <a:extLst>
                  <a:ext uri="{FF2B5EF4-FFF2-40B4-BE49-F238E27FC236}">
                    <a16:creationId xmlns:a16="http://schemas.microsoft.com/office/drawing/2014/main" id="{531D487E-253C-586A-0999-E2789A0A08A0}"/>
                  </a:ext>
                </a:extLst>
              </p:cNvPr>
              <p:cNvSpPr txBox="1"/>
              <p:nvPr/>
            </p:nvSpPr>
            <p:spPr>
              <a:xfrm>
                <a:off x="469781" y="528230"/>
                <a:ext cx="2887329" cy="3308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 공중으로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가량 도약합니다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캐릭터를 기준으로 파동이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.)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9B7F1D8E-AE5D-4903-447D-FE4C19B918DB}"/>
                </a:ext>
              </a:extLst>
            </p:cNvPr>
            <p:cNvGrpSpPr/>
            <p:nvPr/>
          </p:nvGrpSpPr>
          <p:grpSpPr>
            <a:xfrm>
              <a:off x="374457" y="915679"/>
              <a:ext cx="1523768" cy="296066"/>
              <a:chOff x="374457" y="917349"/>
              <a:chExt cx="1523768" cy="296066"/>
            </a:xfrm>
          </p:grpSpPr>
          <p:grpSp>
            <p:nvGrpSpPr>
              <p:cNvPr id="102" name="그룹 101">
                <a:extLst>
                  <a:ext uri="{FF2B5EF4-FFF2-40B4-BE49-F238E27FC236}">
                    <a16:creationId xmlns:a16="http://schemas.microsoft.com/office/drawing/2014/main" id="{AFF45F48-9A6D-33C6-17A0-0238588D9278}"/>
                  </a:ext>
                </a:extLst>
              </p:cNvPr>
              <p:cNvGrpSpPr/>
              <p:nvPr/>
            </p:nvGrpSpPr>
            <p:grpSpPr>
              <a:xfrm>
                <a:off x="1343681" y="917349"/>
                <a:ext cx="554544" cy="195814"/>
                <a:chOff x="1394247" y="775213"/>
                <a:chExt cx="554544" cy="195814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8C50A564-58CE-CAC4-017E-5EB21F87FB9B}"/>
                    </a:ext>
                  </a:extLst>
                </p:cNvPr>
                <p:cNvSpPr txBox="1"/>
                <p:nvPr/>
              </p:nvSpPr>
              <p:spPr>
                <a:xfrm>
                  <a:off x="1483352" y="775213"/>
                  <a:ext cx="465439" cy="195814"/>
                </a:xfrm>
                <a:prstGeom prst="rect">
                  <a:avLst/>
                </a:prstGeom>
                <a:noFill/>
              </p:spPr>
              <p:txBody>
                <a:bodyPr wrap="none" lIns="72000" tIns="36000" rIns="0" bIns="36000" rtlCol="0">
                  <a:spAutoFit/>
                </a:bodyPr>
                <a:lstStyle/>
                <a:p>
                  <a:r>
                    <a: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모션</a:t>
                  </a:r>
                  <a:endParaRPr lang="en-US" altLang="ko-KR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BA58E9E0-5B47-0B9A-3A48-D48A554D0635}"/>
                    </a:ext>
                  </a:extLst>
                </p:cNvPr>
                <p:cNvGrpSpPr/>
                <p:nvPr/>
              </p:nvGrpSpPr>
              <p:grpSpPr>
                <a:xfrm>
                  <a:off x="1394247" y="828568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99" name="자유형: 도형 98">
                    <a:extLst>
                      <a:ext uri="{FF2B5EF4-FFF2-40B4-BE49-F238E27FC236}">
                        <a16:creationId xmlns:a16="http://schemas.microsoft.com/office/drawing/2014/main" id="{C14F4A21-A78A-691E-2BD6-A14D4DE716C8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0" name="자유형: 도형 99">
                    <a:extLst>
                      <a:ext uri="{FF2B5EF4-FFF2-40B4-BE49-F238E27FC236}">
                        <a16:creationId xmlns:a16="http://schemas.microsoft.com/office/drawing/2014/main" id="{1204F7FB-04FF-4F70-526B-F3D584B4C811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AC27EA64-926B-5D95-74CA-B62A3F8AA20B}"/>
                  </a:ext>
                </a:extLst>
              </p:cNvPr>
              <p:cNvGrpSpPr/>
              <p:nvPr/>
            </p:nvGrpSpPr>
            <p:grpSpPr>
              <a:xfrm>
                <a:off x="374457" y="917349"/>
                <a:ext cx="715391" cy="296066"/>
                <a:chOff x="374457" y="917349"/>
                <a:chExt cx="715391" cy="296066"/>
              </a:xfrm>
            </p:grpSpPr>
            <p:grpSp>
              <p:nvGrpSpPr>
                <p:cNvPr id="119" name="그룹 118">
                  <a:extLst>
                    <a:ext uri="{FF2B5EF4-FFF2-40B4-BE49-F238E27FC236}">
                      <a16:creationId xmlns:a16="http://schemas.microsoft.com/office/drawing/2014/main" id="{C193AF32-039F-CA0D-0506-4D6FDBCD0BA1}"/>
                    </a:ext>
                  </a:extLst>
                </p:cNvPr>
                <p:cNvGrpSpPr/>
                <p:nvPr/>
              </p:nvGrpSpPr>
              <p:grpSpPr>
                <a:xfrm>
                  <a:off x="547743" y="1095358"/>
                  <a:ext cx="542105" cy="118057"/>
                  <a:chOff x="1722491" y="1112036"/>
                  <a:chExt cx="542105" cy="118057"/>
                </a:xfrm>
              </p:grpSpPr>
              <p:grpSp>
                <p:nvGrpSpPr>
                  <p:cNvPr id="83" name="그룹 82">
                    <a:extLst>
                      <a:ext uri="{FF2B5EF4-FFF2-40B4-BE49-F238E27FC236}">
                        <a16:creationId xmlns:a16="http://schemas.microsoft.com/office/drawing/2014/main" id="{F9D92F0A-CE17-6500-3062-ECC9890F3731}"/>
                      </a:ext>
                    </a:extLst>
                  </p:cNvPr>
                  <p:cNvGrpSpPr/>
                  <p:nvPr/>
                </p:nvGrpSpPr>
                <p:grpSpPr>
                  <a:xfrm>
                    <a:off x="1722491" y="1112036"/>
                    <a:ext cx="216129" cy="118057"/>
                    <a:chOff x="306290" y="5421032"/>
                    <a:chExt cx="277974" cy="151839"/>
                  </a:xfrm>
                  <a:solidFill>
                    <a:schemeClr val="bg1">
                      <a:lumMod val="50000"/>
                    </a:schemeClr>
                  </a:solidFill>
                </p:grpSpPr>
                <p:sp>
                  <p:nvSpPr>
                    <p:cNvPr id="84" name="이등변 삼각형 83">
                      <a:extLst>
                        <a:ext uri="{FF2B5EF4-FFF2-40B4-BE49-F238E27FC236}">
                          <a16:creationId xmlns:a16="http://schemas.microsoft.com/office/drawing/2014/main" id="{33A2BDB0-55ED-F3D1-6F26-E7BC93EE069B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60589" y="5437335"/>
                      <a:ext cx="128120" cy="119231"/>
                    </a:xfrm>
                    <a:prstGeom prst="triangl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/>
                    </a:p>
                  </p:txBody>
                </p:sp>
                <p:sp>
                  <p:nvSpPr>
                    <p:cNvPr id="85" name="직사각형 84">
                      <a:extLst>
                        <a:ext uri="{FF2B5EF4-FFF2-40B4-BE49-F238E27FC236}">
                          <a16:creationId xmlns:a16="http://schemas.microsoft.com/office/drawing/2014/main" id="{E27FE015-814D-05B5-C7A7-1FF85AD05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290" y="5421032"/>
                      <a:ext cx="214121" cy="151839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95" name="그룹 94">
                    <a:extLst>
                      <a:ext uri="{FF2B5EF4-FFF2-40B4-BE49-F238E27FC236}">
                        <a16:creationId xmlns:a16="http://schemas.microsoft.com/office/drawing/2014/main" id="{CE18AD99-7F77-22B5-79C9-B2DF5995E983}"/>
                      </a:ext>
                    </a:extLst>
                  </p:cNvPr>
                  <p:cNvGrpSpPr/>
                  <p:nvPr/>
                </p:nvGrpSpPr>
                <p:grpSpPr>
                  <a:xfrm>
                    <a:off x="2048467" y="1112036"/>
                    <a:ext cx="216129" cy="118057"/>
                    <a:chOff x="306290" y="5421032"/>
                    <a:chExt cx="277974" cy="151839"/>
                  </a:xfrm>
                  <a:solidFill>
                    <a:schemeClr val="bg1">
                      <a:lumMod val="50000"/>
                    </a:schemeClr>
                  </a:solidFill>
                </p:grpSpPr>
                <p:sp>
                  <p:nvSpPr>
                    <p:cNvPr id="96" name="이등변 삼각형 95">
                      <a:extLst>
                        <a:ext uri="{FF2B5EF4-FFF2-40B4-BE49-F238E27FC236}">
                          <a16:creationId xmlns:a16="http://schemas.microsoft.com/office/drawing/2014/main" id="{06A1B0B2-2BDF-D292-0F14-E4D064F1520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60589" y="5437335"/>
                      <a:ext cx="128120" cy="119231"/>
                    </a:xfrm>
                    <a:prstGeom prst="triangl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/>
                    </a:p>
                  </p:txBody>
                </p:sp>
                <p:sp>
                  <p:nvSpPr>
                    <p:cNvPr id="97" name="직사각형 96">
                      <a:extLst>
                        <a:ext uri="{FF2B5EF4-FFF2-40B4-BE49-F238E27FC236}">
                          <a16:creationId xmlns:a16="http://schemas.microsoft.com/office/drawing/2014/main" id="{2638E803-45C9-A7FD-2974-5F57E5B36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290" y="5421032"/>
                      <a:ext cx="214121" cy="151839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</p:grpSp>
            <p:grpSp>
              <p:nvGrpSpPr>
                <p:cNvPr id="103" name="그룹 102">
                  <a:extLst>
                    <a:ext uri="{FF2B5EF4-FFF2-40B4-BE49-F238E27FC236}">
                      <a16:creationId xmlns:a16="http://schemas.microsoft.com/office/drawing/2014/main" id="{50188519-79D6-A3F2-F7E7-011A4F48E19A}"/>
                    </a:ext>
                  </a:extLst>
                </p:cNvPr>
                <p:cNvGrpSpPr/>
                <p:nvPr/>
              </p:nvGrpSpPr>
              <p:grpSpPr>
                <a:xfrm>
                  <a:off x="374457" y="917349"/>
                  <a:ext cx="628282" cy="195814"/>
                  <a:chOff x="1394247" y="775213"/>
                  <a:chExt cx="628282" cy="195814"/>
                </a:xfrm>
              </p:grpSpPr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FCAAAA74-1F9B-A1E5-F0DD-62D000ADB1B1}"/>
                      </a:ext>
                    </a:extLst>
                  </p:cNvPr>
                  <p:cNvSpPr txBox="1"/>
                  <p:nvPr/>
                </p:nvSpPr>
                <p:spPr>
                  <a:xfrm>
                    <a:off x="1483352" y="775213"/>
                    <a:ext cx="539177" cy="195814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36000" rIns="0" bIns="3600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rPr>
                      <a:t>카메라 연출</a:t>
                    </a:r>
                    <a:endPara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2A00190E-CB64-FE48-B9B1-C9FD66D1E61F}"/>
                      </a:ext>
                    </a:extLst>
                  </p:cNvPr>
                  <p:cNvGrpSpPr/>
                  <p:nvPr/>
                </p:nvGrpSpPr>
                <p:grpSpPr>
                  <a:xfrm>
                    <a:off x="1394247" y="828568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10" name="자유형: 도형 109">
                      <a:extLst>
                        <a:ext uri="{FF2B5EF4-FFF2-40B4-BE49-F238E27FC236}">
                          <a16:creationId xmlns:a16="http://schemas.microsoft.com/office/drawing/2014/main" id="{D536D56A-6DB1-5C06-8DA7-ACC8FF1E02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18" name="자유형: 도형 117">
                      <a:extLst>
                        <a:ext uri="{FF2B5EF4-FFF2-40B4-BE49-F238E27FC236}">
                          <a16:creationId xmlns:a16="http://schemas.microsoft.com/office/drawing/2014/main" id="{4B72AD0B-CEB5-B07E-44C0-BADEC87B98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B46C109-F1B3-2F6A-65E2-82C4D4F3F7BF}"/>
              </a:ext>
            </a:extLst>
          </p:cNvPr>
          <p:cNvGrpSpPr/>
          <p:nvPr/>
        </p:nvGrpSpPr>
        <p:grpSpPr>
          <a:xfrm>
            <a:off x="8307492" y="471641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40E00A0-0863-5603-083F-CF3B97CCA81F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D122B3A-63DC-3BA6-6D9E-00AE39719735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379BEFD9-68EB-0C79-5EF7-92A3A0B16FA0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065B5E92-E551-5B1C-D01B-207A8C1AD58E}"/>
                </a:ext>
              </a:extLst>
            </p:cNvPr>
            <p:cNvSpPr txBox="1"/>
            <p:nvPr/>
          </p:nvSpPr>
          <p:spPr>
            <a:xfrm>
              <a:off x="8622566" y="528230"/>
              <a:ext cx="2957861" cy="3308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지정한 위치를 향해 창을 던진 후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착지합니다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지면에 꽂히면 폭발하며 피해를 줍니다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.)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ABD6CB4-C014-F9CA-DE33-FC5DA2B23A22}"/>
              </a:ext>
            </a:extLst>
          </p:cNvPr>
          <p:cNvGrpSpPr/>
          <p:nvPr/>
        </p:nvGrpSpPr>
        <p:grpSpPr>
          <a:xfrm>
            <a:off x="8783585" y="1115279"/>
            <a:ext cx="2736227" cy="1974425"/>
            <a:chOff x="8246374" y="964574"/>
            <a:chExt cx="3078850" cy="2221659"/>
          </a:xfrm>
        </p:grpSpPr>
        <p:pic>
          <p:nvPicPr>
            <p:cNvPr id="57" name="그림 56" descr="스키 타기, 익스트림 스포츠, 야외, 스포츠 장비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4D69531-95E1-61E8-3C44-FE15288F2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6" t="11670" r="28180" b="4404"/>
            <a:stretch>
              <a:fillRect/>
            </a:stretch>
          </p:blipFill>
          <p:spPr>
            <a:xfrm>
              <a:off x="8246374" y="964574"/>
              <a:ext cx="2946822" cy="2201554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F1ED64B-E563-85F7-D4DF-11DE4D7A377F}"/>
                </a:ext>
              </a:extLst>
            </p:cNvPr>
            <p:cNvSpPr/>
            <p:nvPr/>
          </p:nvSpPr>
          <p:spPr>
            <a:xfrm>
              <a:off x="8293415" y="3108000"/>
              <a:ext cx="3031809" cy="78233"/>
            </a:xfrm>
            <a:prstGeom prst="rect">
              <a:avLst/>
            </a:prstGeom>
            <a:solidFill>
              <a:srgbClr val="BD9C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4">
            <a:extLst>
              <a:ext uri="{FF2B5EF4-FFF2-40B4-BE49-F238E27FC236}">
                <a16:creationId xmlns:a16="http://schemas.microsoft.com/office/drawing/2014/main" id="{9E8A92A6-AC5C-0475-AD9A-75A3DA4CFC03}"/>
              </a:ext>
            </a:extLst>
          </p:cNvPr>
          <p:cNvSpPr txBox="1"/>
          <p:nvPr/>
        </p:nvSpPr>
        <p:spPr>
          <a:xfrm>
            <a:off x="9704213" y="3272546"/>
            <a:ext cx="932948" cy="1857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[ </a:t>
            </a:r>
            <a:r>
              <a:rPr lang="ko-KR" altLang="en-US" dirty="0"/>
              <a:t>폭발 이펙트 예시 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9" name="그림 48" descr="구름, 하늘, 야외, 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3CD3CB5-DC14-D807-0235-196E15C667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670" y="3458302"/>
            <a:ext cx="1730035" cy="1052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69" name="TextBox 4">
            <a:extLst>
              <a:ext uri="{FF2B5EF4-FFF2-40B4-BE49-F238E27FC236}">
                <a16:creationId xmlns:a16="http://schemas.microsoft.com/office/drawing/2014/main" id="{E18AA538-94F8-C984-E6EC-44A67CAE8D89}"/>
              </a:ext>
            </a:extLst>
          </p:cNvPr>
          <p:cNvSpPr txBox="1"/>
          <p:nvPr/>
        </p:nvSpPr>
        <p:spPr>
          <a:xfrm>
            <a:off x="11035705" y="792568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02D6AF9-BB16-A322-4C9E-93E385644430}"/>
              </a:ext>
            </a:extLst>
          </p:cNvPr>
          <p:cNvGrpSpPr/>
          <p:nvPr/>
        </p:nvGrpSpPr>
        <p:grpSpPr>
          <a:xfrm>
            <a:off x="4154307" y="471640"/>
            <a:ext cx="3627669" cy="4280521"/>
            <a:chOff x="4240707" y="471640"/>
            <a:chExt cx="3627669" cy="428052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06EC5D99-2B3B-55FB-DAF4-C8FA5C14B624}"/>
                </a:ext>
              </a:extLst>
            </p:cNvPr>
            <p:cNvGrpSpPr/>
            <p:nvPr/>
          </p:nvGrpSpPr>
          <p:grpSpPr>
            <a:xfrm>
              <a:off x="4240707" y="471640"/>
              <a:ext cx="3627669" cy="4280521"/>
              <a:chOff x="4179410" y="471640"/>
              <a:chExt cx="3627669" cy="4280521"/>
            </a:xfrm>
          </p:grpSpPr>
          <p:sp>
            <p:nvSpPr>
              <p:cNvPr id="2092" name="직사각형 2091">
                <a:extLst>
                  <a:ext uri="{FF2B5EF4-FFF2-40B4-BE49-F238E27FC236}">
                    <a16:creationId xmlns:a16="http://schemas.microsoft.com/office/drawing/2014/main" id="{7D35132D-4AF5-3CD2-04B3-EBDAE9866563}"/>
                  </a:ext>
                </a:extLst>
              </p:cNvPr>
              <p:cNvSpPr/>
              <p:nvPr/>
            </p:nvSpPr>
            <p:spPr>
              <a:xfrm>
                <a:off x="4179410" y="471640"/>
                <a:ext cx="3627669" cy="4280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pic>
            <p:nvPicPr>
              <p:cNvPr id="10" name="그림 9" descr="스키 타기, 비행, 야외이(가) 표시된 사진&#10;&#10;자동 생성된 설명">
                <a:extLst>
                  <a:ext uri="{FF2B5EF4-FFF2-40B4-BE49-F238E27FC236}">
                    <a16:creationId xmlns:a16="http://schemas.microsoft.com/office/drawing/2014/main" id="{C5F21F24-4585-F554-42F9-BB7514DDC7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450" t="24640" r="40699" b="22813"/>
              <a:stretch/>
            </p:blipFill>
            <p:spPr>
              <a:xfrm rot="21079920">
                <a:off x="4818469" y="1871029"/>
                <a:ext cx="2352833" cy="2232633"/>
              </a:xfrm>
              <a:prstGeom prst="rect">
                <a:avLst/>
              </a:prstGeom>
            </p:spPr>
          </p:pic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32376908-B9CF-F38D-D5CD-1BD1D4C81DDC}"/>
                  </a:ext>
                </a:extLst>
              </p:cNvPr>
              <p:cNvGrpSpPr/>
              <p:nvPr/>
            </p:nvGrpSpPr>
            <p:grpSpPr>
              <a:xfrm>
                <a:off x="4179410" y="471641"/>
                <a:ext cx="3627669" cy="444038"/>
                <a:chOff x="4404725" y="471641"/>
                <a:chExt cx="3627669" cy="444038"/>
              </a:xfrm>
            </p:grpSpPr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5EF795B5-33A3-C47F-B192-F8A01E1CAD32}"/>
                    </a:ext>
                  </a:extLst>
                </p:cNvPr>
                <p:cNvGrpSpPr/>
                <p:nvPr/>
              </p:nvGrpSpPr>
              <p:grpSpPr>
                <a:xfrm>
                  <a:off x="4404725" y="471641"/>
                  <a:ext cx="3627669" cy="444038"/>
                  <a:chOff x="4404725" y="471641"/>
                  <a:chExt cx="3627669" cy="444038"/>
                </a:xfrm>
              </p:grpSpPr>
              <p:sp>
                <p:nvSpPr>
                  <p:cNvPr id="6" name="직사각형 5">
                    <a:extLst>
                      <a:ext uri="{FF2B5EF4-FFF2-40B4-BE49-F238E27FC236}">
                        <a16:creationId xmlns:a16="http://schemas.microsoft.com/office/drawing/2014/main" id="{DA1AC3A8-BDC7-3725-437E-E126476ECB8B}"/>
                      </a:ext>
                    </a:extLst>
                  </p:cNvPr>
                  <p:cNvSpPr/>
                  <p:nvPr/>
                </p:nvSpPr>
                <p:spPr>
                  <a:xfrm>
                    <a:off x="4404725" y="471641"/>
                    <a:ext cx="3627669" cy="444038"/>
                  </a:xfrm>
                  <a:prstGeom prst="rect">
                    <a:avLst/>
                  </a:prstGeom>
                  <a:solidFill>
                    <a:srgbClr val="FAFCB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endParaRPr lang="ko-KR" altLang="en-US" sz="900" b="1" dirty="0">
                      <a:solidFill>
                        <a:schemeClr val="tx1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9" name="TextBox 70">
                    <a:extLst>
                      <a:ext uri="{FF2B5EF4-FFF2-40B4-BE49-F238E27FC236}">
                        <a16:creationId xmlns:a16="http://schemas.microsoft.com/office/drawing/2014/main" id="{EE02CC6F-72E8-AF2D-C73A-3462AFA8AC7E}"/>
                      </a:ext>
                    </a:extLst>
                  </p:cNvPr>
                  <p:cNvSpPr txBox="1"/>
                  <p:nvPr/>
                </p:nvSpPr>
                <p:spPr>
                  <a:xfrm>
                    <a:off x="4404725" y="471641"/>
                    <a:ext cx="189908" cy="211203"/>
                  </a:xfrm>
                  <a:prstGeom prst="rect">
                    <a:avLst/>
                  </a:prstGeom>
                  <a:solidFill>
                    <a:srgbClr val="BD9C7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900" b="1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</a:t>
                    </a:r>
                    <a:endParaRPr lang="ko-KR" altLang="en-US" sz="900" b="1" dirty="0">
                      <a:solidFill>
                        <a:schemeClr val="bg1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sp>
              <p:nvSpPr>
                <p:cNvPr id="107" name="TextBox 65">
                  <a:extLst>
                    <a:ext uri="{FF2B5EF4-FFF2-40B4-BE49-F238E27FC236}">
                      <a16:creationId xmlns:a16="http://schemas.microsoft.com/office/drawing/2014/main" id="{D04F6585-6FB0-7954-5294-D58DA45D54C4}"/>
                    </a:ext>
                  </a:extLst>
                </p:cNvPr>
                <p:cNvSpPr txBox="1"/>
                <p:nvPr/>
              </p:nvSpPr>
              <p:spPr>
                <a:xfrm>
                  <a:off x="4872046" y="616716"/>
                  <a:ext cx="2650084" cy="15388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공중에서 오른손에 쥔 창에 에너지를 모읍니다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112" name="TextBox 4">
                <a:extLst>
                  <a:ext uri="{FF2B5EF4-FFF2-40B4-BE49-F238E27FC236}">
                    <a16:creationId xmlns:a16="http://schemas.microsoft.com/office/drawing/2014/main" id="{B8E595F8-8BD4-AEFB-6BB7-81F39FB85AF2}"/>
                  </a:ext>
                </a:extLst>
              </p:cNvPr>
              <p:cNvSpPr txBox="1"/>
              <p:nvPr/>
            </p:nvSpPr>
            <p:spPr>
              <a:xfrm>
                <a:off x="4756416" y="1930102"/>
                <a:ext cx="1292020" cy="12311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0" dirty="0"/>
                  <a:t>(</a:t>
                </a:r>
                <a:r>
                  <a:rPr lang="ko-KR" altLang="en-US" sz="800" dirty="0"/>
                  <a:t>창의 형상으로 모이는 에너지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</p:grpSp>
        <p:sp>
          <p:nvSpPr>
            <p:cNvPr id="2083" name="TextBox 65">
              <a:extLst>
                <a:ext uri="{FF2B5EF4-FFF2-40B4-BE49-F238E27FC236}">
                  <a16:creationId xmlns:a16="http://schemas.microsoft.com/office/drawing/2014/main" id="{D8D2E69F-FE2E-EFF2-8C98-70CBA3C5468E}"/>
                </a:ext>
              </a:extLst>
            </p:cNvPr>
            <p:cNvSpPr txBox="1"/>
            <p:nvPr/>
          </p:nvSpPr>
          <p:spPr>
            <a:xfrm>
              <a:off x="4243148" y="915679"/>
              <a:ext cx="3622787" cy="2134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46800" r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fontAlgn="ctr">
                <a:lnSpc>
                  <a:spcPct val="120000"/>
                </a:lnSpc>
              </a:pPr>
              <a:r>
                <a:rPr lang="en-US" altLang="ko-KR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+ </a:t>
              </a:r>
              <a:r>
                <a:rPr lang="ko-KR" altLang="en-US" sz="900" dirty="0">
                  <a:solidFill>
                    <a:srgbClr val="000000"/>
                  </a:solidFill>
                  <a:effectLst>
                    <a:glow rad="127000">
                      <a:srgbClr val="FAFCBC">
                        <a:alpha val="70000"/>
                      </a:srgbClr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더욱 강하게 던지는 느낌</a:t>
              </a:r>
              <a:r>
                <a:rPr lang="ko-KR" altLang="en-US" sz="900" dirty="0">
                  <a:solidFill>
                    <a:srgbClr val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을 주기 </a:t>
              </a: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위해 </a:t>
              </a:r>
              <a:r>
                <a:rPr lang="ko-KR" altLang="en-US" sz="900" dirty="0">
                  <a:solidFill>
                    <a:srgbClr val="000000"/>
                  </a:solidFill>
                  <a:effectLst>
                    <a:glow rad="127000">
                      <a:srgbClr val="FAFCBC">
                        <a:alpha val="70000"/>
                      </a:srgbClr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</a:rPr>
                <a:t>천천히 몸</a:t>
              </a:r>
              <a:r>
                <a:rPr lang="en-US" altLang="ko-KR" sz="900" dirty="0">
                  <a:solidFill>
                    <a:srgbClr val="000000"/>
                  </a:solidFill>
                  <a:effectLst>
                    <a:glow rad="127000">
                      <a:srgbClr val="FAFCBC">
                        <a:alpha val="70000"/>
                      </a:srgbClr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rgbClr val="000000"/>
                  </a:solidFill>
                  <a:effectLst>
                    <a:glow rad="127000">
                      <a:srgbClr val="FAFCBC">
                        <a:alpha val="70000"/>
                      </a:srgbClr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</a:rPr>
                <a:t>허리</a:t>
              </a:r>
              <a:r>
                <a:rPr lang="en-US" altLang="ko-KR" sz="900" dirty="0">
                  <a:solidFill>
                    <a:srgbClr val="000000"/>
                  </a:solidFill>
                  <a:effectLst>
                    <a:glow rad="127000">
                      <a:srgbClr val="FAFCBC">
                        <a:alpha val="70000"/>
                      </a:srgbClr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r>
                <a:rPr lang="ko-KR" altLang="en-US" sz="900" dirty="0">
                  <a:solidFill>
                    <a:srgbClr val="000000"/>
                  </a:solidFill>
                  <a:effectLst>
                    <a:glow rad="127000">
                      <a:srgbClr val="FAFCBC">
                        <a:alpha val="70000"/>
                      </a:srgbClr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</a:rPr>
                <a:t>을 회전합니다</a:t>
              </a:r>
              <a:r>
                <a:rPr lang="en-US" altLang="ko-KR" sz="900" dirty="0">
                  <a:solidFill>
                    <a:srgbClr val="000000"/>
                  </a:solidFill>
                  <a:effectLst>
                    <a:glow rad="127000">
                      <a:srgbClr val="FAFCBC">
                        <a:alpha val="70000"/>
                      </a:srgbClr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084" name="TextBox 65">
            <a:extLst>
              <a:ext uri="{FF2B5EF4-FFF2-40B4-BE49-F238E27FC236}">
                <a16:creationId xmlns:a16="http://schemas.microsoft.com/office/drawing/2014/main" id="{D05AB6FD-D9F9-C992-B7B1-B748E410DC29}"/>
              </a:ext>
            </a:extLst>
          </p:cNvPr>
          <p:cNvSpPr txBox="1"/>
          <p:nvPr/>
        </p:nvSpPr>
        <p:spPr>
          <a:xfrm>
            <a:off x="8976697" y="915679"/>
            <a:ext cx="2350002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46800" rIns="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</a:t>
            </a:r>
            <a:r>
              <a:rPr lang="ko-KR" altLang="en-US" dirty="0"/>
              <a:t>허리의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더 강하게 던집니다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38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C4E1E-286A-9156-D0F7-DE484E2EC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AE2742F-C3D4-5E3E-6344-918A65F62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87953"/>
              </p:ext>
            </p:extLst>
          </p:nvPr>
        </p:nvGraphicFramePr>
        <p:xfrm>
          <a:off x="192088" y="4205859"/>
          <a:ext cx="10790475" cy="18464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60412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3914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2141810">
                  <a:extLst>
                    <a:ext uri="{9D8B030D-6E8A-4147-A177-3AD203B41FA5}">
                      <a16:colId xmlns:a16="http://schemas.microsoft.com/office/drawing/2014/main" val="3479458088"/>
                    </a:ext>
                  </a:extLst>
                </a:gridCol>
                <a:gridCol w="3738623">
                  <a:extLst>
                    <a:ext uri="{9D8B030D-6E8A-4147-A177-3AD203B41FA5}">
                      <a16:colId xmlns:a16="http://schemas.microsoft.com/office/drawing/2014/main" val="662430530"/>
                    </a:ext>
                  </a:extLst>
                </a:gridCol>
                <a:gridCol w="341049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</a:tblGrid>
              <a:tr h="2882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예상 시간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구성 요소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모션 설명</a:t>
                      </a:r>
                      <a:endParaRPr lang="en-US" sz="1000" b="1" i="0" u="none" strike="noStrike" dirty="0">
                        <a:solidFill>
                          <a:srgbClr val="FBE8A5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설명</a:t>
                      </a:r>
                      <a:endParaRPr lang="en-US" altLang="ko-KR" sz="10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준비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1.0s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l" fontAlgn="ctr">
                        <a:spcAft>
                          <a:spcPts val="3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덤블링으로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후방의 공중으로 도약합니다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공중 도달 시 캐릭터 주변으로 파동이 빠르게 퍼져 나갑니다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4048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준비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1.5s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l" fontAlgn="ctr">
                        <a:spcAft>
                          <a:spcPts val="3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오른손으로 창을 쥐고 천천히 허리를 회전합니다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창에 에너지가 모이고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모인 에너지는 창 형상을 띄며 점차 커집니다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.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0.3s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l" fontAlgn="ctr">
                        <a:spcAft>
                          <a:spcPts val="3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허리의 반동을 이용해 창을 지정한 위치로 강하게 던집니다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에너지로 이루어진 창이 지점을 향해 날아갑니다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.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마무리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2.2s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Aft>
                          <a:spcPts val="300"/>
                        </a:spcAft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l" fontAlgn="ctr">
                        <a:spcAft>
                          <a:spcPts val="300"/>
                        </a:spcAft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수직 낙하로 지면에 착지한 후 전투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IDLE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 돌아갑니다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지면에 꽂힌 후 폭발이 일어납니다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507EB610-59C5-B3B2-3A2C-C713B5A7A6EC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6C18DA1-B484-3C4A-3D9D-7F2BFE7AEB17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0819441-0895-2BE1-B036-7AEA2C6049AB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DD6B01D9-00C9-6661-439D-B1A0EA96905C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99330AA1-D60F-8A36-21FB-C9E76777BF09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8BDCC947-F4AF-0128-7632-D0B02B2D7DCA}"/>
              </a:ext>
            </a:extLst>
          </p:cNvPr>
          <p:cNvGrpSpPr/>
          <p:nvPr/>
        </p:nvGrpSpPr>
        <p:grpSpPr>
          <a:xfrm>
            <a:off x="192088" y="488419"/>
            <a:ext cx="3052186" cy="153888"/>
            <a:chOff x="1499245" y="907057"/>
            <a:chExt cx="3052186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A0DD3E-588A-79E9-DE45-3D3883EF4CBC}"/>
                </a:ext>
              </a:extLst>
            </p:cNvPr>
            <p:cNvSpPr txBox="1"/>
            <p:nvPr/>
          </p:nvSpPr>
          <p:spPr>
            <a:xfrm>
              <a:off x="3652146" y="937834"/>
              <a:ext cx="899285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5E084F6-EAF0-7B0C-EAF5-8464FF92FC5B}"/>
                </a:ext>
              </a:extLst>
            </p:cNvPr>
            <p:cNvSpPr txBox="1"/>
            <p:nvPr/>
          </p:nvSpPr>
          <p:spPr>
            <a:xfrm>
              <a:off x="1499245" y="907057"/>
              <a:ext cx="2074286" cy="15388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2C86F88F-244A-872D-BCA7-9CCC9D88CB23}"/>
              </a:ext>
            </a:extLst>
          </p:cNvPr>
          <p:cNvGrpSpPr/>
          <p:nvPr/>
        </p:nvGrpSpPr>
        <p:grpSpPr>
          <a:xfrm>
            <a:off x="264088" y="924738"/>
            <a:ext cx="10656000" cy="3014591"/>
            <a:chOff x="736420" y="1146801"/>
            <a:chExt cx="10656000" cy="209160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756DCE03-B3F1-5939-F13D-08F125FB42AA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5EF71738-4892-0739-49B7-6E9CBDCEC8DC}"/>
                </a:ext>
              </a:extLst>
            </p:cNvPr>
            <p:cNvCxnSpPr>
              <a:cxnSpLocks/>
            </p:cNvCxnSpPr>
            <p:nvPr/>
          </p:nvCxnSpPr>
          <p:spPr>
            <a:xfrm>
              <a:off x="138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2A64AD4A-A4AD-62FE-20F7-B63FADCDD095}"/>
                </a:ext>
              </a:extLst>
            </p:cNvPr>
            <p:cNvCxnSpPr>
              <a:cxnSpLocks/>
            </p:cNvCxnSpPr>
            <p:nvPr/>
          </p:nvCxnSpPr>
          <p:spPr>
            <a:xfrm>
              <a:off x="210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323DC848-458D-D6BA-1033-B93517904B87}"/>
                </a:ext>
              </a:extLst>
            </p:cNvPr>
            <p:cNvCxnSpPr>
              <a:cxnSpLocks/>
            </p:cNvCxnSpPr>
            <p:nvPr/>
          </p:nvCxnSpPr>
          <p:spPr>
            <a:xfrm>
              <a:off x="498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8AA00DAC-46CD-5919-A769-B33E8244FED3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F7E10CF9-6427-B5F8-E416-E1F67E892A03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1B97FF9F-0389-208A-EB6E-12640E3231A7}"/>
                </a:ext>
              </a:extLst>
            </p:cNvPr>
            <p:cNvCxnSpPr>
              <a:cxnSpLocks/>
            </p:cNvCxnSpPr>
            <p:nvPr/>
          </p:nvCxnSpPr>
          <p:spPr>
            <a:xfrm>
              <a:off x="714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62198334-031C-E808-37C4-AE3D4A3081D1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AAE37CA9-EBD6-2F06-F8BB-B96131155DF0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F0FC0AFF-F31F-6BDC-0D85-1D2BC3056EDA}"/>
                </a:ext>
              </a:extLst>
            </p:cNvPr>
            <p:cNvCxnSpPr>
              <a:cxnSpLocks/>
            </p:cNvCxnSpPr>
            <p:nvPr/>
          </p:nvCxnSpPr>
          <p:spPr>
            <a:xfrm>
              <a:off x="930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E8B7162-F1BC-48C5-64E9-EE104EAF74E1}"/>
                </a:ext>
              </a:extLst>
            </p:cNvPr>
            <p:cNvCxnSpPr>
              <a:cxnSpLocks/>
            </p:cNvCxnSpPr>
            <p:nvPr/>
          </p:nvCxnSpPr>
          <p:spPr>
            <a:xfrm>
              <a:off x="786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349BCE12-E002-EE3F-864B-4D6908ED8ED7}"/>
                </a:ext>
              </a:extLst>
            </p:cNvPr>
            <p:cNvCxnSpPr>
              <a:cxnSpLocks/>
            </p:cNvCxnSpPr>
            <p:nvPr/>
          </p:nvCxnSpPr>
          <p:spPr>
            <a:xfrm>
              <a:off x="858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2C8CF01E-627D-9408-6B33-66FB41E28A8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D156962F-F324-131C-5FBD-4680102B324C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420" y="1146801"/>
              <a:ext cx="0" cy="2091600"/>
            </a:xfrm>
            <a:prstGeom prst="line">
              <a:avLst/>
            </a:prstGeom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A640F9A4-E594-6088-C346-009F3A5315E9}"/>
                </a:ext>
              </a:extLst>
            </p:cNvPr>
            <p:cNvGrpSpPr/>
            <p:nvPr/>
          </p:nvGrpSpPr>
          <p:grpSpPr>
            <a:xfrm>
              <a:off x="736420" y="1146801"/>
              <a:ext cx="576000" cy="2091600"/>
              <a:chOff x="1200793" y="1061414"/>
              <a:chExt cx="576000" cy="20916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E12F35C5-94A0-55AE-6690-95139A423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1CAC53D4-4359-AC27-DBF2-587F3ACED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CA3D332C-916F-F294-B256-04B1627C4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D5212CCF-C2FC-271E-43FB-0CC8BF6E79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2780818-7E45-0843-73A8-59C9C9236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85CCF47D-E1E4-3261-1DCD-6EC07331D6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C4CA520B-C1EF-40EC-A121-2EDE9DFB8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4B027DDA-5048-4937-DD66-6018CE210F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A8556519-8B89-7C7F-3D0C-E1C19A152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4329B6B-BB4E-E487-1391-84AAE19575C9}"/>
                </a:ext>
              </a:extLst>
            </p:cNvPr>
            <p:cNvGrpSpPr/>
            <p:nvPr/>
          </p:nvGrpSpPr>
          <p:grpSpPr>
            <a:xfrm>
              <a:off x="14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4A6676C3-DE09-FBC7-8387-D2C36BEF91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48BC782F-146A-D503-1007-8883F34393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79E54407-A6B9-9D17-8A18-0723945BFF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64656353-3BBD-660A-1763-A7561C5E9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A7F9D91B-929F-B1D9-E20D-77E48E62E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7D7DEE5F-0497-0478-B581-553984EA8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6F2E6E26-826D-5114-FC4B-4D550C37C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EFEBA205-33D9-C300-7537-CFE58A909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0D94075C-240F-BF8B-9751-13EEE7DF2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D3863C6-950A-ADAC-0B02-C5EE274DCC74}"/>
                </a:ext>
              </a:extLst>
            </p:cNvPr>
            <p:cNvGrpSpPr/>
            <p:nvPr/>
          </p:nvGrpSpPr>
          <p:grpSpPr>
            <a:xfrm>
              <a:off x="21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85F5A903-198E-29AC-843A-E3B1CFEF3A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3304C44E-A5A4-38CF-A6E2-DD529DAFBC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6EE23E52-B7A5-B411-BBD5-8A4EB3512B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5EE1123A-C175-212F-C9BF-D286B3B97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5EFC89D8-29DD-9DB9-D451-D62AC34FE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A21F9A39-1F8D-EBE8-674B-CF83D28A5B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021A1A77-3BEE-C1E0-E6A9-97C928B437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E03BE5FF-C4FD-85CD-3418-84136AB54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3E75F4C7-FA71-0ECB-B737-30CB99CCD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B7345FEE-B732-9185-07F3-27543C48B0CF}"/>
                </a:ext>
              </a:extLst>
            </p:cNvPr>
            <p:cNvGrpSpPr/>
            <p:nvPr/>
          </p:nvGrpSpPr>
          <p:grpSpPr>
            <a:xfrm>
              <a:off x="28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D7BF5897-E0E0-EEF0-6424-31CBDA8E8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892092ED-D510-42A7-1888-A97A8477A4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E393562A-832F-EE97-AD20-F516DABBE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8611A3B9-2110-762C-23A0-DD8AEE9E7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C32C5CFE-3340-B040-FC80-712869F6E5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31C984A3-585A-CA27-8621-4668B4A07F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5DC98822-FFF4-83C4-90E3-CD406A972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CBCC7922-3CB4-1751-1110-EE615C2BF8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421431B7-A4B5-D1B0-AA5A-4531A77CD7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A1BFEEE-34EB-83E5-5300-A1FDB30D05E3}"/>
                </a:ext>
              </a:extLst>
            </p:cNvPr>
            <p:cNvGrpSpPr/>
            <p:nvPr/>
          </p:nvGrpSpPr>
          <p:grpSpPr>
            <a:xfrm>
              <a:off x="36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077DD777-AA1B-A641-36E0-78453FE49A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28996423-1523-FB9B-EA14-70B528B247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64C2BB88-7D0D-37DB-CEA4-3E05818D81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7F525A63-0289-C856-9EB1-7BEE22DBC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945533E6-A96B-468A-8B96-5ACDEAA359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6FF0E9B0-D1C2-B8E1-1EC6-830C47958A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AE817487-9A9B-009F-8678-44565DD94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88E0A8C8-3597-814A-D94D-66662C6165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7D37305F-D019-CECB-0F6F-3DFC16FB0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07963034-20AB-AF04-0D12-99CA78C688FF}"/>
                </a:ext>
              </a:extLst>
            </p:cNvPr>
            <p:cNvGrpSpPr/>
            <p:nvPr/>
          </p:nvGrpSpPr>
          <p:grpSpPr>
            <a:xfrm>
              <a:off x="43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E8AD238A-B20A-F7D5-8EAD-701AE59FE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ABC6AE7F-96D4-E6D7-EE8B-8483F938F0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9A942375-B9C6-8365-F1B5-319973465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F5430556-3FCB-DAB2-DA87-317750A5E5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EF15F59F-5B34-88D3-63B1-D05FAC2B62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425C4C5F-7B13-4E57-E76F-37B60CA62D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E0F15F1D-2FCA-514E-6968-5FF04B606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7A880C77-8820-4E81-B5D9-36A3EE9807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7709E93E-13D3-8A77-EA8C-A11A2C7943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46858AA3-738F-52D9-3DBA-FC2B3E3CF4DF}"/>
                </a:ext>
              </a:extLst>
            </p:cNvPr>
            <p:cNvGrpSpPr/>
            <p:nvPr/>
          </p:nvGrpSpPr>
          <p:grpSpPr>
            <a:xfrm>
              <a:off x="50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B921C998-3AEB-0780-527C-AB2C044667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D9C1D825-C67A-35EB-03DE-8B22E18C3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0BFD8B1A-340C-139B-E214-1E6E0D2DD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7B32FB98-AF81-8CD9-1EF4-4FFAF36A96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19975302-87DD-8AF6-B801-9265BFED4D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416270B6-1A39-6D87-9A57-4E9AC9FE1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78106347-6315-073A-34FA-8FD23C5D29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CC2B1B4D-65AD-71D7-6F93-D346138CF3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977CA21F-D2A4-F79B-1A17-4A65760949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ECEE340F-A978-D10A-1CDB-E37BEEC73736}"/>
                </a:ext>
              </a:extLst>
            </p:cNvPr>
            <p:cNvGrpSpPr/>
            <p:nvPr/>
          </p:nvGrpSpPr>
          <p:grpSpPr>
            <a:xfrm>
              <a:off x="57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FECCA86D-2724-18A7-27B2-5E191C28F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65C83F68-091E-4764-8B4B-A410412710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8D5F3329-1B7D-D0A5-8158-1E218CE6B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062E0083-CBD9-4C1C-9259-5AD0AEB6D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DB3FD79A-E6B7-46E5-8074-9F554F95C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05B7AE9C-8EC9-6DE3-4F29-6B2F077C8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69F32975-FC6F-7526-B549-5ED6A1823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2B77D8C0-7650-81CF-CEB9-DB218AAB3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F2C59551-4E40-C58D-2C35-6120600D88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F6707E73-C2EE-A073-3C11-560380FEBD11}"/>
                </a:ext>
              </a:extLst>
            </p:cNvPr>
            <p:cNvGrpSpPr/>
            <p:nvPr/>
          </p:nvGrpSpPr>
          <p:grpSpPr>
            <a:xfrm>
              <a:off x="64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E6B7FBB1-3ACF-A557-AC7F-B513C66284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25AD6F3E-1C47-427C-E76A-5847674E8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91A55C7B-EDA3-ACEE-22A4-7ECF906732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71DCC956-3EAF-95A0-37D0-278C57DE59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548ABD9D-21AE-331A-A48C-3DD9A70F1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05218032-79D1-148C-33A7-2C004F63A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EF7519E1-20F4-8C08-23D7-17E1DF7AE6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22972E13-D471-C239-A212-3390A45D70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1B4F8B3D-447A-ED70-6665-10680F738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7548DEC-5517-484F-DEE8-E02C70667BF1}"/>
                </a:ext>
              </a:extLst>
            </p:cNvPr>
            <p:cNvGrpSpPr/>
            <p:nvPr/>
          </p:nvGrpSpPr>
          <p:grpSpPr>
            <a:xfrm>
              <a:off x="72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ACD8369E-CC13-8DB1-C4F6-448A8BAA64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FE34F348-4E00-4824-2D12-FDBBCADC39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03E6353B-B587-1F8A-7164-704CBD649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FD1095A8-17F2-C0F8-087C-EFCA1F419C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61682510-4B18-C0A1-A28B-437E56E22D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99670402-0B28-2A95-9B1E-8DA68CEB32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F82F511A-B750-8E7B-108B-3D30184D7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9DEA56B1-396E-86D4-820D-31BCD9B9A8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F61A9AE9-6A8D-1412-BF20-BB6ADED88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1D302976-E7E4-BEA9-ABC8-363E72541F38}"/>
                </a:ext>
              </a:extLst>
            </p:cNvPr>
            <p:cNvGrpSpPr/>
            <p:nvPr/>
          </p:nvGrpSpPr>
          <p:grpSpPr>
            <a:xfrm>
              <a:off x="79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668C485D-5B12-48D9-4356-33B928FE8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4E8B079B-B981-D9D7-0BFA-63B435F88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D387ADA5-984E-4029-EC9F-2D214FAEB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2E4DF76B-2031-833B-A05A-6A00C42E9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7BA83555-29AC-F548-E0B3-E7F0D7325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5068F9B9-DD62-6D41-71B4-EFB90A7526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7D14667B-1422-7FED-A73D-7B20A0206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E83ED341-0348-7FA4-AFD3-36F88C333B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2443626F-0E95-ED9E-2D63-731B4B077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037DAD10-C166-AA89-B2AB-CB9C7D0A64DA}"/>
                </a:ext>
              </a:extLst>
            </p:cNvPr>
            <p:cNvGrpSpPr/>
            <p:nvPr/>
          </p:nvGrpSpPr>
          <p:grpSpPr>
            <a:xfrm>
              <a:off x="86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60C093C7-967A-D4CB-022F-A91CFADCD1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A64F224A-911D-F993-F6FA-3905EC263F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870FD467-6A34-7B53-BDCB-08D852CC96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7066D54C-0A82-BD01-95F8-185B69BA1F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FA1098D9-4352-8199-BCE8-9DE588CA5A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AC492903-BD4A-3522-DB5F-6B5C91580C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5E62A36C-C383-13B5-4D6A-2D08C6654A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CDD88DE8-0BC0-D062-D1EA-330A7F16A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4231B166-9354-C651-0050-077451280C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305A4CDF-AEBA-9055-066D-120130B07C33}"/>
                </a:ext>
              </a:extLst>
            </p:cNvPr>
            <p:cNvGrpSpPr/>
            <p:nvPr/>
          </p:nvGrpSpPr>
          <p:grpSpPr>
            <a:xfrm>
              <a:off x="93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FDB3ECA9-C637-B036-DA6D-153A8F47A5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F34D4AF9-4098-FC0C-8C9C-D708AFBA2B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6230F393-739E-A98A-5C60-DD1959A864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27089F50-6463-0590-E4EE-D7E9C09ED7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F59869D1-3CE8-1EAB-4072-A951C4825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8D543D6D-72B3-9CFE-FB0E-7841D6E125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84137B1B-CBDE-F0AE-D330-656C974229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C9611DA6-69D0-BDE3-D79E-081095C91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95934F5A-91CF-6D08-5208-55FAD00A7E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5A92E817-2383-54F1-B3D0-8325E3B09C3F}"/>
                </a:ext>
              </a:extLst>
            </p:cNvPr>
            <p:cNvGrpSpPr/>
            <p:nvPr/>
          </p:nvGrpSpPr>
          <p:grpSpPr>
            <a:xfrm>
              <a:off x="100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6E03EA4B-2BA8-370E-D781-EC7639A9D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CD96B514-C6A9-CD17-91C0-F46A789B6B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922577D8-FD74-9961-5983-EB4021F888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BE584CB8-5CA3-8B0D-4389-F24249E5F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B0014A45-92BC-F6DF-1682-0B3AA16F2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5CEB3ADF-25FB-378A-B33C-776446267D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1481B218-A540-A931-9238-0F6AC1ACD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ADB18B30-184E-BE7E-638B-ADD1379046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024DAF2A-4544-3223-051E-C33849C55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A1465766-BDEF-311C-B134-4FD105DE59B1}"/>
                </a:ext>
              </a:extLst>
            </p:cNvPr>
            <p:cNvGrpSpPr/>
            <p:nvPr/>
          </p:nvGrpSpPr>
          <p:grpSpPr>
            <a:xfrm>
              <a:off x="108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984B8913-B068-AA2D-EF8C-83A26F4FD7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8E42B074-D86A-5B28-3A0E-3DE0A3455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B07F2B4C-3E5D-24FF-FE24-50965B6DD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91A7D4DC-025D-9D35-2914-C1A0F82D55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11A421E0-85A0-74DA-07E1-F57207AC74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8F55CE21-E992-A3D9-9E87-ECD522E343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BB5AB35E-88A4-C218-C5FE-CC5FCD1EB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968D8432-AE6B-8384-7F8E-90EBC147B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A0CBBFF7-5D77-3A78-234E-AE9A53A925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408408F-A3C5-CF9A-830A-E10FEA158021}"/>
              </a:ext>
            </a:extLst>
          </p:cNvPr>
          <p:cNvGrpSpPr/>
          <p:nvPr/>
        </p:nvGrpSpPr>
        <p:grpSpPr>
          <a:xfrm>
            <a:off x="161608" y="733259"/>
            <a:ext cx="10924120" cy="191479"/>
            <a:chOff x="161608" y="955322"/>
            <a:chExt cx="10924120" cy="191479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DB2E7E59-7863-3082-FB22-6AF962187DAF}"/>
                </a:ext>
              </a:extLst>
            </p:cNvPr>
            <p:cNvGrpSpPr/>
            <p:nvPr/>
          </p:nvGrpSpPr>
          <p:grpSpPr>
            <a:xfrm>
              <a:off x="192088" y="979042"/>
              <a:ext cx="10800000" cy="167759"/>
              <a:chOff x="192088" y="858603"/>
              <a:chExt cx="10800000" cy="167759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146A7D89-BE83-5558-4122-7299128903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2088" y="858603"/>
                <a:ext cx="0" cy="167759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A830317-76F3-F4E1-77A0-33E4DCFFF7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2088" y="864724"/>
                <a:ext cx="0" cy="161638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151738CE-51EF-7DED-B159-597197EFE2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2088" y="864724"/>
                <a:ext cx="0" cy="161638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1528EF03-97A0-08B1-AF61-9AB23E29E9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72088" y="864724"/>
                <a:ext cx="0" cy="161638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D68C859C-90DD-4A6E-27CF-0ED861AEA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32088" y="864724"/>
                <a:ext cx="0" cy="161638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>
                <a:extLst>
                  <a:ext uri="{FF2B5EF4-FFF2-40B4-BE49-F238E27FC236}">
                    <a16:creationId xmlns:a16="http://schemas.microsoft.com/office/drawing/2014/main" id="{9F367140-E33F-3952-6669-B804EF708D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92088" y="887678"/>
                <a:ext cx="0" cy="138684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9456F239-4276-AE36-4F5C-0A435C2FA194}"/>
                </a:ext>
              </a:extLst>
            </p:cNvPr>
            <p:cNvGrpSpPr/>
            <p:nvPr/>
          </p:nvGrpSpPr>
          <p:grpSpPr>
            <a:xfrm>
              <a:off x="161608" y="955322"/>
              <a:ext cx="10924120" cy="123111"/>
              <a:chOff x="164148" y="1022716"/>
              <a:chExt cx="10924120" cy="123111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F12B69A6-5C7B-5D5B-564B-12F20323A7A5}"/>
                  </a:ext>
                </a:extLst>
              </p:cNvPr>
              <p:cNvSpPr txBox="1"/>
              <p:nvPr/>
            </p:nvSpPr>
            <p:spPr>
              <a:xfrm>
                <a:off x="6614380" y="1022716"/>
                <a:ext cx="121828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b="1" dirty="0">
                    <a:solidFill>
                      <a:schemeClr val="tx1"/>
                    </a:solidFill>
                    <a:effectLst>
                      <a:glow rad="127000">
                        <a:schemeClr val="bg1"/>
                      </a:glow>
                    </a:effectLst>
                  </a:rPr>
                  <a:t>90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1CEBB846-96AA-1DAA-9EA0-E75AE8BDDE5D}"/>
                  </a:ext>
                </a:extLst>
              </p:cNvPr>
              <p:cNvSpPr txBox="1"/>
              <p:nvPr/>
            </p:nvSpPr>
            <p:spPr>
              <a:xfrm>
                <a:off x="10905526" y="1022716"/>
                <a:ext cx="182742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b="1" dirty="0">
                    <a:solidFill>
                      <a:schemeClr val="tx1"/>
                    </a:solidFill>
                    <a:effectLst>
                      <a:glow rad="127000">
                        <a:schemeClr val="bg1"/>
                      </a:glow>
                    </a:effectLst>
                  </a:rPr>
                  <a:t>150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70B9C3-AB44-14A2-A525-FF4BEC1A9FDD}"/>
                  </a:ext>
                </a:extLst>
              </p:cNvPr>
              <p:cNvSpPr txBox="1"/>
              <p:nvPr/>
            </p:nvSpPr>
            <p:spPr>
              <a:xfrm>
                <a:off x="2294381" y="1022716"/>
                <a:ext cx="121828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b="1" dirty="0">
                    <a:solidFill>
                      <a:schemeClr val="tx1"/>
                    </a:solidFill>
                    <a:effectLst>
                      <a:glow rad="127000">
                        <a:schemeClr val="bg1"/>
                      </a:glow>
                    </a:effectLst>
                  </a:rPr>
                  <a:t>30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B91E7D-AE3C-9F2B-EC21-B54CCD8B3F42}"/>
                  </a:ext>
                </a:extLst>
              </p:cNvPr>
              <p:cNvSpPr txBox="1"/>
              <p:nvPr/>
            </p:nvSpPr>
            <p:spPr>
              <a:xfrm>
                <a:off x="8745526" y="1022716"/>
                <a:ext cx="182742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b="1" dirty="0">
                    <a:solidFill>
                      <a:schemeClr val="tx1"/>
                    </a:solidFill>
                    <a:effectLst>
                      <a:glow rad="127000">
                        <a:schemeClr val="bg1"/>
                      </a:glow>
                    </a:effectLst>
                  </a:rPr>
                  <a:t>120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65CAD73-DB4C-31E8-A715-AFB3882750C1}"/>
                  </a:ext>
                </a:extLst>
              </p:cNvPr>
              <p:cNvSpPr txBox="1"/>
              <p:nvPr/>
            </p:nvSpPr>
            <p:spPr>
              <a:xfrm>
                <a:off x="4455551" y="1022716"/>
                <a:ext cx="121828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b="1" dirty="0">
                    <a:solidFill>
                      <a:schemeClr val="tx1"/>
                    </a:solidFill>
                    <a:effectLst>
                      <a:glow rad="127000">
                        <a:schemeClr val="bg1"/>
                      </a:glow>
                    </a:effectLst>
                  </a:rPr>
                  <a:t>60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C99A138-F9C1-B7FA-4FFB-1859EEB0CDA3}"/>
                  </a:ext>
                </a:extLst>
              </p:cNvPr>
              <p:cNvSpPr txBox="1"/>
              <p:nvPr/>
            </p:nvSpPr>
            <p:spPr>
              <a:xfrm>
                <a:off x="164148" y="1022716"/>
                <a:ext cx="6091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b="1" dirty="0">
                    <a:effectLst>
                      <a:glow rad="1270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</p:grpSp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EC980764-90B7-BC13-52B2-4DA16C33D245}"/>
              </a:ext>
            </a:extLst>
          </p:cNvPr>
          <p:cNvGrpSpPr/>
          <p:nvPr/>
        </p:nvGrpSpPr>
        <p:grpSpPr>
          <a:xfrm>
            <a:off x="192088" y="882828"/>
            <a:ext cx="11174611" cy="123111"/>
            <a:chOff x="192088" y="882828"/>
            <a:chExt cx="11174611" cy="123111"/>
          </a:xfrm>
        </p:grpSpPr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F02F8515-CC0B-7B33-F1D8-60B3D8C30ED3}"/>
                </a:ext>
              </a:extLst>
            </p:cNvPr>
            <p:cNvSpPr/>
            <p:nvPr/>
          </p:nvSpPr>
          <p:spPr>
            <a:xfrm flipV="1">
              <a:off x="192088" y="924738"/>
              <a:ext cx="10800000" cy="45719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03F31E2-28DA-FB98-38CB-21BD5D059CF0}"/>
                </a:ext>
              </a:extLst>
            </p:cNvPr>
            <p:cNvSpPr txBox="1"/>
            <p:nvPr/>
          </p:nvSpPr>
          <p:spPr>
            <a:xfrm>
              <a:off x="10992088" y="882828"/>
              <a:ext cx="374611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</a:t>
              </a:r>
              <a:endParaRPr lang="en-US" altLang="ko-KR" sz="8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C5FAB666-67DA-EEFB-19AB-88951A7D5773}"/>
              </a:ext>
            </a:extLst>
          </p:cNvPr>
          <p:cNvGrpSpPr/>
          <p:nvPr/>
        </p:nvGrpSpPr>
        <p:grpSpPr>
          <a:xfrm>
            <a:off x="192088" y="1024730"/>
            <a:ext cx="10799999" cy="252000"/>
            <a:chOff x="192088" y="1024730"/>
            <a:chExt cx="10799999" cy="252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11" name="직사각형 310">
              <a:extLst>
                <a:ext uri="{FF2B5EF4-FFF2-40B4-BE49-F238E27FC236}">
                  <a16:creationId xmlns:a16="http://schemas.microsoft.com/office/drawing/2014/main" id="{BCB78A9A-E6DE-A246-0457-8209A461B681}"/>
                </a:ext>
              </a:extLst>
            </p:cNvPr>
            <p:cNvSpPr/>
            <p:nvPr/>
          </p:nvSpPr>
          <p:spPr>
            <a:xfrm>
              <a:off x="192088" y="1024730"/>
              <a:ext cx="2160000" cy="252000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DD7B72A-2FFE-98F4-5736-26A94EBDEC49}"/>
                </a:ext>
              </a:extLst>
            </p:cNvPr>
            <p:cNvSpPr/>
            <p:nvPr/>
          </p:nvSpPr>
          <p:spPr>
            <a:xfrm>
              <a:off x="2352088" y="1024730"/>
              <a:ext cx="3240000" cy="252000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51" name="직사각형 3">
              <a:extLst>
                <a:ext uri="{FF2B5EF4-FFF2-40B4-BE49-F238E27FC236}">
                  <a16:creationId xmlns:a16="http://schemas.microsoft.com/office/drawing/2014/main" id="{FE621C5E-3D3D-A327-73BA-67E5DDC8D324}"/>
                </a:ext>
              </a:extLst>
            </p:cNvPr>
            <p:cNvSpPr/>
            <p:nvPr/>
          </p:nvSpPr>
          <p:spPr>
            <a:xfrm>
              <a:off x="5592087" y="1024730"/>
              <a:ext cx="720000" cy="252000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52" name="직사각형 9">
              <a:extLst>
                <a:ext uri="{FF2B5EF4-FFF2-40B4-BE49-F238E27FC236}">
                  <a16:creationId xmlns:a16="http://schemas.microsoft.com/office/drawing/2014/main" id="{F32CA925-7E69-D614-5F1B-7574CB715344}"/>
                </a:ext>
              </a:extLst>
            </p:cNvPr>
            <p:cNvSpPr/>
            <p:nvPr/>
          </p:nvSpPr>
          <p:spPr>
            <a:xfrm>
              <a:off x="6312087" y="1024730"/>
              <a:ext cx="4680000" cy="252000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</p:grpSp>
      <p:grpSp>
        <p:nvGrpSpPr>
          <p:cNvPr id="275" name="그룹 274">
            <a:extLst>
              <a:ext uri="{FF2B5EF4-FFF2-40B4-BE49-F238E27FC236}">
                <a16:creationId xmlns:a16="http://schemas.microsoft.com/office/drawing/2014/main" id="{76F0A25D-5903-C144-74C0-C8124C9F852F}"/>
              </a:ext>
            </a:extLst>
          </p:cNvPr>
          <p:cNvGrpSpPr/>
          <p:nvPr/>
        </p:nvGrpSpPr>
        <p:grpSpPr>
          <a:xfrm>
            <a:off x="192088" y="1458481"/>
            <a:ext cx="11080033" cy="123111"/>
            <a:chOff x="192088" y="1519441"/>
            <a:chExt cx="11080033" cy="123111"/>
          </a:xfrm>
        </p:grpSpPr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D3EDB44C-058A-A054-869C-E9D4573E4164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192088" y="1580997"/>
              <a:ext cx="10800000" cy="0"/>
            </a:xfrm>
            <a:prstGeom prst="line">
              <a:avLst/>
            </a:prstGeom>
            <a:ln w="9525">
              <a:solidFill>
                <a:srgbClr val="BD9C7C"/>
              </a:solidFill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974768-3BD7-6393-289F-CF3890DED735}"/>
                </a:ext>
              </a:extLst>
            </p:cNvPr>
            <p:cNvSpPr txBox="1"/>
            <p:nvPr/>
          </p:nvSpPr>
          <p:spPr>
            <a:xfrm>
              <a:off x="10992088" y="1519441"/>
              <a:ext cx="280033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BD9C7C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800" b="1" dirty="0">
                <a:solidFill>
                  <a:srgbClr val="BD9C7C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323B90F-8DA4-6A1B-96CE-46DD305BCF59}"/>
              </a:ext>
            </a:extLst>
          </p:cNvPr>
          <p:cNvGrpSpPr/>
          <p:nvPr/>
        </p:nvGrpSpPr>
        <p:grpSpPr>
          <a:xfrm>
            <a:off x="192088" y="3588763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8137DBBD-C71F-7E85-DBC6-A4C2CADEB601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0A67FD8-971E-6BDC-8C64-886E42F37261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329" name="TextBox 328">
            <a:extLst>
              <a:ext uri="{FF2B5EF4-FFF2-40B4-BE49-F238E27FC236}">
                <a16:creationId xmlns:a16="http://schemas.microsoft.com/office/drawing/2014/main" id="{F20F768F-3F52-0CF2-2389-5496DE08A700}"/>
              </a:ext>
            </a:extLst>
          </p:cNvPr>
          <p:cNvSpPr txBox="1"/>
          <p:nvPr/>
        </p:nvSpPr>
        <p:spPr>
          <a:xfrm>
            <a:off x="862396" y="816475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10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EB37144B-D736-B0D4-1D7B-517030AE3CAC}"/>
              </a:ext>
            </a:extLst>
          </p:cNvPr>
          <p:cNvSpPr txBox="1"/>
          <p:nvPr/>
        </p:nvSpPr>
        <p:spPr>
          <a:xfrm>
            <a:off x="1580525" y="816475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20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FD8A38DA-62FE-41E7-8EEA-ABBD3D4C1815}"/>
              </a:ext>
            </a:extLst>
          </p:cNvPr>
          <p:cNvSpPr txBox="1"/>
          <p:nvPr/>
        </p:nvSpPr>
        <p:spPr>
          <a:xfrm>
            <a:off x="3024266" y="816475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40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77049142-257D-88B0-D07F-4901F5FD0AEB}"/>
              </a:ext>
            </a:extLst>
          </p:cNvPr>
          <p:cNvSpPr txBox="1"/>
          <p:nvPr/>
        </p:nvSpPr>
        <p:spPr>
          <a:xfrm>
            <a:off x="3742395" y="816475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50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D9E273C5-71B1-C3DD-1D31-39FC41204DD5}"/>
              </a:ext>
            </a:extLst>
          </p:cNvPr>
          <p:cNvSpPr txBox="1"/>
          <p:nvPr/>
        </p:nvSpPr>
        <p:spPr>
          <a:xfrm>
            <a:off x="5180525" y="816475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70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23804B2F-6207-43D1-05AB-4C083494EB1D}"/>
              </a:ext>
            </a:extLst>
          </p:cNvPr>
          <p:cNvSpPr txBox="1"/>
          <p:nvPr/>
        </p:nvSpPr>
        <p:spPr>
          <a:xfrm>
            <a:off x="5898654" y="816475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80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9E47A140-97C9-CECA-57E0-DEA59B9E72C3}"/>
              </a:ext>
            </a:extLst>
          </p:cNvPr>
          <p:cNvSpPr txBox="1"/>
          <p:nvPr/>
        </p:nvSpPr>
        <p:spPr>
          <a:xfrm>
            <a:off x="7314368" y="816475"/>
            <a:ext cx="149080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100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B16017E4-23D7-F4BF-E603-AF03D88ADEBA}"/>
              </a:ext>
            </a:extLst>
          </p:cNvPr>
          <p:cNvSpPr txBox="1"/>
          <p:nvPr/>
        </p:nvSpPr>
        <p:spPr>
          <a:xfrm>
            <a:off x="8040117" y="816475"/>
            <a:ext cx="149080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110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B6BC5A94-1EBF-FBB2-CD48-F31CCB58ACE0}"/>
              </a:ext>
            </a:extLst>
          </p:cNvPr>
          <p:cNvSpPr txBox="1"/>
          <p:nvPr/>
        </p:nvSpPr>
        <p:spPr>
          <a:xfrm>
            <a:off x="9475493" y="816475"/>
            <a:ext cx="149080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130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1AFC26B4-FFD4-4EE1-53C3-C8A1CAC2B1E2}"/>
              </a:ext>
            </a:extLst>
          </p:cNvPr>
          <p:cNvSpPr txBox="1"/>
          <p:nvPr/>
        </p:nvSpPr>
        <p:spPr>
          <a:xfrm>
            <a:off x="10201242" y="816475"/>
            <a:ext cx="149080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140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DB01679-0383-5B39-673D-DB52356EDC81}"/>
              </a:ext>
            </a:extLst>
          </p:cNvPr>
          <p:cNvSpPr/>
          <p:nvPr/>
        </p:nvSpPr>
        <p:spPr>
          <a:xfrm>
            <a:off x="192088" y="924740"/>
            <a:ext cx="10800000" cy="30231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BB75293-E1DF-AE72-1D85-3AB5BB24D4C9}"/>
              </a:ext>
            </a:extLst>
          </p:cNvPr>
          <p:cNvGrpSpPr/>
          <p:nvPr/>
        </p:nvGrpSpPr>
        <p:grpSpPr>
          <a:xfrm>
            <a:off x="192088" y="1411783"/>
            <a:ext cx="8469191" cy="216507"/>
            <a:chOff x="192088" y="1472743"/>
            <a:chExt cx="8469191" cy="216507"/>
          </a:xfrm>
          <a:effectLst/>
        </p:grpSpPr>
        <p:sp>
          <p:nvSpPr>
            <p:cNvPr id="32" name="직사각형 260">
              <a:extLst>
                <a:ext uri="{FF2B5EF4-FFF2-40B4-BE49-F238E27FC236}">
                  <a16:creationId xmlns:a16="http://schemas.microsoft.com/office/drawing/2014/main" id="{B89DA736-50EA-3374-50BA-C9C76CCB29D7}"/>
                </a:ext>
              </a:extLst>
            </p:cNvPr>
            <p:cNvSpPr/>
            <p:nvPr/>
          </p:nvSpPr>
          <p:spPr>
            <a:xfrm>
              <a:off x="192088" y="1472743"/>
              <a:ext cx="2160000" cy="216507"/>
            </a:xfrm>
            <a:prstGeom prst="homePlate">
              <a:avLst/>
            </a:prstGeom>
            <a:solidFill>
              <a:srgbClr val="FAFCBC"/>
            </a:solidFill>
            <a:ln w="6350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 도약</a:t>
              </a:r>
            </a:p>
          </p:txBody>
        </p:sp>
        <p:sp>
          <p:nvSpPr>
            <p:cNvPr id="33" name="직사각형 261">
              <a:extLst>
                <a:ext uri="{FF2B5EF4-FFF2-40B4-BE49-F238E27FC236}">
                  <a16:creationId xmlns:a16="http://schemas.microsoft.com/office/drawing/2014/main" id="{8BA30E9C-BDE6-0271-E3D7-D0A7E849C47A}"/>
                </a:ext>
              </a:extLst>
            </p:cNvPr>
            <p:cNvSpPr/>
            <p:nvPr/>
          </p:nvSpPr>
          <p:spPr>
            <a:xfrm>
              <a:off x="2352088" y="1472743"/>
              <a:ext cx="3240000" cy="216507"/>
            </a:xfrm>
            <a:prstGeom prst="homePlate">
              <a:avLst/>
            </a:prstGeom>
            <a:solidFill>
              <a:srgbClr val="FAFCBC"/>
            </a:solidFill>
            <a:ln w="6350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에너지를 모으며 몸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허리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회전</a:t>
              </a:r>
            </a:p>
          </p:txBody>
        </p:sp>
        <p:sp>
          <p:nvSpPr>
            <p:cNvPr id="37" name="직사각형 262">
              <a:extLst>
                <a:ext uri="{FF2B5EF4-FFF2-40B4-BE49-F238E27FC236}">
                  <a16:creationId xmlns:a16="http://schemas.microsoft.com/office/drawing/2014/main" id="{741317C7-1740-E0EF-8141-DED16AB03305}"/>
                </a:ext>
              </a:extLst>
            </p:cNvPr>
            <p:cNvSpPr/>
            <p:nvPr/>
          </p:nvSpPr>
          <p:spPr>
            <a:xfrm>
              <a:off x="5592086" y="1472743"/>
              <a:ext cx="720000" cy="216507"/>
            </a:xfrm>
            <a:prstGeom prst="homePlate">
              <a:avLst/>
            </a:prstGeom>
            <a:solidFill>
              <a:srgbClr val="FAFCBC"/>
            </a:solidFill>
            <a:ln w="6350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36000" rIns="0" bIns="36000" rtlCol="0" anchor="ctr" anchorCtr="0">
              <a:noAutofit/>
            </a:bodyPr>
            <a:lstStyle/>
            <a:p>
              <a:pPr algn="ctr"/>
              <a:r>
                <a:rPr lang="ko-KR" altLang="en-US" sz="700" dirty="0">
                  <a:effectLst>
                    <a:glow rad="127000">
                      <a:srgbClr val="FAFCBC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</a:rPr>
                <a:t>창</a:t>
              </a:r>
              <a:r>
                <a:rPr lang="en-US" altLang="ko-KR" sz="700" dirty="0">
                  <a:effectLst>
                    <a:glow rad="127000">
                      <a:srgbClr val="FAFCBC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700" dirty="0">
                  <a:effectLst>
                    <a:glow rad="127000">
                      <a:srgbClr val="FAFCBC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</a:rPr>
                <a:t>던지기</a:t>
              </a:r>
            </a:p>
          </p:txBody>
        </p:sp>
        <p:sp>
          <p:nvSpPr>
            <p:cNvPr id="46" name="직사각형 262">
              <a:extLst>
                <a:ext uri="{FF2B5EF4-FFF2-40B4-BE49-F238E27FC236}">
                  <a16:creationId xmlns:a16="http://schemas.microsoft.com/office/drawing/2014/main" id="{6C5C48D0-32D5-50F9-00DA-AB11F5CC58AE}"/>
                </a:ext>
              </a:extLst>
            </p:cNvPr>
            <p:cNvSpPr/>
            <p:nvPr/>
          </p:nvSpPr>
          <p:spPr>
            <a:xfrm>
              <a:off x="7816496" y="1527135"/>
              <a:ext cx="844783" cy="107722"/>
            </a:xfrm>
            <a:prstGeom prst="rect">
              <a:avLst/>
            </a:prstGeom>
            <a:solidFill>
              <a:srgbClr val="FAFCBC">
                <a:alpha val="76000"/>
              </a:srgbClr>
            </a:solidFill>
            <a:ln w="635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전투 </a:t>
              </a: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48" name="직사각형 262">
              <a:extLst>
                <a:ext uri="{FF2B5EF4-FFF2-40B4-BE49-F238E27FC236}">
                  <a16:creationId xmlns:a16="http://schemas.microsoft.com/office/drawing/2014/main" id="{FC475EBE-1CF5-D39A-82D1-DAE7ABB39D05}"/>
                </a:ext>
              </a:extLst>
            </p:cNvPr>
            <p:cNvSpPr/>
            <p:nvPr/>
          </p:nvSpPr>
          <p:spPr>
            <a:xfrm>
              <a:off x="6312085" y="1472743"/>
              <a:ext cx="1440000" cy="216507"/>
            </a:xfrm>
            <a:prstGeom prst="homePlate">
              <a:avLst/>
            </a:prstGeom>
            <a:solidFill>
              <a:srgbClr val="FAFCBC"/>
            </a:solidFill>
            <a:ln w="6350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800" dirty="0">
                  <a:effectLst>
                    <a:glow rad="127000">
                      <a:srgbClr val="FAFCBC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</a:rPr>
                <a:t>수직 낙하 후 착지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6549EEC-85EA-D99F-AD4E-CF6F2E65CF4B}"/>
              </a:ext>
            </a:extLst>
          </p:cNvPr>
          <p:cNvGrpSpPr/>
          <p:nvPr/>
        </p:nvGrpSpPr>
        <p:grpSpPr>
          <a:xfrm>
            <a:off x="192088" y="1811597"/>
            <a:ext cx="11516050" cy="216507"/>
            <a:chOff x="192088" y="1901482"/>
            <a:chExt cx="11516050" cy="216507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8EAD8CF-2C93-1D84-D417-F4DDFEA37CFF}"/>
                </a:ext>
              </a:extLst>
            </p:cNvPr>
            <p:cNvGrpSpPr/>
            <p:nvPr/>
          </p:nvGrpSpPr>
          <p:grpSpPr>
            <a:xfrm>
              <a:off x="192088" y="1948179"/>
              <a:ext cx="11516050" cy="123111"/>
              <a:chOff x="192088" y="1896741"/>
              <a:chExt cx="11516050" cy="123111"/>
            </a:xfrm>
          </p:grpSpPr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C322CA2D-EE97-3D69-920E-93DED7BF66E1}"/>
                  </a:ext>
                </a:extLst>
              </p:cNvPr>
              <p:cNvCxnSpPr>
                <a:cxnSpLocks/>
                <a:endCxn id="72" idx="1"/>
              </p:cNvCxnSpPr>
              <p:nvPr/>
            </p:nvCxnSpPr>
            <p:spPr>
              <a:xfrm flipV="1">
                <a:off x="192088" y="1958297"/>
                <a:ext cx="10800000" cy="1"/>
              </a:xfrm>
              <a:prstGeom prst="line">
                <a:avLst/>
              </a:prstGeom>
              <a:ln w="9525">
                <a:solidFill>
                  <a:schemeClr val="tx1">
                    <a:lumMod val="65000"/>
                    <a:lumOff val="35000"/>
                  </a:schemeClr>
                </a:solidFill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6896DB0-A605-E1B7-703A-53A269DF8668}"/>
                  </a:ext>
                </a:extLst>
              </p:cNvPr>
              <p:cNvSpPr txBox="1"/>
              <p:nvPr/>
            </p:nvSpPr>
            <p:spPr>
              <a:xfrm>
                <a:off x="10992088" y="1896741"/>
                <a:ext cx="716050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endParaRPr lang="en-US" altLang="ko-KR" sz="800" b="1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D384936F-6B06-DB19-031B-68B5C2C9E46A}"/>
                </a:ext>
              </a:extLst>
            </p:cNvPr>
            <p:cNvGrpSpPr/>
            <p:nvPr/>
          </p:nvGrpSpPr>
          <p:grpSpPr>
            <a:xfrm>
              <a:off x="7390400" y="1901482"/>
              <a:ext cx="727045" cy="216507"/>
              <a:chOff x="7862732" y="2072705"/>
              <a:chExt cx="727045" cy="216507"/>
            </a:xfrm>
          </p:grpSpPr>
          <p:sp>
            <p:nvSpPr>
              <p:cNvPr id="65" name="직사각형 262">
                <a:extLst>
                  <a:ext uri="{FF2B5EF4-FFF2-40B4-BE49-F238E27FC236}">
                    <a16:creationId xmlns:a16="http://schemas.microsoft.com/office/drawing/2014/main" id="{39FED1F4-D702-F714-8F69-5AB71A78DDEB}"/>
                  </a:ext>
                </a:extLst>
              </p:cNvPr>
              <p:cNvSpPr/>
              <p:nvPr/>
            </p:nvSpPr>
            <p:spPr>
              <a:xfrm>
                <a:off x="7862732" y="2072705"/>
                <a:ext cx="360000" cy="216507"/>
              </a:xfrm>
              <a:prstGeom prst="homePlate">
                <a:avLst/>
              </a:prstGeom>
              <a:solidFill>
                <a:schemeClr val="bg1">
                  <a:lumMod val="7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6" name="직사각형 262">
                <a:extLst>
                  <a:ext uri="{FF2B5EF4-FFF2-40B4-BE49-F238E27FC236}">
                    <a16:creationId xmlns:a16="http://schemas.microsoft.com/office/drawing/2014/main" id="{162FC812-37BD-D43C-FB55-B20E2DADD52B}"/>
                  </a:ext>
                </a:extLst>
              </p:cNvPr>
              <p:cNvSpPr/>
              <p:nvPr/>
            </p:nvSpPr>
            <p:spPr>
              <a:xfrm>
                <a:off x="7894074" y="2090746"/>
                <a:ext cx="695703" cy="180425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36000" rIns="0" bIns="36000" rtlCol="0" anchor="ctr" anchorCtr="0">
                <a:spAutoFit/>
              </a:bodyPr>
              <a:lstStyle/>
              <a:p>
                <a:r>
                  <a:rPr lang="en-US" altLang="ko-KR" sz="700" dirty="0">
                    <a:ln w="31750">
                      <a:noFill/>
                    </a:ln>
                    <a:effectLst>
                      <a:glow rad="1270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700" dirty="0">
                    <a:ln w="31750">
                      <a:noFill/>
                    </a:ln>
                    <a:effectLst>
                      <a:glow rad="1270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착지한 후</a:t>
                </a:r>
                <a:r>
                  <a:rPr lang="en-US" altLang="ko-KR" sz="700" dirty="0">
                    <a:ln w="31750">
                      <a:noFill/>
                    </a:ln>
                    <a:effectLst>
                      <a:glow rad="1270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700" dirty="0">
                  <a:ln w="31750">
                    <a:noFill/>
                  </a:ln>
                  <a:effectLst>
                    <a:glow rad="127000">
                      <a:schemeClr val="bg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5EFCC7A6-49FE-0552-AE6C-E6AB93AE981A}"/>
              </a:ext>
            </a:extLst>
          </p:cNvPr>
          <p:cNvGrpSpPr/>
          <p:nvPr/>
        </p:nvGrpSpPr>
        <p:grpSpPr>
          <a:xfrm>
            <a:off x="192088" y="2218342"/>
            <a:ext cx="11298042" cy="216507"/>
            <a:chOff x="192088" y="2251588"/>
            <a:chExt cx="11298042" cy="216507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1741B88F-57FF-4540-B5F4-F3B43CADD7CE}"/>
                </a:ext>
              </a:extLst>
            </p:cNvPr>
            <p:cNvGrpSpPr/>
            <p:nvPr/>
          </p:nvGrpSpPr>
          <p:grpSpPr>
            <a:xfrm>
              <a:off x="192088" y="2298286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2FADCD95-124D-632F-B3E4-A5A58BBBA781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E14D72AE-BC92-7C4C-7723-15CCCACC444D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8DB24618-282A-561E-FE42-5F84AC318F16}"/>
                </a:ext>
              </a:extLst>
            </p:cNvPr>
            <p:cNvSpPr/>
            <p:nvPr/>
          </p:nvSpPr>
          <p:spPr>
            <a:xfrm>
              <a:off x="192088" y="2251588"/>
              <a:ext cx="7560000" cy="216507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7C680FB1-1090-9F2D-E849-4CFC461F4602}"/>
              </a:ext>
            </a:extLst>
          </p:cNvPr>
          <p:cNvGrpSpPr/>
          <p:nvPr/>
        </p:nvGrpSpPr>
        <p:grpSpPr>
          <a:xfrm>
            <a:off x="192088" y="2558247"/>
            <a:ext cx="11775737" cy="285204"/>
            <a:chOff x="192088" y="2446051"/>
            <a:chExt cx="11775737" cy="285204"/>
          </a:xfrm>
        </p:grpSpPr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5EE29607-AF2E-83BA-1BF4-D58B68ABD931}"/>
                </a:ext>
              </a:extLst>
            </p:cNvPr>
            <p:cNvGrpSpPr/>
            <p:nvPr/>
          </p:nvGrpSpPr>
          <p:grpSpPr>
            <a:xfrm>
              <a:off x="192088" y="2515255"/>
              <a:ext cx="11775737" cy="216000"/>
              <a:chOff x="192088" y="2692030"/>
              <a:chExt cx="11775737" cy="21600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85CF6476-56E0-1637-29AE-E0FE5A749BDF}"/>
                  </a:ext>
                </a:extLst>
              </p:cNvPr>
              <p:cNvGrpSpPr/>
              <p:nvPr/>
            </p:nvGrpSpPr>
            <p:grpSpPr>
              <a:xfrm>
                <a:off x="192088" y="2738475"/>
                <a:ext cx="11775737" cy="123111"/>
                <a:chOff x="192088" y="2725429"/>
                <a:chExt cx="11775737" cy="123111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5F600AD2-17BF-BF7A-662B-E05AD1ED525C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192088" y="2786985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764D5734-6C1A-A70F-8134-7536F865C733}"/>
                    </a:ext>
                  </a:extLst>
                </p:cNvPr>
                <p:cNvSpPr txBox="1"/>
                <p:nvPr/>
              </p:nvSpPr>
              <p:spPr>
                <a:xfrm>
                  <a:off x="10992088" y="2725429"/>
                  <a:ext cx="97573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비주얼 </a:t>
                  </a:r>
                  <a:r>
                    <a:rPr lang="ko-KR" altLang="en-US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(VFX)</a:t>
                  </a:r>
                </a:p>
              </p:txBody>
            </p:sp>
          </p:grpSp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912CB21A-DA32-CC56-EDAA-491801BE04FD}"/>
                  </a:ext>
                </a:extLst>
              </p:cNvPr>
              <p:cNvGrpSpPr/>
              <p:nvPr/>
            </p:nvGrpSpPr>
            <p:grpSpPr>
              <a:xfrm>
                <a:off x="1920088" y="2692030"/>
                <a:ext cx="9071994" cy="216000"/>
                <a:chOff x="1920088" y="2678984"/>
                <a:chExt cx="9071994" cy="216000"/>
              </a:xfrm>
            </p:grpSpPr>
            <p:sp>
              <p:nvSpPr>
                <p:cNvPr id="127" name="화살표: 오각형 126">
                  <a:extLst>
                    <a:ext uri="{FF2B5EF4-FFF2-40B4-BE49-F238E27FC236}">
                      <a16:creationId xmlns:a16="http://schemas.microsoft.com/office/drawing/2014/main" id="{4BFA3555-A4B2-DE43-80FA-697A6D4F80C9}"/>
                    </a:ext>
                  </a:extLst>
                </p:cNvPr>
                <p:cNvSpPr/>
                <p:nvPr/>
              </p:nvSpPr>
              <p:spPr>
                <a:xfrm>
                  <a:off x="6312082" y="2678984"/>
                  <a:ext cx="4680000" cy="216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지면에 꽂힌 후 폭발하는 이펙트</a:t>
                  </a:r>
                </a:p>
              </p:txBody>
            </p:sp>
            <p:sp>
              <p:nvSpPr>
                <p:cNvPr id="132" name="화살표: 오각형 131">
                  <a:extLst>
                    <a:ext uri="{FF2B5EF4-FFF2-40B4-BE49-F238E27FC236}">
                      <a16:creationId xmlns:a16="http://schemas.microsoft.com/office/drawing/2014/main" id="{157700B8-2A3D-B181-0DF3-72193CB99BEB}"/>
                    </a:ext>
                  </a:extLst>
                </p:cNvPr>
                <p:cNvSpPr/>
                <p:nvPr/>
              </p:nvSpPr>
              <p:spPr>
                <a:xfrm>
                  <a:off x="1920088" y="2678984"/>
                  <a:ext cx="432000" cy="216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7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파동 </a:t>
                  </a:r>
                  <a:endParaRPr lang="en-US" altLang="ko-KR" sz="7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  <a:p>
                  <a:pPr algn="ctr"/>
                  <a:r>
                    <a:rPr lang="ko-KR" altLang="en-US" sz="7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</a:t>
                  </a:r>
                </a:p>
              </p:txBody>
            </p:sp>
            <p:sp>
              <p:nvSpPr>
                <p:cNvPr id="134" name="화살표: 오각형 133">
                  <a:extLst>
                    <a:ext uri="{FF2B5EF4-FFF2-40B4-BE49-F238E27FC236}">
                      <a16:creationId xmlns:a16="http://schemas.microsoft.com/office/drawing/2014/main" id="{E427B8E8-C2AD-C253-EDBF-E3BCEF928C9D}"/>
                    </a:ext>
                  </a:extLst>
                </p:cNvPr>
                <p:cNvSpPr/>
                <p:nvPr/>
              </p:nvSpPr>
              <p:spPr>
                <a:xfrm>
                  <a:off x="2352088" y="2678984"/>
                  <a:ext cx="3240000" cy="216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형상으로 에너지가 모이는 이펙트</a:t>
                  </a:r>
                </a:p>
              </p:txBody>
            </p:sp>
            <p:sp>
              <p:nvSpPr>
                <p:cNvPr id="145" name="화살표: 오각형 144">
                  <a:extLst>
                    <a:ext uri="{FF2B5EF4-FFF2-40B4-BE49-F238E27FC236}">
                      <a16:creationId xmlns:a16="http://schemas.microsoft.com/office/drawing/2014/main" id="{1A43A926-2F80-C955-141A-8A42BF63393E}"/>
                    </a:ext>
                  </a:extLst>
                </p:cNvPr>
                <p:cNvSpPr/>
                <p:nvPr/>
              </p:nvSpPr>
              <p:spPr>
                <a:xfrm>
                  <a:off x="5592087" y="2678984"/>
                  <a:ext cx="720000" cy="216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7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</a:t>
                  </a:r>
                  <a:r>
                    <a:rPr lang="en-US" altLang="ko-KR" sz="7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  <a:r>
                    <a:rPr lang="ko-KR" altLang="en-US" sz="7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날아가는</a:t>
                  </a:r>
                  <a:r>
                    <a:rPr lang="en-US" altLang="ko-KR" sz="7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</a:p>
                <a:p>
                  <a:pPr algn="ctr"/>
                  <a:r>
                    <a:rPr lang="ko-KR" altLang="en-US" sz="7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7E2BCF9-8B51-CD61-C280-A89C28547C4A}"/>
                </a:ext>
              </a:extLst>
            </p:cNvPr>
            <p:cNvSpPr txBox="1"/>
            <p:nvPr/>
          </p:nvSpPr>
          <p:spPr>
            <a:xfrm>
              <a:off x="1870511" y="2446051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effectLst>
                    <a:glow rad="127000">
                      <a:schemeClr val="bg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24</a:t>
              </a:r>
            </a:p>
          </p:txBody>
        </p:sp>
      </p:grpSp>
      <p:sp>
        <p:nvSpPr>
          <p:cNvPr id="354" name="TextBox 353">
            <a:extLst>
              <a:ext uri="{FF2B5EF4-FFF2-40B4-BE49-F238E27FC236}">
                <a16:creationId xmlns:a16="http://schemas.microsoft.com/office/drawing/2014/main" id="{1E4E62FA-B079-A316-4788-A9BCAC087A1E}"/>
              </a:ext>
            </a:extLst>
          </p:cNvPr>
          <p:cNvSpPr txBox="1"/>
          <p:nvPr/>
        </p:nvSpPr>
        <p:spPr>
          <a:xfrm>
            <a:off x="5543330" y="924291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>
                      <a:lumMod val="95000"/>
                    </a:schemeClr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75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505FB131-4389-2D31-569F-55CD0B06D89E}"/>
              </a:ext>
            </a:extLst>
          </p:cNvPr>
          <p:cNvSpPr txBox="1"/>
          <p:nvPr/>
        </p:nvSpPr>
        <p:spPr>
          <a:xfrm>
            <a:off x="6262640" y="924291"/>
            <a:ext cx="99386" cy="107722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effectLst>
                  <a:glow rad="127000">
                    <a:schemeClr val="bg1">
                      <a:lumMod val="95000"/>
                    </a:schemeClr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85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064C361B-EA21-9382-E542-4EB5B5E0D3B5}"/>
              </a:ext>
            </a:extLst>
          </p:cNvPr>
          <p:cNvGrpSpPr/>
          <p:nvPr/>
        </p:nvGrpSpPr>
        <p:grpSpPr>
          <a:xfrm>
            <a:off x="192088" y="3056465"/>
            <a:ext cx="11381398" cy="361242"/>
            <a:chOff x="192088" y="3170435"/>
            <a:chExt cx="11381398" cy="361242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34B5C294-1F2B-C1B1-B38C-0F11B4ACBE0A}"/>
                </a:ext>
              </a:extLst>
            </p:cNvPr>
            <p:cNvGrpSpPr/>
            <p:nvPr/>
          </p:nvGrpSpPr>
          <p:grpSpPr>
            <a:xfrm>
              <a:off x="192088" y="3190116"/>
              <a:ext cx="11381398" cy="230832"/>
              <a:chOff x="192088" y="3164694"/>
              <a:chExt cx="11381398" cy="230832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EBCB837F-190D-CA01-F07B-A8A123CE19DC}"/>
                  </a:ext>
                </a:extLst>
              </p:cNvPr>
              <p:cNvSpPr txBox="1"/>
              <p:nvPr/>
            </p:nvSpPr>
            <p:spPr>
              <a:xfrm>
                <a:off x="10992088" y="3164694"/>
                <a:ext cx="581398" cy="230832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endPara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  <a:p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0F015F21-117B-7B92-81EB-DCDAAC43ECB4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CCB0A5CF-FE0E-157C-D5A6-AC428D0A91D0}"/>
                </a:ext>
              </a:extLst>
            </p:cNvPr>
            <p:cNvGrpSpPr/>
            <p:nvPr/>
          </p:nvGrpSpPr>
          <p:grpSpPr>
            <a:xfrm>
              <a:off x="5898654" y="3170435"/>
              <a:ext cx="690895" cy="288992"/>
              <a:chOff x="5898654" y="3200915"/>
              <a:chExt cx="690895" cy="288992"/>
            </a:xfrm>
          </p:grpSpPr>
          <p:sp>
            <p:nvSpPr>
              <p:cNvPr id="303" name="이등변 삼각형 302">
                <a:extLst>
                  <a:ext uri="{FF2B5EF4-FFF2-40B4-BE49-F238E27FC236}">
                    <a16:creationId xmlns:a16="http://schemas.microsoft.com/office/drawing/2014/main" id="{28D9B73D-C906-1C5B-9838-8C4EE2085A0D}"/>
                  </a:ext>
                </a:extLst>
              </p:cNvPr>
              <p:cNvSpPr/>
              <p:nvPr/>
            </p:nvSpPr>
            <p:spPr>
              <a:xfrm rot="10800000">
                <a:off x="6179088" y="3200915"/>
                <a:ext cx="121650" cy="123428"/>
              </a:xfrm>
              <a:prstGeom prst="triangle">
                <a:avLst/>
              </a:prstGeom>
              <a:solidFill>
                <a:srgbClr val="FFD1D1"/>
              </a:solidFill>
              <a:ln w="95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97" name="직사각형 262">
                <a:extLst>
                  <a:ext uri="{FF2B5EF4-FFF2-40B4-BE49-F238E27FC236}">
                    <a16:creationId xmlns:a16="http://schemas.microsoft.com/office/drawing/2014/main" id="{5AB74BFC-8BCA-3E2C-9B38-E4434ADCE3E9}"/>
                  </a:ext>
                </a:extLst>
              </p:cNvPr>
              <p:cNvSpPr/>
              <p:nvPr/>
            </p:nvSpPr>
            <p:spPr>
              <a:xfrm>
                <a:off x="5898654" y="3382185"/>
                <a:ext cx="690895" cy="107722"/>
              </a:xfrm>
              <a:prstGeom prst="rect">
                <a:avLst/>
              </a:prstGeom>
              <a:solidFill>
                <a:schemeClr val="bg1"/>
              </a:solidFill>
              <a:ln w="635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700" dirty="0">
                    <a:ln w="31750">
                      <a:noFill/>
                    </a:ln>
                    <a:effectLst>
                      <a:glow rad="1270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투사체</a:t>
                </a:r>
                <a:r>
                  <a:rPr lang="en-US" altLang="ko-KR" sz="700" dirty="0">
                    <a:ln w="31750">
                      <a:noFill/>
                    </a:ln>
                    <a:effectLst>
                      <a:glow rad="1270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700" dirty="0">
                    <a:ln w="31750">
                      <a:noFill/>
                    </a:ln>
                    <a:effectLst>
                      <a:glow rad="1270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</a:t>
                </a:r>
                <a:r>
                  <a:rPr lang="en-US" altLang="ko-KR" sz="700" dirty="0">
                    <a:ln w="31750">
                      <a:noFill/>
                    </a:ln>
                    <a:effectLst>
                      <a:glow rad="1270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700" dirty="0">
                    <a:ln w="31750">
                      <a:noFill/>
                    </a:ln>
                    <a:effectLst>
                      <a:glow rad="1270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충돌 시</a:t>
                </a:r>
              </a:p>
            </p:txBody>
          </p: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B050B98E-1F49-60EA-0E96-82231EFC337C}"/>
                </a:ext>
              </a:extLst>
            </p:cNvPr>
            <p:cNvGrpSpPr/>
            <p:nvPr/>
          </p:nvGrpSpPr>
          <p:grpSpPr>
            <a:xfrm>
              <a:off x="7514663" y="3170435"/>
              <a:ext cx="2507156" cy="361242"/>
              <a:chOff x="7514663" y="3170435"/>
              <a:chExt cx="2507156" cy="361242"/>
            </a:xfrm>
          </p:grpSpPr>
          <p:sp>
            <p:nvSpPr>
              <p:cNvPr id="260" name="이등변 삼각형 259">
                <a:extLst>
                  <a:ext uri="{FF2B5EF4-FFF2-40B4-BE49-F238E27FC236}">
                    <a16:creationId xmlns:a16="http://schemas.microsoft.com/office/drawing/2014/main" id="{2430738B-3C67-9E6B-02DC-4EA2050CB0CD}"/>
                  </a:ext>
                </a:extLst>
              </p:cNvPr>
              <p:cNvSpPr/>
              <p:nvPr/>
            </p:nvSpPr>
            <p:spPr>
              <a:xfrm rot="10800000">
                <a:off x="7620533" y="3170435"/>
                <a:ext cx="121650" cy="123428"/>
              </a:xfrm>
              <a:prstGeom prst="triangle">
                <a:avLst/>
              </a:prstGeom>
              <a:solidFill>
                <a:srgbClr val="FFD1D1"/>
              </a:solidFill>
              <a:ln w="95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1" name="이등변 삼각형 260">
                <a:extLst>
                  <a:ext uri="{FF2B5EF4-FFF2-40B4-BE49-F238E27FC236}">
                    <a16:creationId xmlns:a16="http://schemas.microsoft.com/office/drawing/2014/main" id="{BF016431-6C51-4FC2-CDB7-7B03BBE7D307}"/>
                  </a:ext>
                </a:extLst>
              </p:cNvPr>
              <p:cNvSpPr/>
              <p:nvPr/>
            </p:nvSpPr>
            <p:spPr>
              <a:xfrm rot="10800000">
                <a:off x="8052330" y="3170435"/>
                <a:ext cx="121650" cy="123428"/>
              </a:xfrm>
              <a:prstGeom prst="triangle">
                <a:avLst/>
              </a:prstGeom>
              <a:solidFill>
                <a:srgbClr val="FFD1D1"/>
              </a:solidFill>
              <a:ln w="95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63" name="이등변 삼각형 262">
                <a:extLst>
                  <a:ext uri="{FF2B5EF4-FFF2-40B4-BE49-F238E27FC236}">
                    <a16:creationId xmlns:a16="http://schemas.microsoft.com/office/drawing/2014/main" id="{1BCD4EF5-A74D-5BC3-27A9-B72B5A9D505A}"/>
                  </a:ext>
                </a:extLst>
              </p:cNvPr>
              <p:cNvSpPr/>
              <p:nvPr/>
            </p:nvSpPr>
            <p:spPr>
              <a:xfrm rot="10800000">
                <a:off x="8484127" y="3170435"/>
                <a:ext cx="121650" cy="123428"/>
              </a:xfrm>
              <a:prstGeom prst="triangle">
                <a:avLst/>
              </a:prstGeom>
              <a:solidFill>
                <a:srgbClr val="FFD1D1"/>
              </a:solidFill>
              <a:ln w="95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0" name="이등변 삼각형 279">
                <a:extLst>
                  <a:ext uri="{FF2B5EF4-FFF2-40B4-BE49-F238E27FC236}">
                    <a16:creationId xmlns:a16="http://schemas.microsoft.com/office/drawing/2014/main" id="{3624DBD0-E4A7-0A8D-945F-3D7ABBD0A7A5}"/>
                  </a:ext>
                </a:extLst>
              </p:cNvPr>
              <p:cNvSpPr/>
              <p:nvPr/>
            </p:nvSpPr>
            <p:spPr>
              <a:xfrm rot="10800000">
                <a:off x="9347721" y="3170435"/>
                <a:ext cx="121650" cy="123428"/>
              </a:xfrm>
              <a:prstGeom prst="triangle">
                <a:avLst/>
              </a:prstGeom>
              <a:solidFill>
                <a:srgbClr val="FFD1D1"/>
              </a:solidFill>
              <a:ln w="95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1" name="이등변 삼각형 280">
                <a:extLst>
                  <a:ext uri="{FF2B5EF4-FFF2-40B4-BE49-F238E27FC236}">
                    <a16:creationId xmlns:a16="http://schemas.microsoft.com/office/drawing/2014/main" id="{2A5C5B57-DF6F-048B-F9ED-D4E32305E91D}"/>
                  </a:ext>
                </a:extLst>
              </p:cNvPr>
              <p:cNvSpPr/>
              <p:nvPr/>
            </p:nvSpPr>
            <p:spPr>
              <a:xfrm rot="10800000">
                <a:off x="9779516" y="3170435"/>
                <a:ext cx="121650" cy="123428"/>
              </a:xfrm>
              <a:prstGeom prst="triangle">
                <a:avLst/>
              </a:prstGeom>
              <a:solidFill>
                <a:srgbClr val="FFD1D1"/>
              </a:solidFill>
              <a:ln w="95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2" name="이등변 삼각형 281">
                <a:extLst>
                  <a:ext uri="{FF2B5EF4-FFF2-40B4-BE49-F238E27FC236}">
                    <a16:creationId xmlns:a16="http://schemas.microsoft.com/office/drawing/2014/main" id="{B23A3335-6133-9337-EB07-E2551A5787A7}"/>
                  </a:ext>
                </a:extLst>
              </p:cNvPr>
              <p:cNvSpPr/>
              <p:nvPr/>
            </p:nvSpPr>
            <p:spPr>
              <a:xfrm rot="10800000">
                <a:off x="8915924" y="3170435"/>
                <a:ext cx="121650" cy="123428"/>
              </a:xfrm>
              <a:prstGeom prst="triangle">
                <a:avLst/>
              </a:prstGeom>
              <a:solidFill>
                <a:srgbClr val="FFD1D1"/>
              </a:solidFill>
              <a:ln w="95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id="{6F22C9EA-CBD3-3D91-5EA7-BC6610DCB6BB}"/>
                  </a:ext>
                </a:extLst>
              </p:cNvPr>
              <p:cNvGrpSpPr/>
              <p:nvPr/>
            </p:nvGrpSpPr>
            <p:grpSpPr>
              <a:xfrm>
                <a:off x="7681375" y="3337343"/>
                <a:ext cx="1728000" cy="194334"/>
                <a:chOff x="7681375" y="3401972"/>
                <a:chExt cx="1728000" cy="194334"/>
              </a:xfrm>
            </p:grpSpPr>
            <p:sp>
              <p:nvSpPr>
                <p:cNvPr id="293" name="왼쪽 대괄호 292">
                  <a:extLst>
                    <a:ext uri="{FF2B5EF4-FFF2-40B4-BE49-F238E27FC236}">
                      <a16:creationId xmlns:a16="http://schemas.microsoft.com/office/drawing/2014/main" id="{1619E0D3-802B-37C5-1741-10B462DB68EE}"/>
                    </a:ext>
                  </a:extLst>
                </p:cNvPr>
                <p:cNvSpPr/>
                <p:nvPr/>
              </p:nvSpPr>
              <p:spPr>
                <a:xfrm rot="16200000">
                  <a:off x="8498575" y="2584772"/>
                  <a:ext cx="93600" cy="1728000"/>
                </a:xfrm>
                <a:prstGeom prst="leftBracket">
                  <a:avLst>
                    <a:gd name="adj" fmla="val 0"/>
                  </a:avLst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4" name="직사각형 262">
                  <a:extLst>
                    <a:ext uri="{FF2B5EF4-FFF2-40B4-BE49-F238E27FC236}">
                      <a16:creationId xmlns:a16="http://schemas.microsoft.com/office/drawing/2014/main" id="{FE3380AD-BD5D-9730-3C40-E7ADF0912F36}"/>
                    </a:ext>
                  </a:extLst>
                </p:cNvPr>
                <p:cNvSpPr/>
                <p:nvPr/>
              </p:nvSpPr>
              <p:spPr>
                <a:xfrm>
                  <a:off x="8457730" y="3415881"/>
                  <a:ext cx="166712" cy="1804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36000" rIns="0" bIns="36000" rtlCol="0" anchor="ctr" anchorCtr="0">
                  <a:spAutoFit/>
                </a:bodyPr>
                <a:lstStyle/>
                <a:p>
                  <a:r>
                    <a:rPr lang="ko-KR" altLang="en-US" sz="700" i="1" dirty="0">
                      <a:ln w="31750"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경직</a:t>
                  </a:r>
                </a:p>
              </p:txBody>
            </p:sp>
          </p:grpSp>
          <p:grpSp>
            <p:nvGrpSpPr>
              <p:cNvPr id="285" name="그룹 284">
                <a:extLst>
                  <a:ext uri="{FF2B5EF4-FFF2-40B4-BE49-F238E27FC236}">
                    <a16:creationId xmlns:a16="http://schemas.microsoft.com/office/drawing/2014/main" id="{4FEA1415-1039-14C0-4CBF-A490CE8AB2FA}"/>
                  </a:ext>
                </a:extLst>
              </p:cNvPr>
              <p:cNvGrpSpPr/>
              <p:nvPr/>
            </p:nvGrpSpPr>
            <p:grpSpPr>
              <a:xfrm>
                <a:off x="9662746" y="3337342"/>
                <a:ext cx="359073" cy="194335"/>
                <a:chOff x="9662746" y="3401971"/>
                <a:chExt cx="359073" cy="194335"/>
              </a:xfrm>
            </p:grpSpPr>
            <p:cxnSp>
              <p:nvCxnSpPr>
                <p:cNvPr id="291" name="직선 연결선 290">
                  <a:extLst>
                    <a:ext uri="{FF2B5EF4-FFF2-40B4-BE49-F238E27FC236}">
                      <a16:creationId xmlns:a16="http://schemas.microsoft.com/office/drawing/2014/main" id="{8182FA29-5254-EA28-83A8-B290850EF5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41787" y="3401971"/>
                  <a:ext cx="0" cy="93600"/>
                </a:xfrm>
                <a:prstGeom prst="line">
                  <a:avLst/>
                </a:prstGeom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2" name="직사각형 262">
                  <a:extLst>
                    <a:ext uri="{FF2B5EF4-FFF2-40B4-BE49-F238E27FC236}">
                      <a16:creationId xmlns:a16="http://schemas.microsoft.com/office/drawing/2014/main" id="{CF22EA32-8242-6C41-C710-24F5352D39FD}"/>
                    </a:ext>
                  </a:extLst>
                </p:cNvPr>
                <p:cNvSpPr/>
                <p:nvPr/>
              </p:nvSpPr>
              <p:spPr>
                <a:xfrm>
                  <a:off x="9662746" y="3415881"/>
                  <a:ext cx="359073" cy="180425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36000" rIns="0" bIns="36000" rtlCol="0" anchor="ctr" anchorCtr="0">
                  <a:spAutoFit/>
                </a:bodyPr>
                <a:lstStyle/>
                <a:p>
                  <a:r>
                    <a:rPr lang="ko-KR" altLang="en-US" sz="700" i="1" dirty="0">
                      <a:ln w="31750"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피격 이상</a:t>
                  </a:r>
                </a:p>
              </p:txBody>
            </p:sp>
          </p:grp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1E3A7E33-C0B9-503B-D743-EC5465E76FDE}"/>
                  </a:ext>
                </a:extLst>
              </p:cNvPr>
              <p:cNvSpPr txBox="1"/>
              <p:nvPr/>
            </p:nvSpPr>
            <p:spPr>
              <a:xfrm>
                <a:off x="7514663" y="3247123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27000">
                        <a:schemeClr val="bg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104</a:t>
                </a:r>
              </a:p>
            </p:txBody>
          </p:sp>
        </p:grpSp>
      </p:grpSp>
      <p:sp>
        <p:nvSpPr>
          <p:cNvPr id="4" name="TextBox 70">
            <a:extLst>
              <a:ext uri="{FF2B5EF4-FFF2-40B4-BE49-F238E27FC236}">
                <a16:creationId xmlns:a16="http://schemas.microsoft.com/office/drawing/2014/main" id="{7390986D-B474-412C-D9AA-6688815C45A5}"/>
              </a:ext>
            </a:extLst>
          </p:cNvPr>
          <p:cNvSpPr txBox="1"/>
          <p:nvPr/>
        </p:nvSpPr>
        <p:spPr>
          <a:xfrm>
            <a:off x="3905052" y="4548775"/>
            <a:ext cx="395424" cy="107722"/>
          </a:xfrm>
          <a:prstGeom prst="rect">
            <a:avLst/>
          </a:prstGeom>
          <a:solidFill>
            <a:srgbClr val="FAFCBC"/>
          </a:solidFill>
          <a:ln w="6350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8000" tIns="0" rIns="1800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700" dirty="0">
                <a:solidFill>
                  <a:sysClr val="windowText" lastClr="000000"/>
                </a:solidFill>
              </a:rPr>
              <a:t>공중 도약</a:t>
            </a:r>
          </a:p>
        </p:txBody>
      </p:sp>
      <p:sp>
        <p:nvSpPr>
          <p:cNvPr id="10" name="TextBox 70">
            <a:extLst>
              <a:ext uri="{FF2B5EF4-FFF2-40B4-BE49-F238E27FC236}">
                <a16:creationId xmlns:a16="http://schemas.microsoft.com/office/drawing/2014/main" id="{51EB7B27-DE9B-E514-04F4-49D1A8AF01FC}"/>
              </a:ext>
            </a:extLst>
          </p:cNvPr>
          <p:cNvSpPr txBox="1"/>
          <p:nvPr/>
        </p:nvSpPr>
        <p:spPr>
          <a:xfrm>
            <a:off x="7643162" y="4548775"/>
            <a:ext cx="478780" cy="1077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0" rIns="18000" bIns="0" rtlCol="0" anchor="ctr">
            <a:spAutoFit/>
          </a:bodyPr>
          <a:lstStyle>
            <a:defPPr>
              <a:defRPr lang="ko-KR"/>
            </a:defPPr>
            <a:lvl1pPr algn="ctr">
              <a:defRPr sz="70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dirty="0"/>
              <a:t>파동 이펙트</a:t>
            </a:r>
          </a:p>
        </p:txBody>
      </p:sp>
      <p:sp>
        <p:nvSpPr>
          <p:cNvPr id="11" name="TextBox 70">
            <a:extLst>
              <a:ext uri="{FF2B5EF4-FFF2-40B4-BE49-F238E27FC236}">
                <a16:creationId xmlns:a16="http://schemas.microsoft.com/office/drawing/2014/main" id="{D7CBFDEB-1492-DFBF-259F-B93F6BC24FF4}"/>
              </a:ext>
            </a:extLst>
          </p:cNvPr>
          <p:cNvSpPr txBox="1"/>
          <p:nvPr/>
        </p:nvSpPr>
        <p:spPr>
          <a:xfrm>
            <a:off x="3905052" y="4941430"/>
            <a:ext cx="1528748" cy="107722"/>
          </a:xfrm>
          <a:prstGeom prst="rect">
            <a:avLst/>
          </a:prstGeom>
          <a:solidFill>
            <a:srgbClr val="FAFCBC"/>
          </a:solidFill>
          <a:ln w="6350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8000" tIns="0" rIns="1800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700" dirty="0">
                <a:solidFill>
                  <a:sysClr val="windowText" lastClr="000000"/>
                </a:solidFill>
              </a:rPr>
              <a:t>공중에서 에너지를 모으며 몸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허리</a:t>
            </a:r>
            <a:r>
              <a:rPr lang="en-US" altLang="ko-KR" sz="700" dirty="0">
                <a:solidFill>
                  <a:sysClr val="windowText" lastClr="000000"/>
                </a:solidFill>
              </a:rPr>
              <a:t>) </a:t>
            </a:r>
            <a:r>
              <a:rPr lang="ko-KR" altLang="en-US" sz="700" dirty="0">
                <a:solidFill>
                  <a:sysClr val="windowText" lastClr="000000"/>
                </a:solidFill>
              </a:rPr>
              <a:t>회전</a:t>
            </a:r>
          </a:p>
        </p:txBody>
      </p:sp>
      <p:sp>
        <p:nvSpPr>
          <p:cNvPr id="12" name="TextBox 70">
            <a:extLst>
              <a:ext uri="{FF2B5EF4-FFF2-40B4-BE49-F238E27FC236}">
                <a16:creationId xmlns:a16="http://schemas.microsoft.com/office/drawing/2014/main" id="{DB51D069-D6F5-0E39-5F04-3879C32486A7}"/>
              </a:ext>
            </a:extLst>
          </p:cNvPr>
          <p:cNvSpPr txBox="1"/>
          <p:nvPr/>
        </p:nvSpPr>
        <p:spPr>
          <a:xfrm>
            <a:off x="7643162" y="4941430"/>
            <a:ext cx="1389286" cy="1077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0" rIns="18000" bIns="0" rtlCol="0" anchor="ctr">
            <a:spAutoFit/>
          </a:bodyPr>
          <a:lstStyle>
            <a:defPPr>
              <a:defRPr lang="ko-KR"/>
            </a:defPPr>
            <a:lvl1pPr algn="ctr">
              <a:defRPr sz="70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dirty="0"/>
              <a:t>창 형상으로 에너지가 모이는 이펙트</a:t>
            </a:r>
          </a:p>
        </p:txBody>
      </p:sp>
      <p:sp>
        <p:nvSpPr>
          <p:cNvPr id="13" name="TextBox 70">
            <a:extLst>
              <a:ext uri="{FF2B5EF4-FFF2-40B4-BE49-F238E27FC236}">
                <a16:creationId xmlns:a16="http://schemas.microsoft.com/office/drawing/2014/main" id="{DD20B81E-3B6D-272C-0A47-2EF460F0C3D5}"/>
              </a:ext>
            </a:extLst>
          </p:cNvPr>
          <p:cNvSpPr txBox="1"/>
          <p:nvPr/>
        </p:nvSpPr>
        <p:spPr>
          <a:xfrm>
            <a:off x="3905052" y="5334085"/>
            <a:ext cx="395424" cy="107722"/>
          </a:xfrm>
          <a:prstGeom prst="rect">
            <a:avLst/>
          </a:prstGeom>
          <a:solidFill>
            <a:srgbClr val="FAFCBC"/>
          </a:solidFill>
          <a:ln w="6350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8000" tIns="0" rIns="1800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700" dirty="0">
                <a:solidFill>
                  <a:sysClr val="windowText" lastClr="000000"/>
                </a:solidFill>
              </a:rPr>
              <a:t>창 던지기</a:t>
            </a:r>
          </a:p>
        </p:txBody>
      </p:sp>
      <p:sp>
        <p:nvSpPr>
          <p:cNvPr id="14" name="TextBox 70">
            <a:extLst>
              <a:ext uri="{FF2B5EF4-FFF2-40B4-BE49-F238E27FC236}">
                <a16:creationId xmlns:a16="http://schemas.microsoft.com/office/drawing/2014/main" id="{358725E9-FF5A-4B03-EFEF-B4B94330D3C1}"/>
              </a:ext>
            </a:extLst>
          </p:cNvPr>
          <p:cNvSpPr txBox="1"/>
          <p:nvPr/>
        </p:nvSpPr>
        <p:spPr>
          <a:xfrm>
            <a:off x="7643162" y="5334085"/>
            <a:ext cx="837853" cy="1077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0" rIns="18000" bIns="0" rtlCol="0" anchor="ctr">
            <a:spAutoFit/>
          </a:bodyPr>
          <a:lstStyle>
            <a:defPPr>
              <a:defRPr lang="ko-KR"/>
            </a:defPPr>
            <a:lvl1pPr algn="ctr">
              <a:defRPr sz="70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dirty="0"/>
              <a:t>창이 날아가는 이펙트</a:t>
            </a:r>
          </a:p>
        </p:txBody>
      </p:sp>
      <p:sp>
        <p:nvSpPr>
          <p:cNvPr id="15" name="TextBox 70">
            <a:extLst>
              <a:ext uri="{FF2B5EF4-FFF2-40B4-BE49-F238E27FC236}">
                <a16:creationId xmlns:a16="http://schemas.microsoft.com/office/drawing/2014/main" id="{9E306CA9-799C-5189-355C-22AE0AD994CC}"/>
              </a:ext>
            </a:extLst>
          </p:cNvPr>
          <p:cNvSpPr txBox="1"/>
          <p:nvPr/>
        </p:nvSpPr>
        <p:spPr>
          <a:xfrm>
            <a:off x="3905052" y="5726740"/>
            <a:ext cx="696789" cy="107722"/>
          </a:xfrm>
          <a:prstGeom prst="rect">
            <a:avLst/>
          </a:prstGeom>
          <a:solidFill>
            <a:srgbClr val="FAFCBC"/>
          </a:solidFill>
          <a:ln w="6350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8000" tIns="0" rIns="1800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700" dirty="0">
                <a:solidFill>
                  <a:sysClr val="windowText" lastClr="000000"/>
                </a:solidFill>
              </a:rPr>
              <a:t>수직 낙하 후 착지</a:t>
            </a:r>
          </a:p>
        </p:txBody>
      </p:sp>
      <p:sp>
        <p:nvSpPr>
          <p:cNvPr id="16" name="TextBox 70">
            <a:extLst>
              <a:ext uri="{FF2B5EF4-FFF2-40B4-BE49-F238E27FC236}">
                <a16:creationId xmlns:a16="http://schemas.microsoft.com/office/drawing/2014/main" id="{CC45A0C4-5FFC-D58A-801D-EE53BD0B510E}"/>
              </a:ext>
            </a:extLst>
          </p:cNvPr>
          <p:cNvSpPr txBox="1"/>
          <p:nvPr/>
        </p:nvSpPr>
        <p:spPr>
          <a:xfrm>
            <a:off x="7643162" y="5726740"/>
            <a:ext cx="1414934" cy="1077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tIns="0" rIns="18000" bIns="0" rtlCol="0" anchor="ctr">
            <a:spAutoFit/>
          </a:bodyPr>
          <a:lstStyle>
            <a:defPPr>
              <a:defRPr lang="ko-KR"/>
            </a:defPPr>
            <a:lvl1pPr algn="ctr">
              <a:defRPr sz="70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dirty="0"/>
              <a:t>창이 지면에 꽂힌 후 폭발하는 이펙트</a:t>
            </a:r>
          </a:p>
        </p:txBody>
      </p:sp>
    </p:spTree>
    <p:extLst>
      <p:ext uri="{BB962C8B-B14F-4D97-AF65-F5344CB8AC3E}">
        <p14:creationId xmlns:p14="http://schemas.microsoft.com/office/powerpoint/2010/main" val="3644815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79645-40BF-4F2C-956F-64DD7050A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C9D5E15-936F-F23F-8DA5-A954260EA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54154"/>
              </p:ext>
            </p:extLst>
          </p:nvPr>
        </p:nvGraphicFramePr>
        <p:xfrm>
          <a:off x="192088" y="4205859"/>
          <a:ext cx="10794873" cy="17731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18291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18291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718291">
                  <a:extLst>
                    <a:ext uri="{9D8B030D-6E8A-4147-A177-3AD203B41FA5}">
                      <a16:colId xmlns:a16="http://schemas.microsoft.com/office/drawing/2014/main" val="1571073565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4794580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33243148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649149388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803471661"/>
                    </a:ext>
                  </a:extLst>
                </a:gridCol>
              </a:tblGrid>
              <a:tr h="28829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예상 시간</a:t>
                      </a:r>
                      <a:endParaRPr lang="en-US" sz="10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타격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모션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VFX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슈퍼 </a:t>
                      </a:r>
                      <a:r>
                        <a:rPr lang="ko-KR" altLang="en-US" sz="10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아머</a:t>
                      </a:r>
                      <a:endParaRPr lang="ko-KR" alt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버프</a:t>
                      </a:r>
                      <a:r>
                        <a:rPr lang="en-US" altLang="ko-KR" sz="10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0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디버프</a:t>
                      </a:r>
                      <a:endParaRPr lang="en-US" sz="1000" b="1" i="0" u="none" strike="noStrike" kern="1200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준비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1.0s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40489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준비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1.5s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0.3s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마무리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2.2s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300"/>
                        </a:spcAft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F29C88CE-F5CC-0B49-A877-A804E75247D0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8F22B5DD-494A-A1A7-BC7E-AD72543151A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45E3457-BBE7-2059-2C89-7F57081875A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C4F69E93-4F82-80DB-C53A-6C131304E61A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376CF7E-5281-B9D8-DF65-B23D2C6A831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TextBox 70">
            <a:extLst>
              <a:ext uri="{FF2B5EF4-FFF2-40B4-BE49-F238E27FC236}">
                <a16:creationId xmlns:a16="http://schemas.microsoft.com/office/drawing/2014/main" id="{10789519-A8E6-3032-0F85-55960EE5CCD1}"/>
              </a:ext>
            </a:extLst>
          </p:cNvPr>
          <p:cNvSpPr txBox="1"/>
          <p:nvPr/>
        </p:nvSpPr>
        <p:spPr>
          <a:xfrm>
            <a:off x="2382368" y="4576172"/>
            <a:ext cx="2088000" cy="174851"/>
          </a:xfrm>
          <a:prstGeom prst="homePlate">
            <a:avLst/>
          </a:prstGeom>
          <a:solidFill>
            <a:srgbClr val="FAFCBC"/>
          </a:solidFill>
          <a:ln w="6350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900" dirty="0">
                <a:solidFill>
                  <a:sysClr val="windowText" lastClr="000000"/>
                </a:solidFill>
              </a:rPr>
              <a:t>공중 도약</a:t>
            </a:r>
          </a:p>
        </p:txBody>
      </p:sp>
      <p:sp>
        <p:nvSpPr>
          <p:cNvPr id="10" name="TextBox 70">
            <a:extLst>
              <a:ext uri="{FF2B5EF4-FFF2-40B4-BE49-F238E27FC236}">
                <a16:creationId xmlns:a16="http://schemas.microsoft.com/office/drawing/2014/main" id="{C7C9412B-7BFB-0DF0-2F3D-1B066000F327}"/>
              </a:ext>
            </a:extLst>
          </p:cNvPr>
          <p:cNvSpPr txBox="1"/>
          <p:nvPr/>
        </p:nvSpPr>
        <p:spPr>
          <a:xfrm>
            <a:off x="4541868" y="4576172"/>
            <a:ext cx="2088000" cy="17485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>
            <a:defPPr>
              <a:defRPr lang="ko-KR"/>
            </a:defPPr>
            <a:lvl1pPr algn="ctr">
              <a:defRPr sz="70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900" dirty="0"/>
              <a:t>파동 이펙트</a:t>
            </a:r>
          </a:p>
        </p:txBody>
      </p:sp>
      <p:sp>
        <p:nvSpPr>
          <p:cNvPr id="11" name="TextBox 70">
            <a:extLst>
              <a:ext uri="{FF2B5EF4-FFF2-40B4-BE49-F238E27FC236}">
                <a16:creationId xmlns:a16="http://schemas.microsoft.com/office/drawing/2014/main" id="{8497B91C-C7F6-5605-D6CE-5F52FDABCFF8}"/>
              </a:ext>
            </a:extLst>
          </p:cNvPr>
          <p:cNvSpPr txBox="1"/>
          <p:nvPr/>
        </p:nvSpPr>
        <p:spPr>
          <a:xfrm>
            <a:off x="2382368" y="4953587"/>
            <a:ext cx="2088000" cy="174851"/>
          </a:xfrm>
          <a:prstGeom prst="homePlate">
            <a:avLst/>
          </a:prstGeom>
          <a:solidFill>
            <a:srgbClr val="FAFCBC"/>
          </a:solidFill>
          <a:ln w="6350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900" dirty="0">
                <a:solidFill>
                  <a:sysClr val="windowText" lastClr="000000"/>
                </a:solidFill>
              </a:rPr>
              <a:t>공중에서 에너지를 모으며 몸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허리</a:t>
            </a:r>
            <a:r>
              <a:rPr lang="en-US" altLang="ko-KR" sz="900" dirty="0">
                <a:solidFill>
                  <a:sysClr val="windowText" lastClr="000000"/>
                </a:solidFill>
              </a:rPr>
              <a:t>) </a:t>
            </a:r>
            <a:r>
              <a:rPr lang="ko-KR" altLang="en-US" sz="900" dirty="0">
                <a:solidFill>
                  <a:sysClr val="windowText" lastClr="000000"/>
                </a:solidFill>
              </a:rPr>
              <a:t>회전</a:t>
            </a:r>
          </a:p>
        </p:txBody>
      </p:sp>
      <p:sp>
        <p:nvSpPr>
          <p:cNvPr id="12" name="TextBox 70">
            <a:extLst>
              <a:ext uri="{FF2B5EF4-FFF2-40B4-BE49-F238E27FC236}">
                <a16:creationId xmlns:a16="http://schemas.microsoft.com/office/drawing/2014/main" id="{20D8A7CB-D094-D360-FF68-5A2A79E2842C}"/>
              </a:ext>
            </a:extLst>
          </p:cNvPr>
          <p:cNvSpPr txBox="1"/>
          <p:nvPr/>
        </p:nvSpPr>
        <p:spPr>
          <a:xfrm>
            <a:off x="4541868" y="4938347"/>
            <a:ext cx="2088000" cy="17485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>
            <a:defPPr>
              <a:defRPr lang="ko-KR"/>
            </a:defPPr>
            <a:lvl1pPr algn="ctr">
              <a:defRPr sz="70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900" dirty="0"/>
              <a:t>창 형상으로 에너지가 모이는 이펙트</a:t>
            </a:r>
          </a:p>
        </p:txBody>
      </p:sp>
      <p:sp>
        <p:nvSpPr>
          <p:cNvPr id="13" name="TextBox 70">
            <a:extLst>
              <a:ext uri="{FF2B5EF4-FFF2-40B4-BE49-F238E27FC236}">
                <a16:creationId xmlns:a16="http://schemas.microsoft.com/office/drawing/2014/main" id="{0C2A4609-EE6F-74EE-E8B4-C860F12BBCF2}"/>
              </a:ext>
            </a:extLst>
          </p:cNvPr>
          <p:cNvSpPr txBox="1"/>
          <p:nvPr/>
        </p:nvSpPr>
        <p:spPr>
          <a:xfrm>
            <a:off x="2382368" y="5346242"/>
            <a:ext cx="2088000" cy="174851"/>
          </a:xfrm>
          <a:prstGeom prst="homePlate">
            <a:avLst/>
          </a:prstGeom>
          <a:solidFill>
            <a:srgbClr val="FAFCBC"/>
          </a:solidFill>
          <a:ln w="6350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900" dirty="0">
                <a:solidFill>
                  <a:sysClr val="windowText" lastClr="000000"/>
                </a:solidFill>
              </a:rPr>
              <a:t>창 던지기</a:t>
            </a:r>
          </a:p>
        </p:txBody>
      </p:sp>
      <p:sp>
        <p:nvSpPr>
          <p:cNvPr id="14" name="TextBox 70">
            <a:extLst>
              <a:ext uri="{FF2B5EF4-FFF2-40B4-BE49-F238E27FC236}">
                <a16:creationId xmlns:a16="http://schemas.microsoft.com/office/drawing/2014/main" id="{2118D5A9-9ED2-F999-AA0F-59E9CF8758F7}"/>
              </a:ext>
            </a:extLst>
          </p:cNvPr>
          <p:cNvSpPr txBox="1"/>
          <p:nvPr/>
        </p:nvSpPr>
        <p:spPr>
          <a:xfrm>
            <a:off x="4541868" y="5346242"/>
            <a:ext cx="2088000" cy="17485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>
            <a:defPPr>
              <a:defRPr lang="ko-KR"/>
            </a:defPPr>
            <a:lvl1pPr algn="ctr">
              <a:defRPr sz="70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900" dirty="0"/>
              <a:t>창이 날아가는 이펙트</a:t>
            </a:r>
          </a:p>
        </p:txBody>
      </p:sp>
      <p:sp>
        <p:nvSpPr>
          <p:cNvPr id="15" name="TextBox 70">
            <a:extLst>
              <a:ext uri="{FF2B5EF4-FFF2-40B4-BE49-F238E27FC236}">
                <a16:creationId xmlns:a16="http://schemas.microsoft.com/office/drawing/2014/main" id="{1DD178BA-F7EA-80B5-1070-349CE107EF26}"/>
              </a:ext>
            </a:extLst>
          </p:cNvPr>
          <p:cNvSpPr txBox="1"/>
          <p:nvPr/>
        </p:nvSpPr>
        <p:spPr>
          <a:xfrm>
            <a:off x="2382368" y="5708417"/>
            <a:ext cx="2088000" cy="174851"/>
          </a:xfrm>
          <a:prstGeom prst="homePlate">
            <a:avLst/>
          </a:prstGeom>
          <a:solidFill>
            <a:srgbClr val="FAFCBC"/>
          </a:solidFill>
          <a:ln w="6350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900" dirty="0">
                <a:solidFill>
                  <a:sysClr val="windowText" lastClr="000000"/>
                </a:solidFill>
              </a:rPr>
              <a:t>수직 낙하 후 착지</a:t>
            </a:r>
          </a:p>
        </p:txBody>
      </p:sp>
      <p:sp>
        <p:nvSpPr>
          <p:cNvPr id="16" name="TextBox 70">
            <a:extLst>
              <a:ext uri="{FF2B5EF4-FFF2-40B4-BE49-F238E27FC236}">
                <a16:creationId xmlns:a16="http://schemas.microsoft.com/office/drawing/2014/main" id="{506C58A8-3F38-0C81-A33D-0B9E4931B5A0}"/>
              </a:ext>
            </a:extLst>
          </p:cNvPr>
          <p:cNvSpPr txBox="1"/>
          <p:nvPr/>
        </p:nvSpPr>
        <p:spPr>
          <a:xfrm>
            <a:off x="4541868" y="5708568"/>
            <a:ext cx="2088000" cy="17485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>
            <a:defPPr>
              <a:defRPr lang="ko-KR"/>
            </a:defPPr>
            <a:lvl1pPr algn="ctr">
              <a:defRPr sz="70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ko-KR" altLang="en-US" sz="900" dirty="0"/>
              <a:t>창이 지면에 꽂힌 후 폭발하는 이펙트</a:t>
            </a:r>
          </a:p>
        </p:txBody>
      </p:sp>
      <p:sp>
        <p:nvSpPr>
          <p:cNvPr id="60" name="TextBox 70">
            <a:extLst>
              <a:ext uri="{FF2B5EF4-FFF2-40B4-BE49-F238E27FC236}">
                <a16:creationId xmlns:a16="http://schemas.microsoft.com/office/drawing/2014/main" id="{4C783A7D-22DA-0130-4B78-2199A0684517}"/>
              </a:ext>
            </a:extLst>
          </p:cNvPr>
          <p:cNvSpPr txBox="1"/>
          <p:nvPr/>
        </p:nvSpPr>
        <p:spPr>
          <a:xfrm>
            <a:off x="6692414" y="4938347"/>
            <a:ext cx="2088000" cy="17485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ko-KR" altLang="en-US" sz="900" dirty="0"/>
              <a:t>피격 이상 면역</a:t>
            </a:r>
            <a:r>
              <a:rPr lang="en-US" altLang="ko-KR" sz="900" dirty="0"/>
              <a:t> / </a:t>
            </a:r>
            <a:r>
              <a:rPr lang="ko-KR" altLang="en-US" sz="900" dirty="0"/>
              <a:t>상태 이상 면역</a:t>
            </a:r>
          </a:p>
        </p:txBody>
      </p:sp>
      <p:sp>
        <p:nvSpPr>
          <p:cNvPr id="61" name="TextBox 70">
            <a:extLst>
              <a:ext uri="{FF2B5EF4-FFF2-40B4-BE49-F238E27FC236}">
                <a16:creationId xmlns:a16="http://schemas.microsoft.com/office/drawing/2014/main" id="{D7012BB2-8C8B-0BC1-740A-BDF0B60F3486}"/>
              </a:ext>
            </a:extLst>
          </p:cNvPr>
          <p:cNvSpPr txBox="1"/>
          <p:nvPr/>
        </p:nvSpPr>
        <p:spPr>
          <a:xfrm>
            <a:off x="6692414" y="5346242"/>
            <a:ext cx="2088000" cy="17485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ko-KR" altLang="en-US" sz="900" dirty="0"/>
              <a:t>피격 이상 면역</a:t>
            </a:r>
            <a:r>
              <a:rPr lang="en-US" altLang="ko-KR" sz="900" dirty="0"/>
              <a:t> / </a:t>
            </a:r>
            <a:r>
              <a:rPr lang="ko-KR" altLang="en-US" sz="900" dirty="0"/>
              <a:t>상태 이상 면역</a:t>
            </a:r>
          </a:p>
        </p:txBody>
      </p:sp>
      <p:sp>
        <p:nvSpPr>
          <p:cNvPr id="82" name="TextBox 70">
            <a:extLst>
              <a:ext uri="{FF2B5EF4-FFF2-40B4-BE49-F238E27FC236}">
                <a16:creationId xmlns:a16="http://schemas.microsoft.com/office/drawing/2014/main" id="{B59897A1-8D7A-5AB4-DCDF-31A289FC5A89}"/>
              </a:ext>
            </a:extLst>
          </p:cNvPr>
          <p:cNvSpPr txBox="1"/>
          <p:nvPr/>
        </p:nvSpPr>
        <p:spPr>
          <a:xfrm>
            <a:off x="6692414" y="5708568"/>
            <a:ext cx="621954" cy="17485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endParaRPr lang="ko-KR" altLang="en-US" sz="900" dirty="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37B1DF7-6CFF-A2F9-E2E8-C3DBC799AE1A}"/>
              </a:ext>
            </a:extLst>
          </p:cNvPr>
          <p:cNvGrpSpPr/>
          <p:nvPr/>
        </p:nvGrpSpPr>
        <p:grpSpPr>
          <a:xfrm>
            <a:off x="161608" y="488419"/>
            <a:ext cx="11870337" cy="3459485"/>
            <a:chOff x="161608" y="488419"/>
            <a:chExt cx="11870337" cy="345948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44DC832-C45C-0D89-976C-289455C815AB}"/>
                </a:ext>
              </a:extLst>
            </p:cNvPr>
            <p:cNvGrpSpPr/>
            <p:nvPr/>
          </p:nvGrpSpPr>
          <p:grpSpPr>
            <a:xfrm>
              <a:off x="192088" y="488419"/>
              <a:ext cx="2853817" cy="153888"/>
              <a:chOff x="1499245" y="907057"/>
              <a:chExt cx="2853817" cy="15388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7F99F9-3E77-4F42-DB5C-B735966CBABE}"/>
                  </a:ext>
                </a:extLst>
              </p:cNvPr>
              <p:cNvSpPr txBox="1"/>
              <p:nvPr/>
            </p:nvSpPr>
            <p:spPr>
              <a:xfrm>
                <a:off x="3453777" y="937834"/>
                <a:ext cx="899285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CD582D-940A-4590-B13B-79390975CF72}"/>
                  </a:ext>
                </a:extLst>
              </p:cNvPr>
              <p:cNvSpPr txBox="1"/>
              <p:nvPr/>
            </p:nvSpPr>
            <p:spPr>
              <a:xfrm>
                <a:off x="1499245" y="907057"/>
                <a:ext cx="1920398" cy="153888"/>
              </a:xfrm>
              <a:prstGeom prst="rect">
                <a:avLst/>
              </a:prstGeom>
              <a:solidFill>
                <a:srgbClr val="FBE8A5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스킬 연출 시간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9DCFC2CB-8ED9-E0A9-6C47-275CC9437D03}"/>
                </a:ext>
              </a:extLst>
            </p:cNvPr>
            <p:cNvGrpSpPr/>
            <p:nvPr/>
          </p:nvGrpSpPr>
          <p:grpSpPr>
            <a:xfrm>
              <a:off x="161608" y="733259"/>
              <a:ext cx="11870337" cy="3214645"/>
              <a:chOff x="161608" y="733259"/>
              <a:chExt cx="11870337" cy="3214645"/>
            </a:xfrm>
          </p:grpSpPr>
          <p:grpSp>
            <p:nvGrpSpPr>
              <p:cNvPr id="262" name="그룹 261">
                <a:extLst>
                  <a:ext uri="{FF2B5EF4-FFF2-40B4-BE49-F238E27FC236}">
                    <a16:creationId xmlns:a16="http://schemas.microsoft.com/office/drawing/2014/main" id="{16DBF1E6-C2A8-864A-3639-9828BDB077AD}"/>
                  </a:ext>
                </a:extLst>
              </p:cNvPr>
              <p:cNvGrpSpPr/>
              <p:nvPr/>
            </p:nvGrpSpPr>
            <p:grpSpPr>
              <a:xfrm>
                <a:off x="264088" y="924738"/>
                <a:ext cx="10656000" cy="3014591"/>
                <a:chOff x="736420" y="1146801"/>
                <a:chExt cx="10656000" cy="2091600"/>
              </a:xfrm>
            </p:grpSpPr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C938E5E5-5B21-9401-7364-41DDBABD7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4420" y="1146801"/>
                  <a:ext cx="0" cy="2091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1D7DEC4C-04C6-F2C5-90A7-A84DB79675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4420" y="1146801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DD5FF087-3A49-4019-53A7-29723C2492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4420" y="1146801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4596337B-421C-4B4D-792B-CB816F1859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4420" y="1146801"/>
                  <a:ext cx="0" cy="2091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BDE795DF-6219-DFE9-A29E-5EF8069D3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420" y="1146801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1F781C27-D533-014C-D2F1-259023051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4420" y="1146801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963867B2-AD81-E1B8-026B-8962FE3E63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44420" y="1146801"/>
                  <a:ext cx="0" cy="2091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FF761C3A-E5E6-C1D6-DB18-CCF6401CD5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4420" y="1146801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4CDFD3E2-8945-DF17-89B8-B14E3F3899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24420" y="1146801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BD579C8F-F610-8519-650A-D517B3F01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04420" y="1146801"/>
                  <a:ext cx="0" cy="2091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76D7F5BF-FA02-A585-C537-B52B19E6D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64420" y="1146801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7E40D37D-0B9C-A714-A96F-A85E96BD51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84420" y="1146801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1499FBB9-85EA-9CBA-6249-B00657CFC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24420" y="1146801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29E8A930-7810-544F-8DD9-B540D01FF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44420" y="1146801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9" name="그룹 258">
                  <a:extLst>
                    <a:ext uri="{FF2B5EF4-FFF2-40B4-BE49-F238E27FC236}">
                      <a16:creationId xmlns:a16="http://schemas.microsoft.com/office/drawing/2014/main" id="{FA4BB51B-B5AE-4D39-EDEE-DBCCCAC5C057}"/>
                    </a:ext>
                  </a:extLst>
                </p:cNvPr>
                <p:cNvGrpSpPr/>
                <p:nvPr/>
              </p:nvGrpSpPr>
              <p:grpSpPr>
                <a:xfrm>
                  <a:off x="736420" y="1146801"/>
                  <a:ext cx="576000" cy="2091600"/>
                  <a:chOff x="1200793" y="1061414"/>
                  <a:chExt cx="576000" cy="2091600"/>
                </a:xfrm>
              </p:grpSpPr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0F653E54-B5BA-8C65-9A56-9DD7D866EE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50389842-E8D4-AE14-F867-5CDD8B635D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3D5DFFE6-578E-3DB5-4EC6-897F064ED7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id="{D13C0E40-2C08-1533-CBB6-15F6EC3705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EE52C468-3926-F8FC-5A0B-FD2B388D7B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>
                    <a:extLst>
                      <a:ext uri="{FF2B5EF4-FFF2-40B4-BE49-F238E27FC236}">
                        <a16:creationId xmlns:a16="http://schemas.microsoft.com/office/drawing/2014/main" id="{FD2D5C37-A966-67EA-19DD-B34ECC3029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C0822779-9014-D096-FAD4-E23F7F5F9C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>
                    <a:extLst>
                      <a:ext uri="{FF2B5EF4-FFF2-40B4-BE49-F238E27FC236}">
                        <a16:creationId xmlns:a16="http://schemas.microsoft.com/office/drawing/2014/main" id="{805D44F8-8F54-FA1C-93CE-A0100FAA32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BDB0D948-A543-BC2F-54C3-736002E4B5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AF53A07D-E2DB-B76B-95E9-D83E4FF81982}"/>
                    </a:ext>
                  </a:extLst>
                </p:cNvPr>
                <p:cNvGrpSpPr/>
                <p:nvPr/>
              </p:nvGrpSpPr>
              <p:grpSpPr>
                <a:xfrm>
                  <a:off x="145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39" name="직선 연결선 38">
                    <a:extLst>
                      <a:ext uri="{FF2B5EF4-FFF2-40B4-BE49-F238E27FC236}">
                        <a16:creationId xmlns:a16="http://schemas.microsoft.com/office/drawing/2014/main" id="{57930B1B-E3DE-8AB3-FE0E-438C59E834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연결선 39">
                    <a:extLst>
                      <a:ext uri="{FF2B5EF4-FFF2-40B4-BE49-F238E27FC236}">
                        <a16:creationId xmlns:a16="http://schemas.microsoft.com/office/drawing/2014/main" id="{9078DB3B-1765-664C-05F4-180458C63C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연결선 46">
                    <a:extLst>
                      <a:ext uri="{FF2B5EF4-FFF2-40B4-BE49-F238E27FC236}">
                        <a16:creationId xmlns:a16="http://schemas.microsoft.com/office/drawing/2014/main" id="{62A16C38-63D6-3947-1216-2DFBFFA090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>
                    <a:extLst>
                      <a:ext uri="{FF2B5EF4-FFF2-40B4-BE49-F238E27FC236}">
                        <a16:creationId xmlns:a16="http://schemas.microsoft.com/office/drawing/2014/main" id="{62A680C2-33AC-EE06-2E49-697FC3F9B7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>
                    <a:extLst>
                      <a:ext uri="{FF2B5EF4-FFF2-40B4-BE49-F238E27FC236}">
                        <a16:creationId xmlns:a16="http://schemas.microsoft.com/office/drawing/2014/main" id="{4DECE13C-05E1-BECD-F146-62D98A8A05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>
                    <a:extLst>
                      <a:ext uri="{FF2B5EF4-FFF2-40B4-BE49-F238E27FC236}">
                        <a16:creationId xmlns:a16="http://schemas.microsoft.com/office/drawing/2014/main" id="{43B1B364-A516-A35C-9E8B-1BC5050D9A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직선 연결선 69">
                    <a:extLst>
                      <a:ext uri="{FF2B5EF4-FFF2-40B4-BE49-F238E27FC236}">
                        <a16:creationId xmlns:a16="http://schemas.microsoft.com/office/drawing/2014/main" id="{ACF529EB-C412-CC7F-6B4B-4225297226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연결선 70">
                    <a:extLst>
                      <a:ext uri="{FF2B5EF4-FFF2-40B4-BE49-F238E27FC236}">
                        <a16:creationId xmlns:a16="http://schemas.microsoft.com/office/drawing/2014/main" id="{FB920937-4FEC-2CFE-23CF-EA25149564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0097C932-3882-2A5C-43A2-57C9BFAD6B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A067D53F-A61C-EE2E-08E2-9C576E2346B2}"/>
                    </a:ext>
                  </a:extLst>
                </p:cNvPr>
                <p:cNvGrpSpPr/>
                <p:nvPr/>
              </p:nvGrpSpPr>
              <p:grpSpPr>
                <a:xfrm>
                  <a:off x="217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id="{02891B32-571F-09F1-50DA-F0D9792848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id="{62A50EDF-B607-DB91-0CE0-CF3E1C5750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B98D1076-878E-EB64-A702-E431E5CA93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직선 연결선 90">
                    <a:extLst>
                      <a:ext uri="{FF2B5EF4-FFF2-40B4-BE49-F238E27FC236}">
                        <a16:creationId xmlns:a16="http://schemas.microsoft.com/office/drawing/2014/main" id="{CA516981-2F49-BE6A-A08B-0B0399491F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>
                    <a:extLst>
                      <a:ext uri="{FF2B5EF4-FFF2-40B4-BE49-F238E27FC236}">
                        <a16:creationId xmlns:a16="http://schemas.microsoft.com/office/drawing/2014/main" id="{4CDFF327-8C32-8B6F-3072-FB1392051C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>
                    <a:extLst>
                      <a:ext uri="{FF2B5EF4-FFF2-40B4-BE49-F238E27FC236}">
                        <a16:creationId xmlns:a16="http://schemas.microsoft.com/office/drawing/2014/main" id="{4E1933F1-AE84-5BA6-D239-6A941FA768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연결선 93">
                    <a:extLst>
                      <a:ext uri="{FF2B5EF4-FFF2-40B4-BE49-F238E27FC236}">
                        <a16:creationId xmlns:a16="http://schemas.microsoft.com/office/drawing/2014/main" id="{F590F56F-59C0-C5D8-2A7B-CC342EEE8B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연결선 94">
                    <a:extLst>
                      <a:ext uri="{FF2B5EF4-FFF2-40B4-BE49-F238E27FC236}">
                        <a16:creationId xmlns:a16="http://schemas.microsoft.com/office/drawing/2014/main" id="{7843B475-4E31-D970-765A-6E8F12F265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직선 연결선 95">
                    <a:extLst>
                      <a:ext uri="{FF2B5EF4-FFF2-40B4-BE49-F238E27FC236}">
                        <a16:creationId xmlns:a16="http://schemas.microsoft.com/office/drawing/2014/main" id="{FE61C9EB-BE9F-27BC-953D-4BD959B66E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8370A114-F693-810D-41AC-AD316DF1770B}"/>
                    </a:ext>
                  </a:extLst>
                </p:cNvPr>
                <p:cNvGrpSpPr/>
                <p:nvPr/>
              </p:nvGrpSpPr>
              <p:grpSpPr>
                <a:xfrm>
                  <a:off x="289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F517FC58-4385-277E-01F2-1D46152A57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직선 연결선 98">
                    <a:extLst>
                      <a:ext uri="{FF2B5EF4-FFF2-40B4-BE49-F238E27FC236}">
                        <a16:creationId xmlns:a16="http://schemas.microsoft.com/office/drawing/2014/main" id="{61203627-9EB8-4FC9-AF65-27B7F9136A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직선 연결선 99">
                    <a:extLst>
                      <a:ext uri="{FF2B5EF4-FFF2-40B4-BE49-F238E27FC236}">
                        <a16:creationId xmlns:a16="http://schemas.microsoft.com/office/drawing/2014/main" id="{FAF0C351-FEB2-CD3C-835B-A2551A4000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직선 연결선 100">
                    <a:extLst>
                      <a:ext uri="{FF2B5EF4-FFF2-40B4-BE49-F238E27FC236}">
                        <a16:creationId xmlns:a16="http://schemas.microsoft.com/office/drawing/2014/main" id="{B50F95C8-4C3E-E613-2FE3-0AA7DCD4D0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8557A8A2-AF8D-A852-CA82-C8C684E54A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7CC2AEBE-5CE2-E644-C289-314A9DB6EA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직선 연결선 103">
                    <a:extLst>
                      <a:ext uri="{FF2B5EF4-FFF2-40B4-BE49-F238E27FC236}">
                        <a16:creationId xmlns:a16="http://schemas.microsoft.com/office/drawing/2014/main" id="{A2A073D8-AD30-563A-D29C-1E3F8F6401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AA26017F-741B-8F2E-7423-EC42CDD753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1DCA6CA1-5803-2AB2-84C3-83A677D36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098D0DDF-0EE2-B9E8-4854-AA29EC1A481B}"/>
                    </a:ext>
                  </a:extLst>
                </p:cNvPr>
                <p:cNvGrpSpPr/>
                <p:nvPr/>
              </p:nvGrpSpPr>
              <p:grpSpPr>
                <a:xfrm>
                  <a:off x="361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16" name="직선 연결선 115">
                    <a:extLst>
                      <a:ext uri="{FF2B5EF4-FFF2-40B4-BE49-F238E27FC236}">
                        <a16:creationId xmlns:a16="http://schemas.microsoft.com/office/drawing/2014/main" id="{D650DF0D-8CCF-FC33-1317-58F5D8B042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직선 연결선 116">
                    <a:extLst>
                      <a:ext uri="{FF2B5EF4-FFF2-40B4-BE49-F238E27FC236}">
                        <a16:creationId xmlns:a16="http://schemas.microsoft.com/office/drawing/2014/main" id="{0B83F72B-896C-0354-4D10-B14B4CF599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62C183DB-FBA1-77DD-2C35-9894E65A2A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C063B151-0238-38D3-D883-4DA868D143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7D530969-763E-07D3-393E-F0628168A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A0F6F8DD-F3A7-3523-684A-A72BF5BCEF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0268DBB6-581C-C4BF-7989-A4A11D72EA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7F547373-517C-2DA5-1AA2-1976DF8956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직선 연결선 127">
                    <a:extLst>
                      <a:ext uri="{FF2B5EF4-FFF2-40B4-BE49-F238E27FC236}">
                        <a16:creationId xmlns:a16="http://schemas.microsoft.com/office/drawing/2014/main" id="{70B8A0D2-EB5F-4B43-5396-240D69CA5F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19928E43-C54D-7A00-0724-4940A4B09E35}"/>
                    </a:ext>
                  </a:extLst>
                </p:cNvPr>
                <p:cNvGrpSpPr/>
                <p:nvPr/>
              </p:nvGrpSpPr>
              <p:grpSpPr>
                <a:xfrm>
                  <a:off x="433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35" name="직선 연결선 134">
                    <a:extLst>
                      <a:ext uri="{FF2B5EF4-FFF2-40B4-BE49-F238E27FC236}">
                        <a16:creationId xmlns:a16="http://schemas.microsoft.com/office/drawing/2014/main" id="{61133829-0E9A-CAF3-F7BB-B2E526CF69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직선 연결선 136">
                    <a:extLst>
                      <a:ext uri="{FF2B5EF4-FFF2-40B4-BE49-F238E27FC236}">
                        <a16:creationId xmlns:a16="http://schemas.microsoft.com/office/drawing/2014/main" id="{9F9D836D-4540-3A1C-78B5-4C3688ACB7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직선 연결선 138">
                    <a:extLst>
                      <a:ext uri="{FF2B5EF4-FFF2-40B4-BE49-F238E27FC236}">
                        <a16:creationId xmlns:a16="http://schemas.microsoft.com/office/drawing/2014/main" id="{AD95C6D6-A73F-1B37-29E0-C0890951B2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직선 연결선 139">
                    <a:extLst>
                      <a:ext uri="{FF2B5EF4-FFF2-40B4-BE49-F238E27FC236}">
                        <a16:creationId xmlns:a16="http://schemas.microsoft.com/office/drawing/2014/main" id="{A331FE50-053A-2BF9-4E2A-0AB94EA917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 142">
                    <a:extLst>
                      <a:ext uri="{FF2B5EF4-FFF2-40B4-BE49-F238E27FC236}">
                        <a16:creationId xmlns:a16="http://schemas.microsoft.com/office/drawing/2014/main" id="{2F8E1E04-0418-BC76-91B6-158F771F06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직선 연결선 146">
                    <a:extLst>
                      <a:ext uri="{FF2B5EF4-FFF2-40B4-BE49-F238E27FC236}">
                        <a16:creationId xmlns:a16="http://schemas.microsoft.com/office/drawing/2014/main" id="{295D81B4-B79D-0A41-3275-7795C2CAD0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>
                    <a:extLst>
                      <a:ext uri="{FF2B5EF4-FFF2-40B4-BE49-F238E27FC236}">
                        <a16:creationId xmlns:a16="http://schemas.microsoft.com/office/drawing/2014/main" id="{F88837F0-6259-D93C-3ED9-19ABFCA79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 156">
                    <a:extLst>
                      <a:ext uri="{FF2B5EF4-FFF2-40B4-BE49-F238E27FC236}">
                        <a16:creationId xmlns:a16="http://schemas.microsoft.com/office/drawing/2014/main" id="{9E00B2A6-FB19-FA20-7B1C-97AE42D638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 161">
                    <a:extLst>
                      <a:ext uri="{FF2B5EF4-FFF2-40B4-BE49-F238E27FC236}">
                        <a16:creationId xmlns:a16="http://schemas.microsoft.com/office/drawing/2014/main" id="{008A71C6-B85A-C851-5343-80B10EDD01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그룹 167">
                  <a:extLst>
                    <a:ext uri="{FF2B5EF4-FFF2-40B4-BE49-F238E27FC236}">
                      <a16:creationId xmlns:a16="http://schemas.microsoft.com/office/drawing/2014/main" id="{D91F18CB-0F21-D14F-B8BB-BBED661D205B}"/>
                    </a:ext>
                  </a:extLst>
                </p:cNvPr>
                <p:cNvGrpSpPr/>
                <p:nvPr/>
              </p:nvGrpSpPr>
              <p:grpSpPr>
                <a:xfrm>
                  <a:off x="505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69" name="직선 연결선 168">
                    <a:extLst>
                      <a:ext uri="{FF2B5EF4-FFF2-40B4-BE49-F238E27FC236}">
                        <a16:creationId xmlns:a16="http://schemas.microsoft.com/office/drawing/2014/main" id="{553BE2CB-E1D4-531B-14A3-6F3360B4CF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직선 연결선 169">
                    <a:extLst>
                      <a:ext uri="{FF2B5EF4-FFF2-40B4-BE49-F238E27FC236}">
                        <a16:creationId xmlns:a16="http://schemas.microsoft.com/office/drawing/2014/main" id="{B973DE6E-6664-4122-AA68-CD0A606D3E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직선 연결선 170">
                    <a:extLst>
                      <a:ext uri="{FF2B5EF4-FFF2-40B4-BE49-F238E27FC236}">
                        <a16:creationId xmlns:a16="http://schemas.microsoft.com/office/drawing/2014/main" id="{4956AAAA-4E39-408C-2E4D-369AD77B09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직선 연결선 171">
                    <a:extLst>
                      <a:ext uri="{FF2B5EF4-FFF2-40B4-BE49-F238E27FC236}">
                        <a16:creationId xmlns:a16="http://schemas.microsoft.com/office/drawing/2014/main" id="{E8238EA2-DB42-2FF6-1908-0D7F08D778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직선 연결선 172">
                    <a:extLst>
                      <a:ext uri="{FF2B5EF4-FFF2-40B4-BE49-F238E27FC236}">
                        <a16:creationId xmlns:a16="http://schemas.microsoft.com/office/drawing/2014/main" id="{0A05E4BF-60FE-6D01-8A66-C3CFD5EAE0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직선 연결선 173">
                    <a:extLst>
                      <a:ext uri="{FF2B5EF4-FFF2-40B4-BE49-F238E27FC236}">
                        <a16:creationId xmlns:a16="http://schemas.microsoft.com/office/drawing/2014/main" id="{20963D80-1BFF-D37F-B134-C7CB5F0B3B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직선 연결선 174">
                    <a:extLst>
                      <a:ext uri="{FF2B5EF4-FFF2-40B4-BE49-F238E27FC236}">
                        <a16:creationId xmlns:a16="http://schemas.microsoft.com/office/drawing/2014/main" id="{82E142AA-DB6A-09E6-240A-E72E77EA40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직선 연결선 175">
                    <a:extLst>
                      <a:ext uri="{FF2B5EF4-FFF2-40B4-BE49-F238E27FC236}">
                        <a16:creationId xmlns:a16="http://schemas.microsoft.com/office/drawing/2014/main" id="{70A43299-4E2C-270B-A067-C25162B672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>
                    <a:extLst>
                      <a:ext uri="{FF2B5EF4-FFF2-40B4-BE49-F238E27FC236}">
                        <a16:creationId xmlns:a16="http://schemas.microsoft.com/office/drawing/2014/main" id="{60B78A20-684F-3FB5-2003-F37EEBAC5A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그룹 177">
                  <a:extLst>
                    <a:ext uri="{FF2B5EF4-FFF2-40B4-BE49-F238E27FC236}">
                      <a16:creationId xmlns:a16="http://schemas.microsoft.com/office/drawing/2014/main" id="{74CBB658-9D7B-6FF3-4812-A9C7850FD196}"/>
                    </a:ext>
                  </a:extLst>
                </p:cNvPr>
                <p:cNvGrpSpPr/>
                <p:nvPr/>
              </p:nvGrpSpPr>
              <p:grpSpPr>
                <a:xfrm>
                  <a:off x="577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79" name="직선 연결선 178">
                    <a:extLst>
                      <a:ext uri="{FF2B5EF4-FFF2-40B4-BE49-F238E27FC236}">
                        <a16:creationId xmlns:a16="http://schemas.microsoft.com/office/drawing/2014/main" id="{2425BA0F-8AC5-0458-8594-C5108B68F2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직선 연결선 179">
                    <a:extLst>
                      <a:ext uri="{FF2B5EF4-FFF2-40B4-BE49-F238E27FC236}">
                        <a16:creationId xmlns:a16="http://schemas.microsoft.com/office/drawing/2014/main" id="{E441C4F5-FEA3-EE3E-6996-83F21C8F1C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직선 연결선 180">
                    <a:extLst>
                      <a:ext uri="{FF2B5EF4-FFF2-40B4-BE49-F238E27FC236}">
                        <a16:creationId xmlns:a16="http://schemas.microsoft.com/office/drawing/2014/main" id="{89AB0213-4A9A-05F0-543E-3938D71C27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직선 연결선 181">
                    <a:extLst>
                      <a:ext uri="{FF2B5EF4-FFF2-40B4-BE49-F238E27FC236}">
                        <a16:creationId xmlns:a16="http://schemas.microsoft.com/office/drawing/2014/main" id="{B90482E1-C4DE-4A5A-8072-5ABA0C3B8D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>
                    <a:extLst>
                      <a:ext uri="{FF2B5EF4-FFF2-40B4-BE49-F238E27FC236}">
                        <a16:creationId xmlns:a16="http://schemas.microsoft.com/office/drawing/2014/main" id="{216A7A6D-B09B-D160-BBEA-4233B97A18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직선 연결선 183">
                    <a:extLst>
                      <a:ext uri="{FF2B5EF4-FFF2-40B4-BE49-F238E27FC236}">
                        <a16:creationId xmlns:a16="http://schemas.microsoft.com/office/drawing/2014/main" id="{C5AA2ACE-05DA-0C5B-0451-72ECE4601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직선 연결선 184">
                    <a:extLst>
                      <a:ext uri="{FF2B5EF4-FFF2-40B4-BE49-F238E27FC236}">
                        <a16:creationId xmlns:a16="http://schemas.microsoft.com/office/drawing/2014/main" id="{4131EFBA-4331-D7B4-37F5-EA04BD2B41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직선 연결선 185">
                    <a:extLst>
                      <a:ext uri="{FF2B5EF4-FFF2-40B4-BE49-F238E27FC236}">
                        <a16:creationId xmlns:a16="http://schemas.microsoft.com/office/drawing/2014/main" id="{0FE12BA8-D0C4-F9BF-9729-5416B02777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FA6807CB-9996-0D3D-D291-FC337EE335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8" name="그룹 187">
                  <a:extLst>
                    <a:ext uri="{FF2B5EF4-FFF2-40B4-BE49-F238E27FC236}">
                      <a16:creationId xmlns:a16="http://schemas.microsoft.com/office/drawing/2014/main" id="{480FE032-D80E-39B2-8744-91A640A61930}"/>
                    </a:ext>
                  </a:extLst>
                </p:cNvPr>
                <p:cNvGrpSpPr/>
                <p:nvPr/>
              </p:nvGrpSpPr>
              <p:grpSpPr>
                <a:xfrm>
                  <a:off x="649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89" name="직선 연결선 188">
                    <a:extLst>
                      <a:ext uri="{FF2B5EF4-FFF2-40B4-BE49-F238E27FC236}">
                        <a16:creationId xmlns:a16="http://schemas.microsoft.com/office/drawing/2014/main" id="{1479EDE5-E00F-1FFD-4CF0-5EDBBC6DF8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직선 연결선 189">
                    <a:extLst>
                      <a:ext uri="{FF2B5EF4-FFF2-40B4-BE49-F238E27FC236}">
                        <a16:creationId xmlns:a16="http://schemas.microsoft.com/office/drawing/2014/main" id="{B6F8992D-04B7-5751-184D-B8129B80E8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직선 연결선 190">
                    <a:extLst>
                      <a:ext uri="{FF2B5EF4-FFF2-40B4-BE49-F238E27FC236}">
                        <a16:creationId xmlns:a16="http://schemas.microsoft.com/office/drawing/2014/main" id="{6B356801-126E-3753-EB77-E5B3CB4B08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1159D305-FE46-1701-CE1F-258DEDCAF9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 192">
                    <a:extLst>
                      <a:ext uri="{FF2B5EF4-FFF2-40B4-BE49-F238E27FC236}">
                        <a16:creationId xmlns:a16="http://schemas.microsoft.com/office/drawing/2014/main" id="{870C1D83-BD0F-F02F-3E48-D608335BBD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직선 연결선 193">
                    <a:extLst>
                      <a:ext uri="{FF2B5EF4-FFF2-40B4-BE49-F238E27FC236}">
                        <a16:creationId xmlns:a16="http://schemas.microsoft.com/office/drawing/2014/main" id="{68463746-1CB5-482F-32B8-1B586BD8B8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1C9093AB-6297-E0FD-4FC0-90AD80A9D2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B1F23301-C6DA-473F-A0C4-2C2E2CEB87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직선 연결선 196">
                    <a:extLst>
                      <a:ext uri="{FF2B5EF4-FFF2-40B4-BE49-F238E27FC236}">
                        <a16:creationId xmlns:a16="http://schemas.microsoft.com/office/drawing/2014/main" id="{818D4C51-5F4D-746D-6A9B-8153E2A4B1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8" name="그룹 197">
                  <a:extLst>
                    <a:ext uri="{FF2B5EF4-FFF2-40B4-BE49-F238E27FC236}">
                      <a16:creationId xmlns:a16="http://schemas.microsoft.com/office/drawing/2014/main" id="{73FC69FF-3BB5-D5B0-859A-DD771433C79A}"/>
                    </a:ext>
                  </a:extLst>
                </p:cNvPr>
                <p:cNvGrpSpPr/>
                <p:nvPr/>
              </p:nvGrpSpPr>
              <p:grpSpPr>
                <a:xfrm>
                  <a:off x="721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99" name="직선 연결선 198">
                    <a:extLst>
                      <a:ext uri="{FF2B5EF4-FFF2-40B4-BE49-F238E27FC236}">
                        <a16:creationId xmlns:a16="http://schemas.microsoft.com/office/drawing/2014/main" id="{F42C8F12-CCB2-D104-BFE6-84BFB1F453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 199">
                    <a:extLst>
                      <a:ext uri="{FF2B5EF4-FFF2-40B4-BE49-F238E27FC236}">
                        <a16:creationId xmlns:a16="http://schemas.microsoft.com/office/drawing/2014/main" id="{E7965AFE-7952-BA66-E773-3C61AF3AA6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>
                    <a:extLst>
                      <a:ext uri="{FF2B5EF4-FFF2-40B4-BE49-F238E27FC236}">
                        <a16:creationId xmlns:a16="http://schemas.microsoft.com/office/drawing/2014/main" id="{ABFC0B9D-F0FC-6980-20FF-678E676806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직선 연결선 201">
                    <a:extLst>
                      <a:ext uri="{FF2B5EF4-FFF2-40B4-BE49-F238E27FC236}">
                        <a16:creationId xmlns:a16="http://schemas.microsoft.com/office/drawing/2014/main" id="{945292CF-B0E2-446B-0360-745FE5EE58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직선 연결선 202">
                    <a:extLst>
                      <a:ext uri="{FF2B5EF4-FFF2-40B4-BE49-F238E27FC236}">
                        <a16:creationId xmlns:a16="http://schemas.microsoft.com/office/drawing/2014/main" id="{2781B88B-9D9E-44D3-0271-9336EEB47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직선 연결선 203">
                    <a:extLst>
                      <a:ext uri="{FF2B5EF4-FFF2-40B4-BE49-F238E27FC236}">
                        <a16:creationId xmlns:a16="http://schemas.microsoft.com/office/drawing/2014/main" id="{61345365-BF97-F114-CCAA-3D4D0BA326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직선 연결선 204">
                    <a:extLst>
                      <a:ext uri="{FF2B5EF4-FFF2-40B4-BE49-F238E27FC236}">
                        <a16:creationId xmlns:a16="http://schemas.microsoft.com/office/drawing/2014/main" id="{54E13D6A-F4E1-1EE7-EFE2-A3B6F5CA42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83267F9B-35CB-3917-C0A4-B2EA583BB7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9BC45D5E-BDA7-0765-8A40-71936D60FC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136C7B5B-E8AB-A47C-FED1-358B2294B1B8}"/>
                    </a:ext>
                  </a:extLst>
                </p:cNvPr>
                <p:cNvGrpSpPr/>
                <p:nvPr/>
              </p:nvGrpSpPr>
              <p:grpSpPr>
                <a:xfrm>
                  <a:off x="793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AA727EA7-43E9-F1EC-E6E5-5D27B93CE9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직선 연결선 209">
                    <a:extLst>
                      <a:ext uri="{FF2B5EF4-FFF2-40B4-BE49-F238E27FC236}">
                        <a16:creationId xmlns:a16="http://schemas.microsoft.com/office/drawing/2014/main" id="{A42D7F18-4D6F-F8AB-6EEF-0FBD4E9B04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직선 연결선 210">
                    <a:extLst>
                      <a:ext uri="{FF2B5EF4-FFF2-40B4-BE49-F238E27FC236}">
                        <a16:creationId xmlns:a16="http://schemas.microsoft.com/office/drawing/2014/main" id="{41D67702-6212-6AD4-D530-191ECEB4B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직선 연결선 211">
                    <a:extLst>
                      <a:ext uri="{FF2B5EF4-FFF2-40B4-BE49-F238E27FC236}">
                        <a16:creationId xmlns:a16="http://schemas.microsoft.com/office/drawing/2014/main" id="{524CE9E7-2F47-DC8F-9409-10D5EA9199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>
                    <a:extLst>
                      <a:ext uri="{FF2B5EF4-FFF2-40B4-BE49-F238E27FC236}">
                        <a16:creationId xmlns:a16="http://schemas.microsoft.com/office/drawing/2014/main" id="{EB9C7560-036C-DC89-4443-A50919D048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직선 연결선 213">
                    <a:extLst>
                      <a:ext uri="{FF2B5EF4-FFF2-40B4-BE49-F238E27FC236}">
                        <a16:creationId xmlns:a16="http://schemas.microsoft.com/office/drawing/2014/main" id="{48F386AB-B6B7-93F3-43ED-ED8D2C3991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직선 연결선 214">
                    <a:extLst>
                      <a:ext uri="{FF2B5EF4-FFF2-40B4-BE49-F238E27FC236}">
                        <a16:creationId xmlns:a16="http://schemas.microsoft.com/office/drawing/2014/main" id="{A7247481-728A-31FB-DCAD-9E6898B760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직선 연결선 215">
                    <a:extLst>
                      <a:ext uri="{FF2B5EF4-FFF2-40B4-BE49-F238E27FC236}">
                        <a16:creationId xmlns:a16="http://schemas.microsoft.com/office/drawing/2014/main" id="{AD544508-937C-EFC8-3ED3-B7F4CF119E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C97F29C7-F789-B4F9-C400-1AEDCDC7F1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61E88851-802E-2AB1-2BA1-6B15858EF54E}"/>
                    </a:ext>
                  </a:extLst>
                </p:cNvPr>
                <p:cNvGrpSpPr/>
                <p:nvPr/>
              </p:nvGrpSpPr>
              <p:grpSpPr>
                <a:xfrm>
                  <a:off x="865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28101BEE-0FC0-81F6-7B57-AB3AE59F38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직선 연결선 219">
                    <a:extLst>
                      <a:ext uri="{FF2B5EF4-FFF2-40B4-BE49-F238E27FC236}">
                        <a16:creationId xmlns:a16="http://schemas.microsoft.com/office/drawing/2014/main" id="{D761E1C3-57FE-5F6A-374D-AD55CB8AC8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직선 연결선 220">
                    <a:extLst>
                      <a:ext uri="{FF2B5EF4-FFF2-40B4-BE49-F238E27FC236}">
                        <a16:creationId xmlns:a16="http://schemas.microsoft.com/office/drawing/2014/main" id="{B3217771-9001-DCE9-87E1-4500A22397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직선 연결선 221">
                    <a:extLst>
                      <a:ext uri="{FF2B5EF4-FFF2-40B4-BE49-F238E27FC236}">
                        <a16:creationId xmlns:a16="http://schemas.microsoft.com/office/drawing/2014/main" id="{2E3995B9-6680-B69D-6435-FC8276240E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직선 연결선 222">
                    <a:extLst>
                      <a:ext uri="{FF2B5EF4-FFF2-40B4-BE49-F238E27FC236}">
                        <a16:creationId xmlns:a16="http://schemas.microsoft.com/office/drawing/2014/main" id="{CD037C61-1A11-0B68-F66F-B9418B375E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직선 연결선 223">
                    <a:extLst>
                      <a:ext uri="{FF2B5EF4-FFF2-40B4-BE49-F238E27FC236}">
                        <a16:creationId xmlns:a16="http://schemas.microsoft.com/office/drawing/2014/main" id="{241E43F5-FFF4-878F-4D8C-22D6DB55B2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직선 연결선 224">
                    <a:extLst>
                      <a:ext uri="{FF2B5EF4-FFF2-40B4-BE49-F238E27FC236}">
                        <a16:creationId xmlns:a16="http://schemas.microsoft.com/office/drawing/2014/main" id="{A0B0D96B-F6FD-1D2B-5142-4F15110EEB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직선 연결선 225">
                    <a:extLst>
                      <a:ext uri="{FF2B5EF4-FFF2-40B4-BE49-F238E27FC236}">
                        <a16:creationId xmlns:a16="http://schemas.microsoft.com/office/drawing/2014/main" id="{4CD58229-7D8C-1801-0B70-467A3CDE85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직선 연결선 226">
                    <a:extLst>
                      <a:ext uri="{FF2B5EF4-FFF2-40B4-BE49-F238E27FC236}">
                        <a16:creationId xmlns:a16="http://schemas.microsoft.com/office/drawing/2014/main" id="{39F663D1-4F58-3272-7DBD-5D9104646C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8" name="그룹 227">
                  <a:extLst>
                    <a:ext uri="{FF2B5EF4-FFF2-40B4-BE49-F238E27FC236}">
                      <a16:creationId xmlns:a16="http://schemas.microsoft.com/office/drawing/2014/main" id="{43F0569C-4E54-633D-D5B0-9133434E0694}"/>
                    </a:ext>
                  </a:extLst>
                </p:cNvPr>
                <p:cNvGrpSpPr/>
                <p:nvPr/>
              </p:nvGrpSpPr>
              <p:grpSpPr>
                <a:xfrm>
                  <a:off x="937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29" name="직선 연결선 228">
                    <a:extLst>
                      <a:ext uri="{FF2B5EF4-FFF2-40B4-BE49-F238E27FC236}">
                        <a16:creationId xmlns:a16="http://schemas.microsoft.com/office/drawing/2014/main" id="{25222096-8E9E-829E-DB70-C1975E347E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4F41A9AC-FFD2-A13E-50A0-38538ABEF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3B8E3FF9-93E1-5AF8-60A4-E7BE4B7551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82C0AD1C-A3D6-55CF-DEC0-68D1B7A4E5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376E8A82-C96B-5D6D-11D9-B61C81BDF7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E725B82C-EA9E-AEA8-5448-5ED274DAE8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9C5429CF-09D3-0E39-8A4F-4937977FBC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E647937D-35AA-AFCF-D213-4E82AA2FD6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3D0E41BF-E401-BC6B-9082-BFF6D9181F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그룹 237">
                  <a:extLst>
                    <a:ext uri="{FF2B5EF4-FFF2-40B4-BE49-F238E27FC236}">
                      <a16:creationId xmlns:a16="http://schemas.microsoft.com/office/drawing/2014/main" id="{62F50BD1-B45F-9279-E19C-8775B16F1091}"/>
                    </a:ext>
                  </a:extLst>
                </p:cNvPr>
                <p:cNvGrpSpPr/>
                <p:nvPr/>
              </p:nvGrpSpPr>
              <p:grpSpPr>
                <a:xfrm>
                  <a:off x="1009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9DED2CF1-5B88-CF1B-F634-1AE87A5DDE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C574A5B9-6060-F0FA-2FF5-A83182C15A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D0908B51-4501-0DB0-BB7F-3A3A01DFAF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0747DCF2-960B-1344-9E14-913C348659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7133D4C8-FD13-C013-DE15-66E92A6E4F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B3484FD9-A039-220D-95A5-C7A8D0C84E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B43C9290-C2D6-4834-0B15-90E8207314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60C7EC31-0F80-13AE-C824-F50165CCC3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B80BDB27-320F-3212-C069-0DE0186D49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8" name="그룹 247">
                  <a:extLst>
                    <a:ext uri="{FF2B5EF4-FFF2-40B4-BE49-F238E27FC236}">
                      <a16:creationId xmlns:a16="http://schemas.microsoft.com/office/drawing/2014/main" id="{8B68270D-8D94-A40A-F7EE-F17ED0EA3B3D}"/>
                    </a:ext>
                  </a:extLst>
                </p:cNvPr>
                <p:cNvGrpSpPr/>
                <p:nvPr/>
              </p:nvGrpSpPr>
              <p:grpSpPr>
                <a:xfrm>
                  <a:off x="1081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49" name="직선 연결선 248">
                    <a:extLst>
                      <a:ext uri="{FF2B5EF4-FFF2-40B4-BE49-F238E27FC236}">
                        <a16:creationId xmlns:a16="http://schemas.microsoft.com/office/drawing/2014/main" id="{EF37BD1F-B9EE-CA13-BB6F-F40028F032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직선 연결선 249">
                    <a:extLst>
                      <a:ext uri="{FF2B5EF4-FFF2-40B4-BE49-F238E27FC236}">
                        <a16:creationId xmlns:a16="http://schemas.microsoft.com/office/drawing/2014/main" id="{0911FF11-CA60-E0FF-DF97-8ED9DFA554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직선 연결선 250">
                    <a:extLst>
                      <a:ext uri="{FF2B5EF4-FFF2-40B4-BE49-F238E27FC236}">
                        <a16:creationId xmlns:a16="http://schemas.microsoft.com/office/drawing/2014/main" id="{78A9F173-A48D-9339-9794-1F8429409E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직선 연결선 251">
                    <a:extLst>
                      <a:ext uri="{FF2B5EF4-FFF2-40B4-BE49-F238E27FC236}">
                        <a16:creationId xmlns:a16="http://schemas.microsoft.com/office/drawing/2014/main" id="{C05EE42A-AC47-5AE7-E303-4AB8DB8AE1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직선 연결선 252">
                    <a:extLst>
                      <a:ext uri="{FF2B5EF4-FFF2-40B4-BE49-F238E27FC236}">
                        <a16:creationId xmlns:a16="http://schemas.microsoft.com/office/drawing/2014/main" id="{277842CE-2D06-9BF6-28DD-E37EC72A25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1E46645D-83F1-052D-952C-93D152CC3B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02707983-D6FD-AB09-D574-3F8A7BCCB1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직선 연결선 255">
                    <a:extLst>
                      <a:ext uri="{FF2B5EF4-FFF2-40B4-BE49-F238E27FC236}">
                        <a16:creationId xmlns:a16="http://schemas.microsoft.com/office/drawing/2014/main" id="{5BFF7B74-7243-D159-560E-E25E9FDF58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직선 연결선 256">
                    <a:extLst>
                      <a:ext uri="{FF2B5EF4-FFF2-40B4-BE49-F238E27FC236}">
                        <a16:creationId xmlns:a16="http://schemas.microsoft.com/office/drawing/2014/main" id="{61A98683-9AB9-AF6B-D939-CF618E226C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20FA10FF-A423-CDD3-4818-52BED4D1AB33}"/>
                  </a:ext>
                </a:extLst>
              </p:cNvPr>
              <p:cNvGrpSpPr/>
              <p:nvPr/>
            </p:nvGrpSpPr>
            <p:grpSpPr>
              <a:xfrm>
                <a:off x="161608" y="733259"/>
                <a:ext cx="10924120" cy="191479"/>
                <a:chOff x="161608" y="955322"/>
                <a:chExt cx="10924120" cy="191479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0C77A81A-D8CD-B771-69FE-121452E76EED}"/>
                    </a:ext>
                  </a:extLst>
                </p:cNvPr>
                <p:cNvGrpSpPr/>
                <p:nvPr/>
              </p:nvGrpSpPr>
              <p:grpSpPr>
                <a:xfrm>
                  <a:off x="192088" y="979042"/>
                  <a:ext cx="10800000" cy="167759"/>
                  <a:chOff x="192088" y="858603"/>
                  <a:chExt cx="10800000" cy="167759"/>
                </a:xfrm>
              </p:grpSpPr>
              <p:cxnSp>
                <p:nvCxnSpPr>
                  <p:cNvPr id="18" name="직선 연결선 17">
                    <a:extLst>
                      <a:ext uri="{FF2B5EF4-FFF2-40B4-BE49-F238E27FC236}">
                        <a16:creationId xmlns:a16="http://schemas.microsoft.com/office/drawing/2014/main" id="{C538896D-2E29-754A-200F-E1296E576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2088" y="858603"/>
                    <a:ext cx="0" cy="167759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직선 연결선 16">
                    <a:extLst>
                      <a:ext uri="{FF2B5EF4-FFF2-40B4-BE49-F238E27FC236}">
                        <a16:creationId xmlns:a16="http://schemas.microsoft.com/office/drawing/2014/main" id="{0177519E-5B9B-9453-5DC1-3917880A59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 25">
                    <a:extLst>
                      <a:ext uri="{FF2B5EF4-FFF2-40B4-BE49-F238E27FC236}">
                        <a16:creationId xmlns:a16="http://schemas.microsoft.com/office/drawing/2014/main" id="{D3E75D0C-C945-7454-3789-A18E78CF54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1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직선 연결선 26">
                    <a:extLst>
                      <a:ext uri="{FF2B5EF4-FFF2-40B4-BE49-F238E27FC236}">
                        <a16:creationId xmlns:a16="http://schemas.microsoft.com/office/drawing/2014/main" id="{1BBF8723-0428-7145-3BC5-37065A0613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직선 연결선 27">
                    <a:extLst>
                      <a:ext uri="{FF2B5EF4-FFF2-40B4-BE49-F238E27FC236}">
                        <a16:creationId xmlns:a16="http://schemas.microsoft.com/office/drawing/2014/main" id="{61544FAA-6EB3-CAFA-F2AB-5FF1743BE3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3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직선 연결선 30">
                    <a:extLst>
                      <a:ext uri="{FF2B5EF4-FFF2-40B4-BE49-F238E27FC236}">
                        <a16:creationId xmlns:a16="http://schemas.microsoft.com/office/drawing/2014/main" id="{7089EC6D-8605-B665-8809-6595A63B13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92088" y="887678"/>
                    <a:ext cx="0" cy="138684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102F7DAA-B9BB-3474-103E-D8884A4668DB}"/>
                    </a:ext>
                  </a:extLst>
                </p:cNvPr>
                <p:cNvGrpSpPr/>
                <p:nvPr/>
              </p:nvGrpSpPr>
              <p:grpSpPr>
                <a:xfrm>
                  <a:off x="161608" y="955322"/>
                  <a:ext cx="10924120" cy="123111"/>
                  <a:chOff x="164148" y="1022716"/>
                  <a:chExt cx="10924120" cy="123111"/>
                </a:xfrm>
              </p:grpSpPr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50FF4212-5C48-444F-F65B-BE72DF0D8AE2}"/>
                      </a:ext>
                    </a:extLst>
                  </p:cNvPr>
                  <p:cNvSpPr txBox="1"/>
                  <p:nvPr/>
                </p:nvSpPr>
                <p:spPr>
                  <a:xfrm>
                    <a:off x="6614380" y="1022716"/>
                    <a:ext cx="121828" cy="12311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rPr>
                      <a:t>90</a:t>
                    </a:r>
                  </a:p>
                </p:txBody>
              </p: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6DD90BBB-8ACA-5265-486A-F27E4A2B2C92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5526" y="1022716"/>
                    <a:ext cx="182742" cy="12311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rPr>
                      <a:t>150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992C456-C5AC-D7D9-DEC8-326790B2FFB1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381" y="1022716"/>
                    <a:ext cx="121828" cy="12311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rPr>
                      <a:t>30</a:t>
                    </a:r>
                  </a:p>
                </p:txBody>
              </p: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B5D47942-237E-C0B3-67EB-36921DC651AA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526" y="1022716"/>
                    <a:ext cx="182742" cy="12311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rPr>
                      <a:t>120</a:t>
                    </a:r>
                  </a:p>
                </p:txBody>
              </p: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46C6E28F-BE99-B2E8-6100-E0113C776CBF}"/>
                      </a:ext>
                    </a:extLst>
                  </p:cNvPr>
                  <p:cNvSpPr txBox="1"/>
                  <p:nvPr/>
                </p:nvSpPr>
                <p:spPr>
                  <a:xfrm>
                    <a:off x="4455551" y="1022716"/>
                    <a:ext cx="121828" cy="12311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>
                          <a:glow rad="127000">
                            <a:schemeClr val="bg1"/>
                          </a:glow>
                        </a:effectLst>
                      </a:rPr>
                      <a:t>60</a:t>
                    </a:r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562F5ED6-A3FA-8400-05BB-73E193CC78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4148" y="1022716"/>
                    <a:ext cx="60914" cy="123111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0" b="1" dirty="0"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278" name="그룹 277">
                <a:extLst>
                  <a:ext uri="{FF2B5EF4-FFF2-40B4-BE49-F238E27FC236}">
                    <a16:creationId xmlns:a16="http://schemas.microsoft.com/office/drawing/2014/main" id="{D6C83AF3-284C-200C-76E0-178FA13493E3}"/>
                  </a:ext>
                </a:extLst>
              </p:cNvPr>
              <p:cNvGrpSpPr/>
              <p:nvPr/>
            </p:nvGrpSpPr>
            <p:grpSpPr>
              <a:xfrm>
                <a:off x="192088" y="882828"/>
                <a:ext cx="11174611" cy="123111"/>
                <a:chOff x="192088" y="882828"/>
                <a:chExt cx="11174611" cy="123111"/>
              </a:xfrm>
            </p:grpSpPr>
            <p:sp>
              <p:nvSpPr>
                <p:cNvPr id="124" name="직사각형 123">
                  <a:extLst>
                    <a:ext uri="{FF2B5EF4-FFF2-40B4-BE49-F238E27FC236}">
                      <a16:creationId xmlns:a16="http://schemas.microsoft.com/office/drawing/2014/main" id="{5E5C4E5F-F535-E01B-1428-2774E74EB154}"/>
                    </a:ext>
                  </a:extLst>
                </p:cNvPr>
                <p:cNvSpPr/>
                <p:nvPr/>
              </p:nvSpPr>
              <p:spPr>
                <a:xfrm flipV="1">
                  <a:off x="192088" y="924738"/>
                  <a:ext cx="10800000" cy="45719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CA70870-2226-6EF4-2AF2-6FBC4A45557F}"/>
                    </a:ext>
                  </a:extLst>
                </p:cNvPr>
                <p:cNvSpPr txBox="1"/>
                <p:nvPr/>
              </p:nvSpPr>
              <p:spPr>
                <a:xfrm>
                  <a:off x="10992088" y="882828"/>
                  <a:ext cx="374611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프레임</a:t>
                  </a:r>
                  <a:endParaRPr lang="en-US" altLang="ko-KR" sz="800" b="1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277" name="그룹 276">
                <a:extLst>
                  <a:ext uri="{FF2B5EF4-FFF2-40B4-BE49-F238E27FC236}">
                    <a16:creationId xmlns:a16="http://schemas.microsoft.com/office/drawing/2014/main" id="{048AADE8-28C4-AA8F-46A9-171B245F6F07}"/>
                  </a:ext>
                </a:extLst>
              </p:cNvPr>
              <p:cNvGrpSpPr/>
              <p:nvPr/>
            </p:nvGrpSpPr>
            <p:grpSpPr>
              <a:xfrm>
                <a:off x="192088" y="1024730"/>
                <a:ext cx="10799999" cy="252000"/>
                <a:chOff x="192088" y="1024730"/>
                <a:chExt cx="10799999" cy="2520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11" name="직사각형 310">
                  <a:extLst>
                    <a:ext uri="{FF2B5EF4-FFF2-40B4-BE49-F238E27FC236}">
                      <a16:creationId xmlns:a16="http://schemas.microsoft.com/office/drawing/2014/main" id="{EFD1536C-566F-5795-488F-8599021D3B54}"/>
                    </a:ext>
                  </a:extLst>
                </p:cNvPr>
                <p:cNvSpPr/>
                <p:nvPr/>
              </p:nvSpPr>
              <p:spPr>
                <a:xfrm>
                  <a:off x="192088" y="1024730"/>
                  <a:ext cx="2160000" cy="252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</a:t>
                  </a:r>
                </a:p>
              </p:txBody>
            </p:sp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6AA7A9A4-F7A5-AF89-9DE9-713C507E5029}"/>
                    </a:ext>
                  </a:extLst>
                </p:cNvPr>
                <p:cNvSpPr/>
                <p:nvPr/>
              </p:nvSpPr>
              <p:spPr>
                <a:xfrm>
                  <a:off x="2352088" y="1024730"/>
                  <a:ext cx="3240000" cy="252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51" name="직사각형 3">
                  <a:extLst>
                    <a:ext uri="{FF2B5EF4-FFF2-40B4-BE49-F238E27FC236}">
                      <a16:creationId xmlns:a16="http://schemas.microsoft.com/office/drawing/2014/main" id="{75392092-F241-81F9-A00D-8491BE576299}"/>
                    </a:ext>
                  </a:extLst>
                </p:cNvPr>
                <p:cNvSpPr/>
                <p:nvPr/>
              </p:nvSpPr>
              <p:spPr>
                <a:xfrm>
                  <a:off x="5592087" y="1024730"/>
                  <a:ext cx="720000" cy="252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</a:p>
              </p:txBody>
            </p:sp>
            <p:sp>
              <p:nvSpPr>
                <p:cNvPr id="52" name="직사각형 9">
                  <a:extLst>
                    <a:ext uri="{FF2B5EF4-FFF2-40B4-BE49-F238E27FC236}">
                      <a16:creationId xmlns:a16="http://schemas.microsoft.com/office/drawing/2014/main" id="{5ED1E3BA-5826-32AB-EEFD-B1DD4382D0F6}"/>
                    </a:ext>
                  </a:extLst>
                </p:cNvPr>
                <p:cNvSpPr/>
                <p:nvPr/>
              </p:nvSpPr>
              <p:spPr>
                <a:xfrm>
                  <a:off x="6312087" y="1024730"/>
                  <a:ext cx="4680000" cy="252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</a:p>
              </p:txBody>
            </p:sp>
          </p:grp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110201F9-3BC7-D1A2-3D98-D1A8C431C663}"/>
                  </a:ext>
                </a:extLst>
              </p:cNvPr>
              <p:cNvGrpSpPr/>
              <p:nvPr/>
            </p:nvGrpSpPr>
            <p:grpSpPr>
              <a:xfrm>
                <a:off x="192088" y="1458481"/>
                <a:ext cx="11080033" cy="123111"/>
                <a:chOff x="192088" y="1519441"/>
                <a:chExt cx="11080033" cy="123111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005D0E84-6B94-D795-B803-831CED9DE843}"/>
                    </a:ext>
                  </a:extLst>
                </p:cNvPr>
                <p:cNvCxnSpPr>
                  <a:cxnSpLocks/>
                  <a:endCxn id="81" idx="1"/>
                </p:cNvCxnSpPr>
                <p:nvPr/>
              </p:nvCxnSpPr>
              <p:spPr>
                <a:xfrm>
                  <a:off x="192088" y="1580997"/>
                  <a:ext cx="10800000" cy="0"/>
                </a:xfrm>
                <a:prstGeom prst="line">
                  <a:avLst/>
                </a:prstGeom>
                <a:ln w="9525">
                  <a:solidFill>
                    <a:srgbClr val="BD9C7C"/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E4727525-9777-3189-CEA8-6D4A9D5224A2}"/>
                    </a:ext>
                  </a:extLst>
                </p:cNvPr>
                <p:cNvSpPr txBox="1"/>
                <p:nvPr/>
              </p:nvSpPr>
              <p:spPr>
                <a:xfrm>
                  <a:off x="10992088" y="1519441"/>
                  <a:ext cx="280033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BD9C7C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  <a:endParaRPr lang="en-US" altLang="ko-KR" sz="800" b="1" dirty="0">
                    <a:solidFill>
                      <a:srgbClr val="BD9C7C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465D137C-163A-B81A-CA27-16000484A71C}"/>
                  </a:ext>
                </a:extLst>
              </p:cNvPr>
              <p:cNvGrpSpPr/>
              <p:nvPr/>
            </p:nvGrpSpPr>
            <p:grpSpPr>
              <a:xfrm>
                <a:off x="192088" y="3588763"/>
                <a:ext cx="11839857" cy="123111"/>
                <a:chOff x="192088" y="3588763"/>
                <a:chExt cx="11839857" cy="123111"/>
              </a:xfrm>
            </p:grpSpPr>
            <p:cxnSp>
              <p:nvCxnSpPr>
                <p:cNvPr id="144" name="직선 화살표 연결선 143">
                  <a:extLst>
                    <a:ext uri="{FF2B5EF4-FFF2-40B4-BE49-F238E27FC236}">
                      <a16:creationId xmlns:a16="http://schemas.microsoft.com/office/drawing/2014/main" id="{40C736FD-37E4-5635-217B-E0760A6F60AA}"/>
                    </a:ext>
                  </a:extLst>
                </p:cNvPr>
                <p:cNvCxnSpPr>
                  <a:cxnSpLocks/>
                  <a:endCxn id="88" idx="1"/>
                </p:cNvCxnSpPr>
                <p:nvPr/>
              </p:nvCxnSpPr>
              <p:spPr>
                <a:xfrm>
                  <a:off x="192088" y="3650319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822A82F-AA45-108F-F831-CCF22AD44265}"/>
                    </a:ext>
                  </a:extLst>
                </p:cNvPr>
                <p:cNvSpPr txBox="1"/>
                <p:nvPr/>
              </p:nvSpPr>
              <p:spPr>
                <a:xfrm>
                  <a:off x="10992088" y="3588763"/>
                  <a:ext cx="103985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버프</a:t>
                  </a:r>
                  <a:r>
                    <a:rPr lang="en-US" altLang="ko-KR" sz="800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/</a:t>
                  </a:r>
                  <a:r>
                    <a:rPr lang="ko-KR" altLang="en-US" sz="800" b="1" dirty="0" err="1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디버프</a:t>
                  </a:r>
                  <a:r>
                    <a:rPr lang="ko-KR" altLang="en-US" sz="800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  <a:r>
                    <a:rPr lang="ko-KR" altLang="en-US" sz="800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발동 지점</a:t>
                  </a:r>
                  <a:endParaRPr lang="en-US" altLang="ko-KR" sz="800" b="1" dirty="0">
                    <a:solidFill>
                      <a:srgbClr val="00B05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78B63BBE-E3FA-81F7-DF30-61C9E2BFAF6F}"/>
                  </a:ext>
                </a:extLst>
              </p:cNvPr>
              <p:cNvSpPr txBox="1"/>
              <p:nvPr/>
            </p:nvSpPr>
            <p:spPr>
              <a:xfrm>
                <a:off x="862396" y="816475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</a:t>
                </a: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7DEBC7C3-AD4B-4643-A1BB-F6BB1AE07320}"/>
                  </a:ext>
                </a:extLst>
              </p:cNvPr>
              <p:cNvSpPr txBox="1"/>
              <p:nvPr/>
            </p:nvSpPr>
            <p:spPr>
              <a:xfrm>
                <a:off x="1580525" y="816475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563D54A1-9D12-7FAB-A47A-4CADFCDCD321}"/>
                  </a:ext>
                </a:extLst>
              </p:cNvPr>
              <p:cNvSpPr txBox="1"/>
              <p:nvPr/>
            </p:nvSpPr>
            <p:spPr>
              <a:xfrm>
                <a:off x="3024266" y="816475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40</a:t>
                </a:r>
              </a:p>
            </p:txBody>
          </p:sp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A6673487-B85F-AE72-2D8C-5B261765A2DE}"/>
                  </a:ext>
                </a:extLst>
              </p:cNvPr>
              <p:cNvSpPr txBox="1"/>
              <p:nvPr/>
            </p:nvSpPr>
            <p:spPr>
              <a:xfrm>
                <a:off x="3742395" y="816475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</a:t>
                </a:r>
              </a:p>
            </p:txBody>
          </p:sp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06E2998E-803F-68AC-ED4E-51E9B9A4407D}"/>
                  </a:ext>
                </a:extLst>
              </p:cNvPr>
              <p:cNvSpPr txBox="1"/>
              <p:nvPr/>
            </p:nvSpPr>
            <p:spPr>
              <a:xfrm>
                <a:off x="5180525" y="816475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70</a:t>
                </a:r>
              </a:p>
            </p:txBody>
          </p:sp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82CE8360-A465-9C28-1051-FEBC719FC961}"/>
                  </a:ext>
                </a:extLst>
              </p:cNvPr>
              <p:cNvSpPr txBox="1"/>
              <p:nvPr/>
            </p:nvSpPr>
            <p:spPr>
              <a:xfrm>
                <a:off x="5898654" y="816475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80</a:t>
                </a:r>
              </a:p>
            </p:txBody>
          </p:sp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C37BCD08-84DA-14D4-6549-1013FB611F6B}"/>
                  </a:ext>
                </a:extLst>
              </p:cNvPr>
              <p:cNvSpPr txBox="1"/>
              <p:nvPr/>
            </p:nvSpPr>
            <p:spPr>
              <a:xfrm>
                <a:off x="7314368" y="816475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100</a:t>
                </a:r>
              </a:p>
            </p:txBody>
          </p:sp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AED61E96-E9BF-EF25-FC54-AC4E1476BC6C}"/>
                  </a:ext>
                </a:extLst>
              </p:cNvPr>
              <p:cNvSpPr txBox="1"/>
              <p:nvPr/>
            </p:nvSpPr>
            <p:spPr>
              <a:xfrm>
                <a:off x="8040117" y="816475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110</a:t>
                </a:r>
              </a:p>
            </p:txBody>
          </p:sp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0F3BAE96-786F-1FA1-A539-E3FC4F9FADEA}"/>
                  </a:ext>
                </a:extLst>
              </p:cNvPr>
              <p:cNvSpPr txBox="1"/>
              <p:nvPr/>
            </p:nvSpPr>
            <p:spPr>
              <a:xfrm>
                <a:off x="9475493" y="816475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130</a:t>
                </a:r>
              </a:p>
            </p:txBody>
          </p:sp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1FD3B073-09D9-1772-21AA-0767522703E1}"/>
                  </a:ext>
                </a:extLst>
              </p:cNvPr>
              <p:cNvSpPr txBox="1"/>
              <p:nvPr/>
            </p:nvSpPr>
            <p:spPr>
              <a:xfrm>
                <a:off x="10201242" y="816475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140</a:t>
                </a: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7DB71316-AF79-A662-322F-84510EA7FB87}"/>
                  </a:ext>
                </a:extLst>
              </p:cNvPr>
              <p:cNvGrpSpPr/>
              <p:nvPr/>
            </p:nvGrpSpPr>
            <p:grpSpPr>
              <a:xfrm>
                <a:off x="192088" y="1411783"/>
                <a:ext cx="8469191" cy="216507"/>
                <a:chOff x="192088" y="1472743"/>
                <a:chExt cx="8469191" cy="216507"/>
              </a:xfrm>
              <a:effectLst/>
            </p:grpSpPr>
            <p:sp>
              <p:nvSpPr>
                <p:cNvPr id="32" name="직사각형 260">
                  <a:extLst>
                    <a:ext uri="{FF2B5EF4-FFF2-40B4-BE49-F238E27FC236}">
                      <a16:creationId xmlns:a16="http://schemas.microsoft.com/office/drawing/2014/main" id="{BC8749CD-38DB-55C1-AD96-CBB7EFD38D66}"/>
                    </a:ext>
                  </a:extLst>
                </p:cNvPr>
                <p:cNvSpPr/>
                <p:nvPr/>
              </p:nvSpPr>
              <p:spPr>
                <a:xfrm>
                  <a:off x="192088" y="1472743"/>
                  <a:ext cx="2160000" cy="216507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공중 도약</a:t>
                  </a:r>
                </a:p>
              </p:txBody>
            </p:sp>
            <p:sp>
              <p:nvSpPr>
                <p:cNvPr id="33" name="직사각형 261">
                  <a:extLst>
                    <a:ext uri="{FF2B5EF4-FFF2-40B4-BE49-F238E27FC236}">
                      <a16:creationId xmlns:a16="http://schemas.microsoft.com/office/drawing/2014/main" id="{6816E075-6275-299F-8B10-6DCD68DE3254}"/>
                    </a:ext>
                  </a:extLst>
                </p:cNvPr>
                <p:cNvSpPr/>
                <p:nvPr/>
              </p:nvSpPr>
              <p:spPr>
                <a:xfrm>
                  <a:off x="2352088" y="1472743"/>
                  <a:ext cx="3240000" cy="216507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공중에서 에너지를 모으며 몸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허리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회전</a:t>
                  </a:r>
                </a:p>
              </p:txBody>
            </p:sp>
            <p:sp>
              <p:nvSpPr>
                <p:cNvPr id="37" name="직사각형 262">
                  <a:extLst>
                    <a:ext uri="{FF2B5EF4-FFF2-40B4-BE49-F238E27FC236}">
                      <a16:creationId xmlns:a16="http://schemas.microsoft.com/office/drawing/2014/main" id="{8F003D53-F611-728F-5573-1C9934C8DD9C}"/>
                    </a:ext>
                  </a:extLst>
                </p:cNvPr>
                <p:cNvSpPr/>
                <p:nvPr/>
              </p:nvSpPr>
              <p:spPr>
                <a:xfrm>
                  <a:off x="5592086" y="1472743"/>
                  <a:ext cx="720000" cy="216507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36000" rIns="0" bIns="36000" rtlCol="0" anchor="ctr" anchorCtr="0">
                  <a:noAutofit/>
                </a:bodyPr>
                <a:lstStyle/>
                <a:p>
                  <a:pPr algn="ctr"/>
                  <a:r>
                    <a:rPr lang="ko-KR" altLang="en-US" sz="700" dirty="0">
                      <a:effectLst>
                        <a:glow rad="127000">
                          <a:srgbClr val="FAFCBC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700" dirty="0">
                      <a:effectLst>
                        <a:glow rad="127000">
                          <a:srgbClr val="FAFCBC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  <a:r>
                    <a:rPr lang="ko-KR" altLang="en-US" sz="700" dirty="0">
                      <a:effectLst>
                        <a:glow rad="127000">
                          <a:srgbClr val="FAFCBC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던지기</a:t>
                  </a:r>
                </a:p>
              </p:txBody>
            </p:sp>
            <p:sp>
              <p:nvSpPr>
                <p:cNvPr id="46" name="직사각형 262">
                  <a:extLst>
                    <a:ext uri="{FF2B5EF4-FFF2-40B4-BE49-F238E27FC236}">
                      <a16:creationId xmlns:a16="http://schemas.microsoft.com/office/drawing/2014/main" id="{29724A62-1A8D-ABC3-79C7-D2329A806F5E}"/>
                    </a:ext>
                  </a:extLst>
                </p:cNvPr>
                <p:cNvSpPr/>
                <p:nvPr/>
              </p:nvSpPr>
              <p:spPr>
                <a:xfrm>
                  <a:off x="7816496" y="1527135"/>
                  <a:ext cx="844783" cy="107722"/>
                </a:xfrm>
                <a:prstGeom prst="rect">
                  <a:avLst/>
                </a:prstGeom>
                <a:solidFill>
                  <a:srgbClr val="FAFCBC">
                    <a:alpha val="76000"/>
                  </a:srgbClr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전투 </a:t>
                  </a:r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sp>
              <p:nvSpPr>
                <p:cNvPr id="48" name="직사각형 262">
                  <a:extLst>
                    <a:ext uri="{FF2B5EF4-FFF2-40B4-BE49-F238E27FC236}">
                      <a16:creationId xmlns:a16="http://schemas.microsoft.com/office/drawing/2014/main" id="{AFD1C318-F786-AD7D-8D49-1C3067EB61C3}"/>
                    </a:ext>
                  </a:extLst>
                </p:cNvPr>
                <p:cNvSpPr/>
                <p:nvPr/>
              </p:nvSpPr>
              <p:spPr>
                <a:xfrm>
                  <a:off x="6312085" y="1472743"/>
                  <a:ext cx="1440000" cy="216507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/>
                  <a:r>
                    <a:rPr lang="ko-KR" altLang="en-US" sz="800" dirty="0">
                      <a:effectLst>
                        <a:glow rad="127000">
                          <a:srgbClr val="FAFCBC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수직 낙하 후 착지</a:t>
                  </a: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07D97C9D-9CF1-F431-B504-FDEE4340878F}"/>
                  </a:ext>
                </a:extLst>
              </p:cNvPr>
              <p:cNvGrpSpPr/>
              <p:nvPr/>
            </p:nvGrpSpPr>
            <p:grpSpPr>
              <a:xfrm>
                <a:off x="192088" y="1811597"/>
                <a:ext cx="11516050" cy="216507"/>
                <a:chOff x="192088" y="1901482"/>
                <a:chExt cx="11516050" cy="216507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65399245-EEAD-9363-CE9A-CB9FDC083CFF}"/>
                    </a:ext>
                  </a:extLst>
                </p:cNvPr>
                <p:cNvGrpSpPr/>
                <p:nvPr/>
              </p:nvGrpSpPr>
              <p:grpSpPr>
                <a:xfrm>
                  <a:off x="192088" y="1948179"/>
                  <a:ext cx="11516050" cy="123111"/>
                  <a:chOff x="192088" y="1896741"/>
                  <a:chExt cx="11516050" cy="123111"/>
                </a:xfrm>
              </p:grpSpPr>
              <p:cxnSp>
                <p:nvCxnSpPr>
                  <p:cNvPr id="67" name="직선 연결선 66">
                    <a:extLst>
                      <a:ext uri="{FF2B5EF4-FFF2-40B4-BE49-F238E27FC236}">
                        <a16:creationId xmlns:a16="http://schemas.microsoft.com/office/drawing/2014/main" id="{84788948-17AC-F69B-E9D0-CFD8D7F1135C}"/>
                      </a:ext>
                    </a:extLst>
                  </p:cNvPr>
                  <p:cNvCxnSpPr>
                    <a:cxnSpLocks/>
                    <a:endCxn id="72" idx="1"/>
                  </p:cNvCxnSpPr>
                  <p:nvPr/>
                </p:nvCxnSpPr>
                <p:spPr>
                  <a:xfrm flipV="1">
                    <a:off x="192088" y="1958297"/>
                    <a:ext cx="10800000" cy="1"/>
                  </a:xfrm>
                  <a:prstGeom prst="line">
                    <a:avLst/>
                  </a:prstGeom>
                  <a:ln w="9525">
                    <a:solidFill>
                      <a:schemeClr val="tx1">
                        <a:lumMod val="65000"/>
                        <a:lumOff val="35000"/>
                      </a:schemeClr>
                    </a:solidFill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7F37B37-7A70-A996-739D-DE155432AA35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1896741"/>
                    <a:ext cx="71605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54000" tIns="0" rIns="36000" bIns="0" rtlCol="0" anchor="ctr" anchorCtr="0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캔슬 가능 지점</a:t>
                    </a:r>
                    <a:endPara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64" name="그룹 63">
                  <a:extLst>
                    <a:ext uri="{FF2B5EF4-FFF2-40B4-BE49-F238E27FC236}">
                      <a16:creationId xmlns:a16="http://schemas.microsoft.com/office/drawing/2014/main" id="{ECB7EE03-5652-3EA9-0FE1-CD1210F8DA49}"/>
                    </a:ext>
                  </a:extLst>
                </p:cNvPr>
                <p:cNvGrpSpPr/>
                <p:nvPr/>
              </p:nvGrpSpPr>
              <p:grpSpPr>
                <a:xfrm>
                  <a:off x="7390400" y="1901482"/>
                  <a:ext cx="727045" cy="216507"/>
                  <a:chOff x="7862732" y="2072705"/>
                  <a:chExt cx="727045" cy="216507"/>
                </a:xfrm>
              </p:grpSpPr>
              <p:sp>
                <p:nvSpPr>
                  <p:cNvPr id="65" name="직사각형 262">
                    <a:extLst>
                      <a:ext uri="{FF2B5EF4-FFF2-40B4-BE49-F238E27FC236}">
                        <a16:creationId xmlns:a16="http://schemas.microsoft.com/office/drawing/2014/main" id="{FB33F19E-743E-F51B-34EA-F92063E3FC2E}"/>
                      </a:ext>
                    </a:extLst>
                  </p:cNvPr>
                  <p:cNvSpPr/>
                  <p:nvPr/>
                </p:nvSpPr>
                <p:spPr>
                  <a:xfrm>
                    <a:off x="7862732" y="2072705"/>
                    <a:ext cx="360000" cy="216507"/>
                  </a:xfrm>
                  <a:prstGeom prst="homePlat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66" name="직사각형 262">
                    <a:extLst>
                      <a:ext uri="{FF2B5EF4-FFF2-40B4-BE49-F238E27FC236}">
                        <a16:creationId xmlns:a16="http://schemas.microsoft.com/office/drawing/2014/main" id="{A4055560-49E7-74E8-450C-33D315D5D34E}"/>
                      </a:ext>
                    </a:extLst>
                  </p:cNvPr>
                  <p:cNvSpPr/>
                  <p:nvPr/>
                </p:nvSpPr>
                <p:spPr>
                  <a:xfrm>
                    <a:off x="7894074" y="2090746"/>
                    <a:ext cx="695703" cy="180425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36000" rIns="0" bIns="36000" rtlCol="0" anchor="ctr" anchorCtr="0">
                    <a:spAutoFit/>
                  </a:bodyPr>
                  <a:lstStyle/>
                  <a:p>
                    <a:r>
                      <a:rPr lang="en-US" altLang="ko-KR" sz="7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7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지면에 착지한 후</a:t>
                    </a:r>
                    <a:r>
                      <a:rPr lang="en-US" altLang="ko-KR" sz="7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endParaRPr lang="ko-KR" altLang="en-US" sz="7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7B7D12C0-9F2F-485D-D21B-7F2AB3880BF1}"/>
                  </a:ext>
                </a:extLst>
              </p:cNvPr>
              <p:cNvGrpSpPr/>
              <p:nvPr/>
            </p:nvGrpSpPr>
            <p:grpSpPr>
              <a:xfrm>
                <a:off x="192088" y="2218342"/>
                <a:ext cx="11298042" cy="216507"/>
                <a:chOff x="192088" y="2251588"/>
                <a:chExt cx="11298042" cy="216507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2108CFC4-5B95-7AE3-58AE-16B2ACAA241A}"/>
                    </a:ext>
                  </a:extLst>
                </p:cNvPr>
                <p:cNvGrpSpPr/>
                <p:nvPr/>
              </p:nvGrpSpPr>
              <p:grpSpPr>
                <a:xfrm>
                  <a:off x="192088" y="2298286"/>
                  <a:ext cx="11298042" cy="123111"/>
                  <a:chOff x="192088" y="2274044"/>
                  <a:chExt cx="11298042" cy="123111"/>
                </a:xfrm>
              </p:grpSpPr>
              <p:cxnSp>
                <p:nvCxnSpPr>
                  <p:cNvPr id="79" name="직선 화살표 연결선 78">
                    <a:extLst>
                      <a:ext uri="{FF2B5EF4-FFF2-40B4-BE49-F238E27FC236}">
                        <a16:creationId xmlns:a16="http://schemas.microsoft.com/office/drawing/2014/main" id="{3B2B14BA-9E10-EB25-AF26-BC5F10FE750E}"/>
                      </a:ext>
                    </a:extLst>
                  </p:cNvPr>
                  <p:cNvCxnSpPr>
                    <a:cxnSpLocks/>
                    <a:endCxn id="89" idx="1"/>
                  </p:cNvCxnSpPr>
                  <p:nvPr/>
                </p:nvCxnSpPr>
                <p:spPr>
                  <a:xfrm>
                    <a:off x="192088" y="2335600"/>
                    <a:ext cx="10800000" cy="0"/>
                  </a:xfrm>
                  <a:prstGeom prst="straightConnector1">
                    <a:avLst/>
                  </a:prstGeom>
                  <a:ln w="9525">
                    <a:solidFill>
                      <a:schemeClr val="accent5">
                        <a:lumMod val="60000"/>
                        <a:lumOff val="40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44900394-6303-1065-1FD2-CAC7CAD23382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2274044"/>
                    <a:ext cx="498042" cy="123111"/>
                  </a:xfrm>
                  <a:prstGeom prst="rect">
                    <a:avLst/>
                  </a:prstGeom>
                  <a:noFill/>
                </p:spPr>
                <p:txBody>
                  <a:bodyPr wrap="none" lIns="54000" tIns="0" rIns="36000" bIns="0" rtlCol="0" anchor="ctr" anchorCtr="0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슈퍼 </a:t>
                    </a:r>
                    <a:r>
                      <a:rPr lang="ko-KR" altLang="en-US" sz="800" b="1" dirty="0" err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아머</a:t>
                    </a:r>
                    <a:endParaRPr lang="en-US" altLang="ko-KR" sz="8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sp>
              <p:nvSpPr>
                <p:cNvPr id="77" name="직사각형 261">
                  <a:extLst>
                    <a:ext uri="{FF2B5EF4-FFF2-40B4-BE49-F238E27FC236}">
                      <a16:creationId xmlns:a16="http://schemas.microsoft.com/office/drawing/2014/main" id="{69F43442-7DDA-6C98-63E2-19D9EDEF839C}"/>
                    </a:ext>
                  </a:extLst>
                </p:cNvPr>
                <p:cNvSpPr/>
                <p:nvPr/>
              </p:nvSpPr>
              <p:spPr>
                <a:xfrm>
                  <a:off x="192088" y="2251588"/>
                  <a:ext cx="7560000" cy="216507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/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피격 이상 면역 </a:t>
                  </a:r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/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상태 이상 면역</a:t>
                  </a:r>
                  <a:endParaRPr lang="ko-KR" altLang="en-US" sz="8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4EEBA29E-232A-442E-744E-52DC6C5CFAD6}"/>
                  </a:ext>
                </a:extLst>
              </p:cNvPr>
              <p:cNvGrpSpPr/>
              <p:nvPr/>
            </p:nvGrpSpPr>
            <p:grpSpPr>
              <a:xfrm>
                <a:off x="192088" y="2558247"/>
                <a:ext cx="11775737" cy="285204"/>
                <a:chOff x="192088" y="2446051"/>
                <a:chExt cx="11775737" cy="285204"/>
              </a:xfrm>
            </p:grpSpPr>
            <p:grpSp>
              <p:nvGrpSpPr>
                <p:cNvPr id="112" name="그룹 111">
                  <a:extLst>
                    <a:ext uri="{FF2B5EF4-FFF2-40B4-BE49-F238E27FC236}">
                      <a16:creationId xmlns:a16="http://schemas.microsoft.com/office/drawing/2014/main" id="{13F06DA8-C408-EAC0-620D-C38BEB090D9C}"/>
                    </a:ext>
                  </a:extLst>
                </p:cNvPr>
                <p:cNvGrpSpPr/>
                <p:nvPr/>
              </p:nvGrpSpPr>
              <p:grpSpPr>
                <a:xfrm>
                  <a:off x="192088" y="2515255"/>
                  <a:ext cx="11775737" cy="216000"/>
                  <a:chOff x="192088" y="2692030"/>
                  <a:chExt cx="11775737" cy="216000"/>
                </a:xfrm>
              </p:grpSpPr>
              <p:grpSp>
                <p:nvGrpSpPr>
                  <p:cNvPr id="125" name="그룹 124">
                    <a:extLst>
                      <a:ext uri="{FF2B5EF4-FFF2-40B4-BE49-F238E27FC236}">
                        <a16:creationId xmlns:a16="http://schemas.microsoft.com/office/drawing/2014/main" id="{B1315B91-8D6F-8560-EBFA-35932B81E984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2738475"/>
                    <a:ext cx="11775737" cy="123111"/>
                    <a:chOff x="192088" y="2725429"/>
                    <a:chExt cx="11775737" cy="123111"/>
                  </a:xfrm>
                </p:grpSpPr>
                <p:cxnSp>
                  <p:nvCxnSpPr>
                    <p:cNvPr id="150" name="직선 화살표 연결선 149">
                      <a:extLst>
                        <a:ext uri="{FF2B5EF4-FFF2-40B4-BE49-F238E27FC236}">
                          <a16:creationId xmlns:a16="http://schemas.microsoft.com/office/drawing/2014/main" id="{1CE07413-A8EA-6C63-A4FB-529176DFFD12}"/>
                        </a:ext>
                      </a:extLst>
                    </p:cNvPr>
                    <p:cNvCxnSpPr>
                      <a:cxnSpLocks/>
                      <a:endCxn id="155" idx="1"/>
                    </p:cNvCxnSpPr>
                    <p:nvPr/>
                  </p:nvCxnSpPr>
                  <p:spPr>
                    <a:xfrm>
                      <a:off x="192088" y="2786985"/>
                      <a:ext cx="10800000" cy="0"/>
                    </a:xfrm>
                    <a:prstGeom prst="straightConnector1">
                      <a:avLst/>
                    </a:prstGeom>
                    <a:ln w="9525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06FA38D5-1883-67DC-B305-AB625A6307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92088" y="2725429"/>
                      <a:ext cx="975737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54000" tIns="0" rIns="36000" bIns="0" rtlCol="0" anchor="ctr" anchorCtr="0">
                      <a:spAutoFit/>
                    </a:bodyPr>
                    <a:lstStyle/>
                    <a:p>
                      <a:r>
                        <a:rPr lang="ko-KR" altLang="en-US" sz="800" b="1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비주얼 </a:t>
                      </a:r>
                      <a:r>
                        <a:rPr lang="ko-KR" altLang="en-US" sz="800" b="1" dirty="0">
                          <a:solidFill>
                            <a:srgbClr val="00B0F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이펙트</a:t>
                      </a:r>
                      <a:r>
                        <a:rPr lang="en-US" altLang="ko-KR" sz="800" b="1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</a:t>
                      </a:r>
                      <a:r>
                        <a:rPr lang="en-US" altLang="ko-KR" sz="800" b="1" dirty="0">
                          <a:solidFill>
                            <a:srgbClr val="00B0F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(VFX)</a:t>
                      </a:r>
                    </a:p>
                  </p:txBody>
                </p:sp>
              </p:grpSp>
              <p:grpSp>
                <p:nvGrpSpPr>
                  <p:cNvPr id="126" name="그룹 125">
                    <a:extLst>
                      <a:ext uri="{FF2B5EF4-FFF2-40B4-BE49-F238E27FC236}">
                        <a16:creationId xmlns:a16="http://schemas.microsoft.com/office/drawing/2014/main" id="{A8903D99-CE2E-4044-BF90-F77F895B35E6}"/>
                      </a:ext>
                    </a:extLst>
                  </p:cNvPr>
                  <p:cNvGrpSpPr/>
                  <p:nvPr/>
                </p:nvGrpSpPr>
                <p:grpSpPr>
                  <a:xfrm>
                    <a:off x="1920088" y="2692030"/>
                    <a:ext cx="9071994" cy="216000"/>
                    <a:chOff x="1920088" y="2678984"/>
                    <a:chExt cx="9071994" cy="216000"/>
                  </a:xfrm>
                </p:grpSpPr>
                <p:sp>
                  <p:nvSpPr>
                    <p:cNvPr id="127" name="화살표: 오각형 126">
                      <a:extLst>
                        <a:ext uri="{FF2B5EF4-FFF2-40B4-BE49-F238E27FC236}">
                          <a16:creationId xmlns:a16="http://schemas.microsoft.com/office/drawing/2014/main" id="{DE7460A4-0804-877C-545C-A8A24DFD14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2082" y="2678984"/>
                      <a:ext cx="4680000" cy="216000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지면에 꽂힌 후 폭발하는 이펙트</a:t>
                      </a:r>
                    </a:p>
                  </p:txBody>
                </p:sp>
                <p:sp>
                  <p:nvSpPr>
                    <p:cNvPr id="132" name="화살표: 오각형 131">
                      <a:extLst>
                        <a:ext uri="{FF2B5EF4-FFF2-40B4-BE49-F238E27FC236}">
                          <a16:creationId xmlns:a16="http://schemas.microsoft.com/office/drawing/2014/main" id="{83BA3959-E45D-89FE-1126-C090D83A9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088" y="2678984"/>
                      <a:ext cx="432000" cy="216000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 </a:t>
                      </a:r>
                      <a:endParaRPr lang="en-US" altLang="ko-KR" sz="7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/>
                      <a:r>
                        <a:rPr lang="ko-KR" altLang="en-US" sz="7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</a:t>
                      </a:r>
                    </a:p>
                  </p:txBody>
                </p:sp>
                <p:sp>
                  <p:nvSpPr>
                    <p:cNvPr id="134" name="화살표: 오각형 133">
                      <a:extLst>
                        <a:ext uri="{FF2B5EF4-FFF2-40B4-BE49-F238E27FC236}">
                          <a16:creationId xmlns:a16="http://schemas.microsoft.com/office/drawing/2014/main" id="{372BD991-4E4B-31EF-9EC6-FE04FC1948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2088" y="2678984"/>
                      <a:ext cx="3240000" cy="216000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형상으로 에너지가 모이는 이펙트</a:t>
                      </a:r>
                    </a:p>
                  </p:txBody>
                </p:sp>
                <p:sp>
                  <p:nvSpPr>
                    <p:cNvPr id="145" name="화살표: 오각형 144">
                      <a:extLst>
                        <a:ext uri="{FF2B5EF4-FFF2-40B4-BE49-F238E27FC236}">
                          <a16:creationId xmlns:a16="http://schemas.microsoft.com/office/drawing/2014/main" id="{C457B4F8-7FF0-6F43-4969-F0095974D8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2087" y="2678984"/>
                      <a:ext cx="720000" cy="216000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</a:t>
                      </a:r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날아가는</a:t>
                      </a:r>
                      <a:r>
                        <a:rPr lang="en-US" altLang="ko-KR" sz="7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</a:p>
                    <a:p>
                      <a:pPr algn="ctr"/>
                      <a:r>
                        <a:rPr lang="ko-KR" altLang="en-US" sz="7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</a:t>
                      </a:r>
                    </a:p>
                  </p:txBody>
                </p:sp>
              </p:grp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CF843E84-F274-3EEC-9043-2F085AD7744A}"/>
                    </a:ext>
                  </a:extLst>
                </p:cNvPr>
                <p:cNvSpPr txBox="1"/>
                <p:nvPr/>
              </p:nvSpPr>
              <p:spPr>
                <a:xfrm>
                  <a:off x="1870511" y="2446051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24</a:t>
                  </a:r>
                </a:p>
              </p:txBody>
            </p:sp>
          </p:grpSp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A124F16A-CEC5-5A19-C8F3-EBB67D6D15E7}"/>
                  </a:ext>
                </a:extLst>
              </p:cNvPr>
              <p:cNvSpPr txBox="1"/>
              <p:nvPr/>
            </p:nvSpPr>
            <p:spPr>
              <a:xfrm>
                <a:off x="5543330" y="924291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27000">
                        <a:schemeClr val="bg1">
                          <a:lumMod val="95000"/>
                        </a:schemeClr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75</a:t>
                </a:r>
              </a:p>
            </p:txBody>
          </p:sp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2D889F63-7DD2-2C8B-9080-B099C08A30B4}"/>
                  </a:ext>
                </a:extLst>
              </p:cNvPr>
              <p:cNvSpPr txBox="1"/>
              <p:nvPr/>
            </p:nvSpPr>
            <p:spPr>
              <a:xfrm>
                <a:off x="6262640" y="924291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>
                      <a:glow rad="127000">
                        <a:schemeClr val="bg1">
                          <a:lumMod val="95000"/>
                        </a:schemeClr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85</a:t>
                </a:r>
              </a:p>
            </p:txBody>
          </p:sp>
          <p:grpSp>
            <p:nvGrpSpPr>
              <p:cNvPr id="160" name="그룹 159">
                <a:extLst>
                  <a:ext uri="{FF2B5EF4-FFF2-40B4-BE49-F238E27FC236}">
                    <a16:creationId xmlns:a16="http://schemas.microsoft.com/office/drawing/2014/main" id="{82FD08B0-4946-EF0B-3061-32DAB04CA4CA}"/>
                  </a:ext>
                </a:extLst>
              </p:cNvPr>
              <p:cNvGrpSpPr/>
              <p:nvPr/>
            </p:nvGrpSpPr>
            <p:grpSpPr>
              <a:xfrm>
                <a:off x="192088" y="3056465"/>
                <a:ext cx="11381398" cy="361242"/>
                <a:chOff x="192088" y="3170435"/>
                <a:chExt cx="11381398" cy="361242"/>
              </a:xfrm>
            </p:grpSpPr>
            <p:grpSp>
              <p:nvGrpSpPr>
                <p:cNvPr id="161" name="그룹 160">
                  <a:extLst>
                    <a:ext uri="{FF2B5EF4-FFF2-40B4-BE49-F238E27FC236}">
                      <a16:creationId xmlns:a16="http://schemas.microsoft.com/office/drawing/2014/main" id="{19107829-F152-8746-87FE-E9247AFC9664}"/>
                    </a:ext>
                  </a:extLst>
                </p:cNvPr>
                <p:cNvGrpSpPr/>
                <p:nvPr/>
              </p:nvGrpSpPr>
              <p:grpSpPr>
                <a:xfrm>
                  <a:off x="192088" y="3190116"/>
                  <a:ext cx="11381398" cy="230832"/>
                  <a:chOff x="192088" y="3164694"/>
                  <a:chExt cx="11381398" cy="230832"/>
                </a:xfrm>
              </p:grpSpPr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D5524E2E-84D1-1D59-E5DA-665A8B4BC4D7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3164694"/>
                    <a:ext cx="581398" cy="230832"/>
                  </a:xfrm>
                  <a:prstGeom prst="rect">
                    <a:avLst/>
                  </a:prstGeom>
                  <a:noFill/>
                </p:spPr>
                <p:txBody>
                  <a:bodyPr wrap="none" lIns="54000" tIns="0" rIns="36000" bIns="0" rtlCol="0" anchor="ctr" anchorCtr="0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타격 지점</a:t>
                    </a:r>
                    <a:endParaRPr lang="en-US" altLang="ko-KR" sz="800" b="1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  <a:p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(+ </a:t>
                    </a: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피격 처리</a:t>
                    </a:r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)</a:t>
                    </a:r>
                    <a:endPara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cxnSp>
                <p:nvCxnSpPr>
                  <p:cNvPr id="310" name="직선 화살표 연결선 309">
                    <a:extLst>
                      <a:ext uri="{FF2B5EF4-FFF2-40B4-BE49-F238E27FC236}">
                        <a16:creationId xmlns:a16="http://schemas.microsoft.com/office/drawing/2014/main" id="{3F1283F0-A651-513D-065E-063CFE053A77}"/>
                      </a:ext>
                    </a:extLst>
                  </p:cNvPr>
                  <p:cNvCxnSpPr>
                    <a:cxnSpLocks/>
                    <a:endCxn id="309" idx="1"/>
                  </p:cNvCxnSpPr>
                  <p:nvPr/>
                </p:nvCxnSpPr>
                <p:spPr>
                  <a:xfrm flipV="1">
                    <a:off x="192088" y="3280110"/>
                    <a:ext cx="10800000" cy="1"/>
                  </a:xfrm>
                  <a:prstGeom prst="straightConnector1">
                    <a:avLst/>
                  </a:prstGeom>
                  <a:ln w="9525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그룹 165">
                  <a:extLst>
                    <a:ext uri="{FF2B5EF4-FFF2-40B4-BE49-F238E27FC236}">
                      <a16:creationId xmlns:a16="http://schemas.microsoft.com/office/drawing/2014/main" id="{CDDE189C-7E85-AB26-BD17-ED09CF531838}"/>
                    </a:ext>
                  </a:extLst>
                </p:cNvPr>
                <p:cNvGrpSpPr/>
                <p:nvPr/>
              </p:nvGrpSpPr>
              <p:grpSpPr>
                <a:xfrm>
                  <a:off x="5898654" y="3170435"/>
                  <a:ext cx="690895" cy="288992"/>
                  <a:chOff x="5898654" y="3200915"/>
                  <a:chExt cx="690895" cy="288992"/>
                </a:xfrm>
              </p:grpSpPr>
              <p:sp>
                <p:nvSpPr>
                  <p:cNvPr id="303" name="이등변 삼각형 302">
                    <a:extLst>
                      <a:ext uri="{FF2B5EF4-FFF2-40B4-BE49-F238E27FC236}">
                        <a16:creationId xmlns:a16="http://schemas.microsoft.com/office/drawing/2014/main" id="{B9FB951F-51B6-69F4-18FF-A2B050E7CE6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179088" y="320091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97" name="직사각형 262">
                    <a:extLst>
                      <a:ext uri="{FF2B5EF4-FFF2-40B4-BE49-F238E27FC236}">
                        <a16:creationId xmlns:a16="http://schemas.microsoft.com/office/drawing/2014/main" id="{9CFD33A8-C8AC-BA21-A758-D96DFB77EE43}"/>
                      </a:ext>
                    </a:extLst>
                  </p:cNvPr>
                  <p:cNvSpPr/>
                  <p:nvPr/>
                </p:nvSpPr>
                <p:spPr>
                  <a:xfrm>
                    <a:off x="5898654" y="3382185"/>
                    <a:ext cx="690895" cy="107722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7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투사체</a:t>
                    </a:r>
                    <a:r>
                      <a:rPr lang="en-US" altLang="ko-KR" sz="7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7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7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7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충돌 시</a:t>
                    </a:r>
                  </a:p>
                </p:txBody>
              </p:sp>
            </p:grpSp>
            <p:grpSp>
              <p:nvGrpSpPr>
                <p:cNvPr id="167" name="그룹 166">
                  <a:extLst>
                    <a:ext uri="{FF2B5EF4-FFF2-40B4-BE49-F238E27FC236}">
                      <a16:creationId xmlns:a16="http://schemas.microsoft.com/office/drawing/2014/main" id="{ECC1FC0B-3674-B910-01B2-5166E9B69EBC}"/>
                    </a:ext>
                  </a:extLst>
                </p:cNvPr>
                <p:cNvGrpSpPr/>
                <p:nvPr/>
              </p:nvGrpSpPr>
              <p:grpSpPr>
                <a:xfrm>
                  <a:off x="7514663" y="3170435"/>
                  <a:ext cx="2507156" cy="361242"/>
                  <a:chOff x="7514663" y="3170435"/>
                  <a:chExt cx="2507156" cy="361242"/>
                </a:xfrm>
              </p:grpSpPr>
              <p:sp>
                <p:nvSpPr>
                  <p:cNvPr id="260" name="이등변 삼각형 259">
                    <a:extLst>
                      <a:ext uri="{FF2B5EF4-FFF2-40B4-BE49-F238E27FC236}">
                        <a16:creationId xmlns:a16="http://schemas.microsoft.com/office/drawing/2014/main" id="{B3167D5A-92D6-AB95-FDC5-CFDDD974C31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620533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61" name="이등변 삼각형 260">
                    <a:extLst>
                      <a:ext uri="{FF2B5EF4-FFF2-40B4-BE49-F238E27FC236}">
                        <a16:creationId xmlns:a16="http://schemas.microsoft.com/office/drawing/2014/main" id="{F01F675D-3B39-7F5C-2274-0D2EE4286EB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052330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63" name="이등변 삼각형 262">
                    <a:extLst>
                      <a:ext uri="{FF2B5EF4-FFF2-40B4-BE49-F238E27FC236}">
                        <a16:creationId xmlns:a16="http://schemas.microsoft.com/office/drawing/2014/main" id="{9E0EA3F8-5133-6F7C-520F-FC5B4079211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484127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80" name="이등변 삼각형 279">
                    <a:extLst>
                      <a:ext uri="{FF2B5EF4-FFF2-40B4-BE49-F238E27FC236}">
                        <a16:creationId xmlns:a16="http://schemas.microsoft.com/office/drawing/2014/main" id="{8096C679-C548-3306-D5BF-57BD9E31707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347721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81" name="이등변 삼각형 280">
                    <a:extLst>
                      <a:ext uri="{FF2B5EF4-FFF2-40B4-BE49-F238E27FC236}">
                        <a16:creationId xmlns:a16="http://schemas.microsoft.com/office/drawing/2014/main" id="{4632BC8E-B4F4-DAA1-8CA3-6FF8C7A20BE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79516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282" name="이등변 삼각형 281">
                    <a:extLst>
                      <a:ext uri="{FF2B5EF4-FFF2-40B4-BE49-F238E27FC236}">
                        <a16:creationId xmlns:a16="http://schemas.microsoft.com/office/drawing/2014/main" id="{A3376127-78B2-5E9A-A329-75F925B3878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915924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grpSp>
                <p:nvGrpSpPr>
                  <p:cNvPr id="284" name="그룹 283">
                    <a:extLst>
                      <a:ext uri="{FF2B5EF4-FFF2-40B4-BE49-F238E27FC236}">
                        <a16:creationId xmlns:a16="http://schemas.microsoft.com/office/drawing/2014/main" id="{A83CDDBB-4ACE-8C8E-1615-11AB0B486CD2}"/>
                      </a:ext>
                    </a:extLst>
                  </p:cNvPr>
                  <p:cNvGrpSpPr/>
                  <p:nvPr/>
                </p:nvGrpSpPr>
                <p:grpSpPr>
                  <a:xfrm>
                    <a:off x="7681375" y="3337343"/>
                    <a:ext cx="1728000" cy="194334"/>
                    <a:chOff x="7681375" y="3401972"/>
                    <a:chExt cx="1728000" cy="194334"/>
                  </a:xfrm>
                </p:grpSpPr>
                <p:sp>
                  <p:nvSpPr>
                    <p:cNvPr id="293" name="왼쪽 대괄호 292">
                      <a:extLst>
                        <a:ext uri="{FF2B5EF4-FFF2-40B4-BE49-F238E27FC236}">
                          <a16:creationId xmlns:a16="http://schemas.microsoft.com/office/drawing/2014/main" id="{B3026E76-3721-65DF-1556-B027ABE7397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498575" y="2584772"/>
                      <a:ext cx="93600" cy="1728000"/>
                    </a:xfrm>
                    <a:prstGeom prst="leftBracket">
                      <a:avLst>
                        <a:gd name="adj" fmla="val 0"/>
                      </a:avLst>
                    </a:prstGeom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294" name="직사각형 262">
                      <a:extLst>
                        <a:ext uri="{FF2B5EF4-FFF2-40B4-BE49-F238E27FC236}">
                          <a16:creationId xmlns:a16="http://schemas.microsoft.com/office/drawing/2014/main" id="{B5F09BE8-50BC-847E-B2A1-8DBBFE351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57730" y="3415881"/>
                      <a:ext cx="166712" cy="18042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36000" rIns="0" bIns="36000" rtlCol="0" anchor="ctr" anchorCtr="0">
                      <a:spAutoFit/>
                    </a:bodyPr>
                    <a:lstStyle/>
                    <a:p>
                      <a:r>
                        <a:rPr lang="ko-KR" altLang="en-US" sz="700" i="1" dirty="0">
                          <a:ln w="31750"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p:txBody>
                </p:sp>
              </p:grpSp>
              <p:grpSp>
                <p:nvGrpSpPr>
                  <p:cNvPr id="285" name="그룹 284">
                    <a:extLst>
                      <a:ext uri="{FF2B5EF4-FFF2-40B4-BE49-F238E27FC236}">
                        <a16:creationId xmlns:a16="http://schemas.microsoft.com/office/drawing/2014/main" id="{3558A70E-464C-2BD1-4922-0C12ED8AEA2E}"/>
                      </a:ext>
                    </a:extLst>
                  </p:cNvPr>
                  <p:cNvGrpSpPr/>
                  <p:nvPr/>
                </p:nvGrpSpPr>
                <p:grpSpPr>
                  <a:xfrm>
                    <a:off x="9662746" y="3337342"/>
                    <a:ext cx="359073" cy="194335"/>
                    <a:chOff x="9662746" y="3401971"/>
                    <a:chExt cx="359073" cy="194335"/>
                  </a:xfrm>
                </p:grpSpPr>
                <p:cxnSp>
                  <p:nvCxnSpPr>
                    <p:cNvPr id="291" name="직선 연결선 290">
                      <a:extLst>
                        <a:ext uri="{FF2B5EF4-FFF2-40B4-BE49-F238E27FC236}">
                          <a16:creationId xmlns:a16="http://schemas.microsoft.com/office/drawing/2014/main" id="{BD48605D-A86E-C236-BC74-DE6C4C680C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841787" y="3401971"/>
                      <a:ext cx="0" cy="93600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2" name="직사각형 262">
                      <a:extLst>
                        <a:ext uri="{FF2B5EF4-FFF2-40B4-BE49-F238E27FC236}">
                          <a16:creationId xmlns:a16="http://schemas.microsoft.com/office/drawing/2014/main" id="{5ECCD33E-00DC-9C8B-8CED-BB4FA60337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62746" y="3415881"/>
                      <a:ext cx="359073" cy="180425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36000" rIns="0" bIns="36000" rtlCol="0" anchor="ctr" anchorCtr="0">
                      <a:spAutoFit/>
                    </a:bodyPr>
                    <a:lstStyle/>
                    <a:p>
                      <a:r>
                        <a:rPr lang="ko-KR" altLang="en-US" sz="700" i="1" dirty="0">
                          <a:ln w="31750"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p:txBody>
                </p:sp>
              </p:grp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0A2E18B2-3D1E-EF7B-D049-0546B20392B2}"/>
                      </a:ext>
                    </a:extLst>
                  </p:cNvPr>
                  <p:cNvSpPr txBox="1"/>
                  <p:nvPr/>
                </p:nvSpPr>
                <p:spPr>
                  <a:xfrm>
                    <a:off x="7514663" y="3247123"/>
                    <a:ext cx="14908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104</a:t>
                    </a:r>
                  </a:p>
                </p:txBody>
              </p:sp>
            </p:grpSp>
          </p:grp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84C116E0-159B-A928-F329-19F23D1CDE27}"/>
                  </a:ext>
                </a:extLst>
              </p:cNvPr>
              <p:cNvSpPr/>
              <p:nvPr/>
            </p:nvSpPr>
            <p:spPr>
              <a:xfrm>
                <a:off x="192088" y="924740"/>
                <a:ext cx="10800000" cy="302316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10" name="TextBox 70">
            <a:extLst>
              <a:ext uri="{FF2B5EF4-FFF2-40B4-BE49-F238E27FC236}">
                <a16:creationId xmlns:a16="http://schemas.microsoft.com/office/drawing/2014/main" id="{10F49C04-A8B2-0272-D507-B7660BDAE042}"/>
              </a:ext>
            </a:extLst>
          </p:cNvPr>
          <p:cNvSpPr txBox="1"/>
          <p:nvPr/>
        </p:nvSpPr>
        <p:spPr>
          <a:xfrm>
            <a:off x="6692414" y="4576172"/>
            <a:ext cx="2088000" cy="17485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algn="l"/>
            <a:r>
              <a:rPr lang="ko-KR" altLang="en-US" sz="900" dirty="0"/>
              <a:t>피격 이상 면역</a:t>
            </a:r>
            <a:r>
              <a:rPr lang="en-US" altLang="ko-KR" sz="900" dirty="0"/>
              <a:t> / </a:t>
            </a:r>
            <a:r>
              <a:rPr lang="ko-KR" altLang="en-US" sz="900" dirty="0"/>
              <a:t>상태 이상 면역</a:t>
            </a:r>
          </a:p>
        </p:txBody>
      </p:sp>
    </p:spTree>
    <p:extLst>
      <p:ext uri="{BB962C8B-B14F-4D97-AF65-F5344CB8AC3E}">
        <p14:creationId xmlns:p14="http://schemas.microsoft.com/office/powerpoint/2010/main" val="94066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F4A68-AEBA-D7EB-4883-44B5BA6D2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A9A0CE-4B75-1EC0-C26A-032C12C37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941194"/>
              </p:ext>
            </p:extLst>
          </p:nvPr>
        </p:nvGraphicFramePr>
        <p:xfrm>
          <a:off x="192088" y="656294"/>
          <a:ext cx="11796709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760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955759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04997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04997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934719">
                  <a:extLst>
                    <a:ext uri="{9D8B030D-6E8A-4147-A177-3AD203B41FA5}">
                      <a16:colId xmlns:a16="http://schemas.microsoft.com/office/drawing/2014/main" val="66243053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727922">
                  <a:extLst>
                    <a:ext uri="{9D8B030D-6E8A-4147-A177-3AD203B41FA5}">
                      <a16:colId xmlns:a16="http://schemas.microsoft.com/office/drawing/2014/main" val="3032944089"/>
                    </a:ext>
                  </a:extLst>
                </a:gridCol>
                <a:gridCol w="118215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42559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842559">
                  <a:extLst>
                    <a:ext uri="{9D8B030D-6E8A-4147-A177-3AD203B41FA5}">
                      <a16:colId xmlns:a16="http://schemas.microsoft.com/office/drawing/2014/main" val="621808318"/>
                    </a:ext>
                  </a:extLst>
                </a:gridCol>
                <a:gridCol w="955759">
                  <a:extLst>
                    <a:ext uri="{9D8B030D-6E8A-4147-A177-3AD203B41FA5}">
                      <a16:colId xmlns:a16="http://schemas.microsoft.com/office/drawing/2014/main" val="3835430085"/>
                    </a:ext>
                  </a:extLst>
                </a:gridCol>
                <a:gridCol w="955759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No.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이름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지연 시간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적용 영역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지속 시간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ON_SKILL_USE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오브젝트 생성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ON_OBJECT_SPAWN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[1023]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타격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ON_HIT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[5315,1,21]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ON_HIT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[10633,2,10]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ON_HIT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0.40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[6910,2,10]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ON_HIT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0.80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[6377,2,10]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B05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900" b="0" i="0" u="none" strike="noStrike" dirty="0">
                        <a:solidFill>
                          <a:srgbClr val="00B05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ON_HIT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 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7D13B02C-B253-D6B6-411B-0AFEDE484447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C66F49-7452-A87B-B59A-F1955B844DDA}"/>
                </a:ext>
              </a:extLst>
            </p:cNvPr>
            <p:cNvSpPr txBox="1"/>
            <p:nvPr/>
          </p:nvSpPr>
          <p:spPr>
            <a:xfrm>
              <a:off x="192088" y="54772"/>
              <a:ext cx="1328473" cy="402775"/>
            </a:xfrm>
            <a:prstGeom prst="rect">
              <a:avLst/>
            </a:prstGeom>
            <a:noFill/>
          </p:spPr>
          <p:txBody>
            <a:bodyPr wrap="none" lIns="180000" tIns="108000" rIns="72000" bIns="1080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스킬의 효과 목록</a:t>
              </a:r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7ACADEB-473B-6C48-4F33-8920435B7649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520561" y="256159"/>
              <a:ext cx="10479352" cy="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A354270F-E46F-9638-F7D8-A61DD74DDD38}"/>
              </a:ext>
            </a:extLst>
          </p:cNvPr>
          <p:cNvSpPr/>
          <p:nvPr/>
        </p:nvSpPr>
        <p:spPr>
          <a:xfrm>
            <a:off x="192088" y="211159"/>
            <a:ext cx="90000" cy="90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488F0-EBF0-8770-DA62-3D3760FA4737}"/>
              </a:ext>
            </a:extLst>
          </p:cNvPr>
          <p:cNvSpPr txBox="1"/>
          <p:nvPr/>
        </p:nvSpPr>
        <p:spPr>
          <a:xfrm>
            <a:off x="0" y="445091"/>
            <a:ext cx="1443940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[Skill-Effect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5AC8E-859C-FC84-3AF4-74EDA1D4D0B3}"/>
              </a:ext>
            </a:extLst>
          </p:cNvPr>
          <p:cNvSpPr txBox="1"/>
          <p:nvPr/>
        </p:nvSpPr>
        <p:spPr>
          <a:xfrm>
            <a:off x="0" y="4153019"/>
            <a:ext cx="1150591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3F3B87-64DE-7C32-DC5A-5FE44FA86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384996"/>
              </p:ext>
            </p:extLst>
          </p:nvPr>
        </p:nvGraphicFramePr>
        <p:xfrm>
          <a:off x="192088" y="4421204"/>
          <a:ext cx="9327832" cy="21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4103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111390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9482">
                  <a:extLst>
                    <a:ext uri="{9D8B030D-6E8A-4147-A177-3AD203B41FA5}">
                      <a16:colId xmlns:a16="http://schemas.microsoft.com/office/drawing/2014/main" val="662430530"/>
                    </a:ext>
                  </a:extLst>
                </a:gridCol>
                <a:gridCol w="1101437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32609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576647">
                  <a:extLst>
                    <a:ext uri="{9D8B030D-6E8A-4147-A177-3AD203B41FA5}">
                      <a16:colId xmlns:a16="http://schemas.microsoft.com/office/drawing/2014/main" val="3032944089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적용 대상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세부 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적용 방식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기준 스탯 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비율 연산 시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altLang="ko-KR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매개 변수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1000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대미지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피해량 연산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[dmg, 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, stagger]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4980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특수 기능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–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부여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16913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4982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자신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특수 기능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부여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5501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특수 기능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디버프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피격 이상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피격 처리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2388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8000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오브젝트 생성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인스턴싱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995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36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그림 65" descr="원이(가) 표시된 사진&#10;&#10;자동 생성된 설명">
            <a:extLst>
              <a:ext uri="{FF2B5EF4-FFF2-40B4-BE49-F238E27FC236}">
                <a16:creationId xmlns:a16="http://schemas.microsoft.com/office/drawing/2014/main" id="{3FA73BC5-1F91-9B57-5741-B883051129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450" y="1123434"/>
            <a:ext cx="2253555" cy="207923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B98D912D-B665-93AE-79D3-D93B8699FD0D}"/>
              </a:ext>
            </a:extLst>
          </p:cNvPr>
          <p:cNvSpPr txBox="1"/>
          <p:nvPr/>
        </p:nvSpPr>
        <p:spPr>
          <a:xfrm>
            <a:off x="9542649" y="3211375"/>
            <a:ext cx="865155" cy="217625"/>
          </a:xfrm>
          <a:prstGeom prst="rect">
            <a:avLst/>
          </a:prstGeom>
          <a:noFill/>
        </p:spPr>
        <p:txBody>
          <a:bodyPr wrap="none" lIns="72000" tIns="46800" rIns="72000" bIns="468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</a:rPr>
              <a:t>지점 표시 이펙트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8CA7BCA-6464-D11E-F1DD-733DACE6F5ED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6DE4D06-1AF5-C2FC-1C14-CF7CCD2EDCB9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EE7C20-9FFD-FBCB-1AFD-A0EFD14D38E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D3AC925-052A-D357-93AB-51B4997D4244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41BCDB0-149F-7DAB-6B4B-E8185DC9945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0F93C7A-509E-7D48-D2AD-CDE1E348B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195487"/>
              </p:ext>
            </p:extLst>
          </p:nvPr>
        </p:nvGraphicFramePr>
        <p:xfrm>
          <a:off x="192088" y="1450722"/>
          <a:ext cx="7439600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760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19735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872488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No.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유형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애니메이션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비주얼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lm_skill_26_sound.wav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lm_skill_26_spot_display.fbx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표시 이펙트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5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71F4D6-61E4-DD4F-8E21-223395FEC828}"/>
              </a:ext>
            </a:extLst>
          </p:cNvPr>
          <p:cNvSpPr/>
          <p:nvPr/>
        </p:nvSpPr>
        <p:spPr>
          <a:xfrm>
            <a:off x="182347" y="158947"/>
            <a:ext cx="11827307" cy="654010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D1CFE0C-531A-6B86-C71D-DC720A438919}"/>
              </a:ext>
            </a:extLst>
          </p:cNvPr>
          <p:cNvGrpSpPr/>
          <p:nvPr/>
        </p:nvGrpSpPr>
        <p:grpSpPr>
          <a:xfrm>
            <a:off x="1642460" y="2363106"/>
            <a:ext cx="391038" cy="123111"/>
            <a:chOff x="1340266" y="1171226"/>
            <a:chExt cx="391038" cy="123111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2827E13-8E26-5262-096D-EE1E32CACDED}"/>
                </a:ext>
              </a:extLst>
            </p:cNvPr>
            <p:cNvSpPr txBox="1"/>
            <p:nvPr/>
          </p:nvSpPr>
          <p:spPr>
            <a:xfrm>
              <a:off x="1429371" y="1171226"/>
              <a:ext cx="301933" cy="123111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loop </a:t>
              </a:r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94B3E686-8645-7146-A046-41FAE04F0CA9}"/>
                </a:ext>
              </a:extLst>
            </p:cNvPr>
            <p:cNvSpPr/>
            <p:nvPr/>
          </p:nvSpPr>
          <p:spPr>
            <a:xfrm>
              <a:off x="1340266" y="1190273"/>
              <a:ext cx="89105" cy="89105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2B59A44-4F7E-8F99-B4A5-996A4543AE33}"/>
              </a:ext>
            </a:extLst>
          </p:cNvPr>
          <p:cNvGrpSpPr/>
          <p:nvPr/>
        </p:nvGrpSpPr>
        <p:grpSpPr>
          <a:xfrm>
            <a:off x="2520489" y="2363106"/>
            <a:ext cx="554544" cy="123111"/>
            <a:chOff x="1340266" y="1389841"/>
            <a:chExt cx="554544" cy="12311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6E5359-1317-36BE-F42F-552B1867D302}"/>
                </a:ext>
              </a:extLst>
            </p:cNvPr>
            <p:cNvSpPr txBox="1"/>
            <p:nvPr/>
          </p:nvSpPr>
          <p:spPr>
            <a:xfrm>
              <a:off x="1429371" y="1389841"/>
              <a:ext cx="465439" cy="123111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</a:t>
              </a:r>
              <a:r>
                <a: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모션</a:t>
              </a:r>
              <a:endPara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0EDDD9D1-EB22-ACAE-1FC0-FB6E48C13B0D}"/>
                </a:ext>
              </a:extLst>
            </p:cNvPr>
            <p:cNvSpPr/>
            <p:nvPr/>
          </p:nvSpPr>
          <p:spPr>
            <a:xfrm>
              <a:off x="1340266" y="1406844"/>
              <a:ext cx="89105" cy="89105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A44AF152-95F6-7FC3-CA00-218D76AB65C2}"/>
              </a:ext>
            </a:extLst>
          </p:cNvPr>
          <p:cNvGrpSpPr/>
          <p:nvPr/>
        </p:nvGrpSpPr>
        <p:grpSpPr>
          <a:xfrm>
            <a:off x="5120951" y="2363106"/>
            <a:ext cx="391038" cy="123111"/>
            <a:chOff x="4988871" y="4141106"/>
            <a:chExt cx="391038" cy="1231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7D59C4-108A-1D4D-DCB3-42E3BB790C8D}"/>
                </a:ext>
              </a:extLst>
            </p:cNvPr>
            <p:cNvSpPr txBox="1"/>
            <p:nvPr/>
          </p:nvSpPr>
          <p:spPr>
            <a:xfrm>
              <a:off x="5077976" y="4141106"/>
              <a:ext cx="301933" cy="123111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loop </a:t>
              </a: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772E8845-A108-CF02-D881-BC3AF9674BEF}"/>
                </a:ext>
              </a:extLst>
            </p:cNvPr>
            <p:cNvGrpSpPr/>
            <p:nvPr/>
          </p:nvGrpSpPr>
          <p:grpSpPr>
            <a:xfrm>
              <a:off x="4988871" y="4160153"/>
              <a:ext cx="89105" cy="89105"/>
              <a:chOff x="1844212" y="4409951"/>
              <a:chExt cx="514350" cy="514350"/>
            </a:xfrm>
            <a:solidFill>
              <a:srgbClr val="D4CFC5"/>
            </a:solidFill>
          </p:grpSpPr>
          <p:sp>
            <p:nvSpPr>
              <p:cNvPr id="43" name="자유형: 도형 42">
                <a:extLst>
                  <a:ext uri="{FF2B5EF4-FFF2-40B4-BE49-F238E27FC236}">
                    <a16:creationId xmlns:a16="http://schemas.microsoft.com/office/drawing/2014/main" id="{0422343E-F7B9-0D07-1E78-38B97CEE5024}"/>
                  </a:ext>
                </a:extLst>
              </p:cNvPr>
              <p:cNvSpPr/>
              <p:nvPr/>
            </p:nvSpPr>
            <p:spPr>
              <a:xfrm>
                <a:off x="1844212" y="4409951"/>
                <a:ext cx="514350" cy="514350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4" name="자유형: 도형 43">
                <a:extLst>
                  <a:ext uri="{FF2B5EF4-FFF2-40B4-BE49-F238E27FC236}">
                    <a16:creationId xmlns:a16="http://schemas.microsoft.com/office/drawing/2014/main" id="{033F0FFB-B865-9854-653D-661CDB3F3389}"/>
                  </a:ext>
                </a:extLst>
              </p:cNvPr>
              <p:cNvSpPr/>
              <p:nvPr/>
            </p:nvSpPr>
            <p:spPr>
              <a:xfrm>
                <a:off x="1933346" y="4527232"/>
                <a:ext cx="336099" cy="256193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913CC90-E135-3EA2-7D63-243C7C06350C}"/>
              </a:ext>
            </a:extLst>
          </p:cNvPr>
          <p:cNvGrpSpPr/>
          <p:nvPr/>
        </p:nvGrpSpPr>
        <p:grpSpPr>
          <a:xfrm>
            <a:off x="5998980" y="2363106"/>
            <a:ext cx="554544" cy="123111"/>
            <a:chOff x="5866900" y="4141106"/>
            <a:chExt cx="554544" cy="12311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875BD9E-6BFF-B173-6972-FC8F8D9ACFC8}"/>
                </a:ext>
              </a:extLst>
            </p:cNvPr>
            <p:cNvSpPr txBox="1"/>
            <p:nvPr/>
          </p:nvSpPr>
          <p:spPr>
            <a:xfrm>
              <a:off x="5956005" y="4141106"/>
              <a:ext cx="465439" cy="123111"/>
            </a:xfrm>
            <a:prstGeom prst="rect">
              <a:avLst/>
            </a:prstGeom>
            <a:noFill/>
          </p:spPr>
          <p:txBody>
            <a:bodyPr wrap="none" lIns="72000" tIns="0" rIns="0" bIns="0" rtlCol="0">
              <a:spAutoFit/>
            </a:bodyPr>
            <a:lstStyle/>
            <a:p>
              <a:r>
                <a: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</a:t>
              </a:r>
              <a:r>
                <a:rPr lang="ko-KR" altLang="en-US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모션</a:t>
              </a:r>
              <a:endParaRPr lang="en-US" altLang="ko-KR" sz="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0B72A261-B0DB-E273-3717-961A3FE03F1E}"/>
                </a:ext>
              </a:extLst>
            </p:cNvPr>
            <p:cNvSpPr/>
            <p:nvPr/>
          </p:nvSpPr>
          <p:spPr>
            <a:xfrm>
              <a:off x="5866900" y="4158109"/>
              <a:ext cx="89105" cy="89105"/>
            </a:xfrm>
            <a:custGeom>
              <a:avLst/>
              <a:gdLst>
                <a:gd name="connsiteX0" fmla="*/ 0 w 514350"/>
                <a:gd name="connsiteY0" fmla="*/ 0 h 514350"/>
                <a:gd name="connsiteX1" fmla="*/ 0 w 514350"/>
                <a:gd name="connsiteY1" fmla="*/ 514350 h 514350"/>
                <a:gd name="connsiteX2" fmla="*/ 514350 w 514350"/>
                <a:gd name="connsiteY2" fmla="*/ 514350 h 514350"/>
                <a:gd name="connsiteX3" fmla="*/ 514350 w 514350"/>
                <a:gd name="connsiteY3" fmla="*/ 0 h 514350"/>
                <a:gd name="connsiteX4" fmla="*/ 457200 w 514350"/>
                <a:gd name="connsiteY4" fmla="*/ 457200 h 514350"/>
                <a:gd name="connsiteX5" fmla="*/ 57150 w 514350"/>
                <a:gd name="connsiteY5" fmla="*/ 457200 h 514350"/>
                <a:gd name="connsiteX6" fmla="*/ 57150 w 514350"/>
                <a:gd name="connsiteY6" fmla="*/ 57150 h 514350"/>
                <a:gd name="connsiteX7" fmla="*/ 457200 w 514350"/>
                <a:gd name="connsiteY7" fmla="*/ 5715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4350" h="514350">
                  <a:moveTo>
                    <a:pt x="0" y="0"/>
                  </a:moveTo>
                  <a:lnTo>
                    <a:pt x="0" y="514350"/>
                  </a:lnTo>
                  <a:lnTo>
                    <a:pt x="514350" y="514350"/>
                  </a:lnTo>
                  <a:lnTo>
                    <a:pt x="514350" y="0"/>
                  </a:lnTo>
                  <a:close/>
                  <a:moveTo>
                    <a:pt x="457200" y="457200"/>
                  </a:moveTo>
                  <a:lnTo>
                    <a:pt x="57150" y="457200"/>
                  </a:lnTo>
                  <a:lnTo>
                    <a:pt x="57150" y="57150"/>
                  </a:lnTo>
                  <a:lnTo>
                    <a:pt x="457200" y="5715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FF0000"/>
                </a:solidFill>
              </a:endParaRPr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13E9B29F-C9DE-DFB1-52DD-84F5571D4F1A}"/>
                </a:ext>
              </a:extLst>
            </p:cNvPr>
            <p:cNvSpPr/>
            <p:nvPr/>
          </p:nvSpPr>
          <p:spPr>
            <a:xfrm>
              <a:off x="5882341" y="4178427"/>
              <a:ext cx="58225" cy="44382"/>
            </a:xfrm>
            <a:custGeom>
              <a:avLst/>
              <a:gdLst>
                <a:gd name="connsiteX0" fmla="*/ 336099 w 336099"/>
                <a:gd name="connsiteY0" fmla="*/ 40815 h 256193"/>
                <a:gd name="connsiteX1" fmla="*/ 296094 w 336099"/>
                <a:gd name="connsiteY1" fmla="*/ 0 h 256193"/>
                <a:gd name="connsiteX2" fmla="*/ 116710 w 336099"/>
                <a:gd name="connsiteY2" fmla="*/ 175784 h 256193"/>
                <a:gd name="connsiteX3" fmla="*/ 40415 w 336099"/>
                <a:gd name="connsiteY3" fmla="*/ 99489 h 256193"/>
                <a:gd name="connsiteX4" fmla="*/ 0 w 336099"/>
                <a:gd name="connsiteY4" fmla="*/ 139894 h 256193"/>
                <a:gd name="connsiteX5" fmla="*/ 116300 w 336099"/>
                <a:gd name="connsiteY5" fmla="*/ 256194 h 256193"/>
                <a:gd name="connsiteX6" fmla="*/ 336099 w 336099"/>
                <a:gd name="connsiteY6" fmla="*/ 40815 h 25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6099" h="256193">
                  <a:moveTo>
                    <a:pt x="336099" y="40815"/>
                  </a:moveTo>
                  <a:lnTo>
                    <a:pt x="296094" y="0"/>
                  </a:lnTo>
                  <a:lnTo>
                    <a:pt x="116710" y="175784"/>
                  </a:lnTo>
                  <a:lnTo>
                    <a:pt x="40415" y="99489"/>
                  </a:lnTo>
                  <a:lnTo>
                    <a:pt x="0" y="139894"/>
                  </a:lnTo>
                  <a:lnTo>
                    <a:pt x="116300" y="256194"/>
                  </a:lnTo>
                  <a:lnTo>
                    <a:pt x="336099" y="40815"/>
                  </a:lnTo>
                  <a:close/>
                </a:path>
              </a:pathLst>
            </a:custGeom>
            <a:solidFill>
              <a:srgbClr val="FF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TextBox 59">
            <a:extLst>
              <a:ext uri="{FF2B5EF4-FFF2-40B4-BE49-F238E27FC236}">
                <a16:creationId xmlns:a16="http://schemas.microsoft.com/office/drawing/2014/main" id="{AFC61D49-4419-C9C7-BB05-F2CEF89B7213}"/>
              </a:ext>
            </a:extLst>
          </p:cNvPr>
          <p:cNvSpPr txBox="1"/>
          <p:nvPr/>
        </p:nvSpPr>
        <p:spPr>
          <a:xfrm>
            <a:off x="3605413" y="509638"/>
            <a:ext cx="220748" cy="226591"/>
          </a:xfrm>
          <a:prstGeom prst="rect">
            <a:avLst/>
          </a:prstGeom>
          <a:solidFill>
            <a:srgbClr val="FF000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72000" tIns="36000" rIns="72000" bIns="36000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0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53EF5D92-187E-49A6-275F-BEBA707B08A5}"/>
              </a:ext>
            </a:extLst>
          </p:cNvPr>
          <p:cNvSpPr txBox="1"/>
          <p:nvPr/>
        </p:nvSpPr>
        <p:spPr>
          <a:xfrm>
            <a:off x="6569554" y="448645"/>
            <a:ext cx="1359346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30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초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6cm</a:t>
            </a:r>
          </a:p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0.033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초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= 0.2cm 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7B7136DB-DD37-C8E1-91BC-DE5B0FB4996B}"/>
              </a:ext>
            </a:extLst>
          </p:cNvPr>
          <p:cNvSpPr txBox="1"/>
          <p:nvPr/>
        </p:nvSpPr>
        <p:spPr>
          <a:xfrm>
            <a:off x="3368256" y="953224"/>
            <a:ext cx="4020652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⚫ 분류 | 🟡 모션 | 🟣 면역 효과  | 🔵 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VFX </a:t>
            </a:r>
            <a:r>
              <a:rPr lang="ko-KR" altLang="en-US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| 🔴 타격 | 🟢 버프/</a:t>
            </a:r>
            <a:r>
              <a:rPr lang="ko-KR" altLang="en-US" sz="10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디버프</a:t>
            </a:r>
            <a:endParaRPr lang="ko-KR" altLang="en-US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741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1220</Words>
  <Application>Microsoft Office PowerPoint</Application>
  <PresentationFormat>와이드스크린</PresentationFormat>
  <Paragraphs>453</Paragraphs>
  <Slides>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Noto Sans KR</vt:lpstr>
      <vt:lpstr>Pretendard Medium</vt:lpstr>
      <vt:lpstr>맑은 고딕</vt:lpstr>
      <vt:lpstr>페이퍼로지 6 SemiBold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30</cp:revision>
  <dcterms:created xsi:type="dcterms:W3CDTF">2025-06-06T11:22:44Z</dcterms:created>
  <dcterms:modified xsi:type="dcterms:W3CDTF">2025-06-11T12:55:19Z</dcterms:modified>
</cp:coreProperties>
</file>