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00BED-D687-7F09-2653-33261BDE3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CC45F1-5D23-D86D-4FB4-8FB616F2D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EE11F-4BA3-F4F3-2153-D1043579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B52C-2C36-15B9-0B5B-CC183B6F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7018B-0792-2492-614A-B7EF0C25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1755A-B158-0C76-3124-6B29AD5C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BD61C-9219-CA8E-390D-C8599EE3A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830AA-68B4-93A6-5827-7F6FE1DC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49ED8-E954-C3EA-D127-A6836B2F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E8CA1-8DEE-9A83-E3DB-DFA3DEC0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2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4BC3DD-258F-9A91-7694-D4150F3F8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812C71-FCA8-BAEF-BF66-12AFFD2EF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3711-C83E-88B8-FC70-69885AF8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3361F-E48A-62BA-FE6D-A14FD148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87A18-8200-5D2D-7829-5D0F7C09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37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AF6F3-F1C6-4369-5B52-53B6892C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C39F2-7956-F74B-128A-6738E84E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E1E88-450B-929A-AE01-139E02FB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3F931-22A8-90ED-7537-A3B09493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80627-693B-B19E-056D-84C21CA7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6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73FF-0668-8691-4D5D-5189C5D9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F825C-707E-77CC-EAB0-46BAFAF7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90CE0-FBBD-E53B-D6CC-5FACCEB3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8DF14-911E-BEDB-DF66-6EB4BDAA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B6587-A57F-9E25-BE68-70DD0C8F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5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AE5E4-46FC-6420-C8AC-523F788A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279A0-3045-5C88-C613-BC6227064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D43095-E986-C5FC-3E9E-C1FE6AFF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6B064-1929-AE62-9F85-B03C38B0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90C8C-F2FF-CE71-58D1-1AC088E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0E76A-E399-9563-B71A-C46A1DAD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BFE51-1AFD-3702-3257-FD09041D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33B14-5750-9A21-F737-A9D312E6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1D59AF-2278-527E-578A-47DAD6DD3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1ABF1-669E-0D08-66A3-DB45A31FA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42DE72-394A-5E45-B80D-F82C26930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8B3DAF-B54B-F35E-7517-A4949CAB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B3A179-DC0D-1BFB-55D0-A5FEA3AE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98B96C-BAB3-DA01-BA3F-05544C5B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6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B07FD-5F2D-2380-CEFB-21B09FFF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2B3DFC-5905-5EEB-5832-DDE4198D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9C1C7B-215D-2FE6-27F1-7548CBD2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B51EE-C8D6-EE2B-213C-28D9D349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3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B53A89-E5AD-4221-092A-B0E446F6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1EA955-EB36-F2B2-21F7-4E25510C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C6192-E6ED-64AA-1345-BF9744F1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8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93330-0952-CE6C-F123-F3FA9599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AD4F1-9DDB-EAD7-B36C-F00F45B4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FB1E86-BBF5-DD7C-9C95-C330D5DC5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17AEA2-4983-2F16-D8FC-E07B5FCE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BDC8C-74A6-0FAF-AF9B-668A8AAE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CA413-53D8-87B3-82ED-AE3BCFD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6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96732-53BE-45E9-AC6D-662DA7F3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0CD0A6-3C46-BA50-3486-4F7674BD9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3515D-1254-2C1E-CCC2-9DA89EC3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6578B-DFCC-C715-1970-A66AAD29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99C31-D043-0326-58BD-F72E5B8C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93637-6598-24B3-51EC-B4FF1B88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2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FB6A9-A6BD-C709-FC7B-578F4D20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CF8BD8-0AB7-570A-5F52-B3141B36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D82FF-9680-46D8-16C2-E53E33445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BDB39-6A3E-454B-9FEF-5F81BCC4A20C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6A4CE-017A-A3F1-C2B4-37CCD6B2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3140-EB12-4C62-061C-E6A0D3267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FD1386-587F-BA65-6DA7-45D8A94D0802}"/>
              </a:ext>
            </a:extLst>
          </p:cNvPr>
          <p:cNvSpPr txBox="1"/>
          <p:nvPr/>
        </p:nvSpPr>
        <p:spPr>
          <a:xfrm>
            <a:off x="0" y="0"/>
            <a:ext cx="230678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FF00"/>
                </a:solidFill>
              </a:rPr>
              <a:t>현재 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801BC-A377-1B84-8586-0753E4704895}"/>
              </a:ext>
            </a:extLst>
          </p:cNvPr>
          <p:cNvSpPr txBox="1"/>
          <p:nvPr/>
        </p:nvSpPr>
        <p:spPr>
          <a:xfrm>
            <a:off x="72737" y="758537"/>
            <a:ext cx="5096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(</a:t>
            </a:r>
            <a:r>
              <a:rPr lang="ko-KR" altLang="en-US" sz="1200" dirty="0"/>
              <a:t>데이터 테이블 구조</a:t>
            </a:r>
            <a:r>
              <a:rPr lang="en-US" altLang="ko-KR" sz="1200" dirty="0"/>
              <a:t>) </a:t>
            </a:r>
            <a:r>
              <a:rPr lang="ko-KR" altLang="en-US" sz="1200" dirty="0"/>
              <a:t>효과가 발동하는 조건이 다른 효과 적중인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3F5EF-0AE8-37F9-8A93-41D9B979718A}"/>
              </a:ext>
            </a:extLst>
          </p:cNvPr>
          <p:cNvSpPr txBox="1"/>
          <p:nvPr/>
        </p:nvSpPr>
        <p:spPr>
          <a:xfrm>
            <a:off x="135083" y="1126565"/>
            <a:ext cx="5179623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000" dirty="0" err="1"/>
              <a:t>넉백</a:t>
            </a:r>
            <a:r>
              <a:rPr lang="ko-KR" altLang="en-US" sz="1000" dirty="0"/>
              <a:t> 효과 발동 조건이 </a:t>
            </a:r>
            <a:r>
              <a:rPr lang="en-US" altLang="ko-KR" sz="1000" dirty="0"/>
              <a:t>n</a:t>
            </a:r>
            <a:r>
              <a:rPr lang="ko-KR" altLang="en-US" sz="1000" dirty="0"/>
              <a:t>번째 타격 적중 시 일 때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 ex)</a:t>
            </a:r>
            <a:r>
              <a:rPr lang="ko-KR" altLang="en-US" sz="1000" dirty="0"/>
              <a:t> 창술사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연가창식</a:t>
            </a:r>
            <a:r>
              <a:rPr lang="en-US" altLang="ko-KR" sz="1000" dirty="0"/>
              <a:t>:</a:t>
            </a:r>
            <a:r>
              <a:rPr lang="ko-KR" altLang="en-US" sz="1000" dirty="0"/>
              <a:t>은하유성탄</a:t>
            </a:r>
            <a:r>
              <a:rPr lang="en-US" altLang="ko-KR" sz="1000" dirty="0"/>
              <a:t>’</a:t>
            </a:r>
            <a:r>
              <a:rPr lang="ko-KR" altLang="en-US" sz="1000" dirty="0"/>
              <a:t>의 마지막 타격이 적을 날려 보내는 효과가 있음</a:t>
            </a:r>
            <a:r>
              <a:rPr lang="en-US" altLang="ko-KR" sz="10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/>
              <a:t>타격에 성공해야 게이지를 회복할 때</a:t>
            </a:r>
            <a:br>
              <a:rPr lang="en-US" altLang="ko-KR" sz="1000" dirty="0"/>
            </a:br>
            <a:r>
              <a:rPr lang="en-US" altLang="ko-KR" sz="1000" dirty="0"/>
              <a:t> ex) </a:t>
            </a:r>
            <a:r>
              <a:rPr lang="ko-KR" altLang="en-US" sz="1000" dirty="0"/>
              <a:t>타격 성공 시 게이지 회복 효과 발동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BDAB4-D78E-5407-FB5B-984C3D50B4A3}"/>
              </a:ext>
            </a:extLst>
          </p:cNvPr>
          <p:cNvSpPr txBox="1"/>
          <p:nvPr/>
        </p:nvSpPr>
        <p:spPr>
          <a:xfrm>
            <a:off x="6095999" y="1126565"/>
            <a:ext cx="517962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/>
              <a:t>effect </a:t>
            </a:r>
            <a:r>
              <a:rPr lang="ko-KR" altLang="en-US" sz="1000" dirty="0"/>
              <a:t>발동 조건 테이블 작성</a:t>
            </a:r>
            <a:r>
              <a:rPr lang="en-US" altLang="ko-KR" sz="1000" dirty="0"/>
              <a:t>, skill-effect </a:t>
            </a:r>
            <a:r>
              <a:rPr lang="ko-KR" altLang="en-US" sz="1000"/>
              <a:t>매핑 테이블에서는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3155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E1DDC-426F-21F4-923C-6A8A2D284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436E90-BB88-69B7-1D96-D5670DCBA91C}"/>
              </a:ext>
            </a:extLst>
          </p:cNvPr>
          <p:cNvSpPr txBox="1"/>
          <p:nvPr/>
        </p:nvSpPr>
        <p:spPr>
          <a:xfrm>
            <a:off x="0" y="0"/>
            <a:ext cx="230678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FF00"/>
                </a:solidFill>
              </a:rPr>
              <a:t>추가 </a:t>
            </a:r>
            <a:r>
              <a:rPr lang="ko-KR" altLang="en-US" sz="2800" b="1" dirty="0" err="1">
                <a:solidFill>
                  <a:srgbClr val="FFFF00"/>
                </a:solidFill>
              </a:rPr>
              <a:t>할것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7ED12-B973-A6BD-8BD2-21BD897DFAC1}"/>
              </a:ext>
            </a:extLst>
          </p:cNvPr>
          <p:cNvSpPr txBox="1"/>
          <p:nvPr/>
        </p:nvSpPr>
        <p:spPr>
          <a:xfrm>
            <a:off x="72737" y="758537"/>
            <a:ext cx="4852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스킬 테이블</a:t>
            </a:r>
            <a:r>
              <a:rPr lang="en-US" altLang="ko-KR" sz="1200" dirty="0"/>
              <a:t>(SKill_Table.xlsx)</a:t>
            </a:r>
            <a:r>
              <a:rPr lang="ko-KR" altLang="en-US" sz="1200" dirty="0"/>
              <a:t>에 기준점에 대한 데이터를 넣어야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FD586-1CAC-9034-E28E-724573970BC6}"/>
              </a:ext>
            </a:extLst>
          </p:cNvPr>
          <p:cNvSpPr txBox="1"/>
          <p:nvPr/>
        </p:nvSpPr>
        <p:spPr>
          <a:xfrm>
            <a:off x="135083" y="1126565"/>
            <a:ext cx="5001690" cy="5539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000" dirty="0"/>
              <a:t>기준점이 캐릭터인지 마우스 위치인지 등</a:t>
            </a:r>
            <a:endParaRPr lang="en-US" altLang="ko-KR" sz="1000" dirty="0"/>
          </a:p>
          <a:p>
            <a:pPr marL="285750" indent="-285750">
              <a:buFontTx/>
              <a:buChar char="-"/>
            </a:pPr>
            <a:r>
              <a:rPr lang="ko-KR" altLang="en-US" sz="1000" dirty="0"/>
              <a:t>모든 스킬의 방향 마우스 위치를 바라보고 하기 때문에 따로 넣지 않아도 </a:t>
            </a:r>
            <a:r>
              <a:rPr lang="ko-KR" altLang="en-US" sz="1000" dirty="0" err="1"/>
              <a:t>될듯</a:t>
            </a:r>
            <a:r>
              <a:rPr lang="en-US" altLang="ko-KR" sz="1000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8DF90-A682-146F-63CF-E17378E62C37}"/>
              </a:ext>
            </a:extLst>
          </p:cNvPr>
          <p:cNvSpPr txBox="1"/>
          <p:nvPr/>
        </p:nvSpPr>
        <p:spPr>
          <a:xfrm>
            <a:off x="6095999" y="1126565"/>
            <a:ext cx="517962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/>
              <a:t>effect </a:t>
            </a:r>
            <a:r>
              <a:rPr lang="ko-KR" altLang="en-US" sz="1000" dirty="0"/>
              <a:t>발동 조건 테이블 작성</a:t>
            </a:r>
            <a:r>
              <a:rPr lang="en-US" altLang="ko-KR" sz="1000" dirty="0"/>
              <a:t>, skill-effect </a:t>
            </a:r>
            <a:r>
              <a:rPr lang="ko-KR" altLang="en-US" sz="1000"/>
              <a:t>매핑 테이블에서는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0697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118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2</cp:revision>
  <dcterms:created xsi:type="dcterms:W3CDTF">2025-05-03T12:46:38Z</dcterms:created>
  <dcterms:modified xsi:type="dcterms:W3CDTF">2025-05-05T10:51:02Z</dcterms:modified>
</cp:coreProperties>
</file>