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00" d="100"/>
          <a:sy n="100" d="100"/>
        </p:scale>
        <p:origin x="-1570" y="-16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5" y="5186902"/>
                <a:ext cx="421590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509755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87549"/>
              </p:ext>
            </p:extLst>
          </p:nvPr>
        </p:nvGraphicFramePr>
        <p:xfrm>
          <a:off x="192088" y="1827000"/>
          <a:ext cx="11799286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731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3041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01665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0166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941888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058493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15137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7137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117137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159538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push_immune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debuff_immune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debuff_immune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9329</TotalTime>
  <Words>1246</Words>
  <Application>Microsoft Office PowerPoint</Application>
  <PresentationFormat>와이드스크린</PresentationFormat>
  <Paragraphs>310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436</cp:revision>
  <dcterms:created xsi:type="dcterms:W3CDTF">2025-06-06T11:22:44Z</dcterms:created>
  <dcterms:modified xsi:type="dcterms:W3CDTF">2025-08-27T12:47:35Z</dcterms:modified>
</cp:coreProperties>
</file>