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BD96"/>
    <a:srgbClr val="C7B388"/>
    <a:srgbClr val="12121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04" y="24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57CAD-B111-F496-19A9-88B85E39F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3C1AF7-3EC4-5DE3-F30C-19A14D9ED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E65C7-0FCB-2456-0886-5975B7E9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86728-087D-8086-EDDE-17BCBC95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6CA98-FACC-970A-3D61-8816FB4B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3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DB8F3-4791-8ADD-A916-7D0F68DE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43FE4C-E7CD-BFC1-2C86-C5D3D9E89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546DF-2639-C448-E4E4-836419CA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A7D1D-C9FC-6CFB-B520-85809E3B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71281-E33D-E135-06B5-56127DA3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5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8418AD-473B-B2F8-7A06-3CF1ECB99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C277D9-F2D0-77E9-C212-F04F868CA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B5FC7-8219-BD7E-5ABE-F929E464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DBA5A-356F-FF52-0644-9F7964A7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6CD5B-4AA8-3C01-1552-4BAC4A38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7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CECF5-E2DA-D5E6-6C3F-CE3B7897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CD099-A069-DB0E-92BC-E3A95435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74831-2A98-460F-2971-3241A390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0F651-1C37-90EB-E0F4-0131A753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FDE13-F259-D5E7-E217-38A097DD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8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2969-C8F0-ABBD-07D6-B6064436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4E9AC-841A-9FFE-8D4C-DDC57B940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0AF7E-FE70-0643-4B2F-265554CB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8274C-8AFE-E666-6406-D5E10396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1B7B3-11D3-BB4E-63B7-156E2EFC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4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0099-2210-B52D-F9EC-AC6ACE13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6D571-0DFC-9A4E-B0FE-88AAC7A6E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15F52-C3E7-2675-EE08-800CF3DA1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528235-6E3E-096C-97D4-6650C7FD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733FD-A924-8421-0A48-12442BD1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D6BC94-4BE6-056D-7645-B7E08A36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4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A74BA-40D2-5960-C485-2D493A7B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5E2C4-8FFC-6219-0800-275E0D911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72017-91C3-2105-4370-B9D40C9FF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8484E1-024A-271F-6609-15D448CB9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3C01A1-BAAB-2F65-7A18-784C3E43A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77156-822D-8B16-30F2-E5F03D52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C4325-7A53-75C7-CBB2-D00F18F1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A7B291-C0FC-7F00-8631-D09AB6D6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9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3983B-A747-642B-E2F5-C8AE5E9A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491DB6-46A9-7271-33D6-8E7CCC41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7F221D-FFA5-677C-5C55-EEC96B1C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1D10E3-FB3E-6C19-5E55-3D71451C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67CA76-B377-4940-9BBA-F03CD3AF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EF556-4379-5C72-F193-03016144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11226-97CD-4CFE-FA34-48DC5001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8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3C0FE-6319-DABB-92E4-B75AB05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35194-2941-A34F-5E21-671BC1DC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2B746-0814-7E7E-9C7C-F3CC17F16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1DEB9-B7AC-F671-4A69-E03CA09B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36676-6D75-872D-6F9A-E4373CA8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C383A1-3DB6-20E6-4A14-E3775974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7CA9D-E674-EF3E-F709-D1EB7F2E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C27BC2-B411-12AD-AF9F-81E0AF7F1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6BE629-EEAF-340E-2A7A-3D0C6B7A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453F6-06D4-08E6-400B-02887F27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89469C-B5A0-3182-334E-65EE9245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F4B90-3F5D-E328-6C58-B4EDA7F1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8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63C332-1CC6-1D73-C6C6-B4902154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A4D43-08BF-3342-13EE-FCBFC1F3F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8D04B-43C6-2BB8-7A50-BCA1439FD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BAD0F6-17A2-4FF3-829F-62ACF20E6C3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6782-E346-EB10-E1A9-9DADF0E9F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E3672-7946-E38D-13F8-873F35237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PC 게임, 액션 어드벤처 게임, 전략 비디오 게임, 어드벤처 게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6603F4-9C98-84D7-1218-47EC277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94A4B0-ECA2-0F59-FEAA-19EB201BFD64}"/>
              </a:ext>
            </a:extLst>
          </p:cNvPr>
          <p:cNvSpPr txBox="1"/>
          <p:nvPr/>
        </p:nvSpPr>
        <p:spPr>
          <a:xfrm>
            <a:off x="4074293" y="2357516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현자 </a:t>
            </a:r>
            <a:r>
              <a:rPr lang="en-US" altLang="ko-KR" sz="28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(Sage)</a:t>
            </a:r>
            <a:endParaRPr lang="ko-KR" altLang="en-US" sz="28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836E7-9516-B8CA-E1C4-E7000F7FC25C}"/>
              </a:ext>
            </a:extLst>
          </p:cNvPr>
          <p:cNvSpPr txBox="1"/>
          <p:nvPr/>
        </p:nvSpPr>
        <p:spPr>
          <a:xfrm>
            <a:off x="4491234" y="6165673"/>
            <a:ext cx="3209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[Chrono Odyssey] </a:t>
            </a:r>
            <a:r>
              <a:rPr lang="ko-KR" altLang="en-US" sz="1200" dirty="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캐릭터 전투 기획 사전 과제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19209-1795-993C-8D51-CB6AFE2FFC25}"/>
              </a:ext>
            </a:extLst>
          </p:cNvPr>
          <p:cNvSpPr txBox="1"/>
          <p:nvPr/>
        </p:nvSpPr>
        <p:spPr>
          <a:xfrm>
            <a:off x="5623756" y="6442672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작성자 </a:t>
            </a:r>
            <a:r>
              <a:rPr lang="en-US" altLang="ko-KR" sz="1000" dirty="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effectLst>
                  <a:glow rad="88900">
                    <a:schemeClr val="tx1"/>
                  </a:glow>
                </a:effectLs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홍진선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42BA9-B4D0-298B-E657-222A837C65D4}"/>
              </a:ext>
            </a:extLst>
          </p:cNvPr>
          <p:cNvSpPr txBox="1"/>
          <p:nvPr/>
        </p:nvSpPr>
        <p:spPr>
          <a:xfrm>
            <a:off x="4074293" y="3130878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현자 </a:t>
            </a:r>
            <a:r>
              <a:rPr lang="en-US" altLang="ko-KR" sz="2800" dirty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(Sage)</a:t>
            </a:r>
            <a:endParaRPr lang="ko-KR" altLang="en-US" sz="28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70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EEE7264-9A0E-E4B3-E96E-0CD8E3F2D426}"/>
              </a:ext>
            </a:extLst>
          </p:cNvPr>
          <p:cNvGrpSpPr/>
          <p:nvPr/>
        </p:nvGrpSpPr>
        <p:grpSpPr>
          <a:xfrm>
            <a:off x="-2932198" y="-3893926"/>
            <a:ext cx="8814483" cy="11720932"/>
            <a:chOff x="-2721182" y="-3893926"/>
            <a:chExt cx="8814483" cy="11720932"/>
          </a:xfrm>
        </p:grpSpPr>
        <p:pic>
          <p:nvPicPr>
            <p:cNvPr id="7" name="그림 6" descr="원, 정물 사진, 병, 시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7BEF2E6-4C26-AB18-D6CA-AD56D6C70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21182" y="-3893926"/>
              <a:ext cx="8814483" cy="11720932"/>
            </a:xfrm>
            <a:prstGeom prst="rect">
              <a:avLst/>
            </a:prstGeom>
          </p:spPr>
        </p:pic>
        <p:pic>
          <p:nvPicPr>
            <p:cNvPr id="9" name="그림 8" descr="패션 액세서리, 액세서리, 보석류, 블링블링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D119D8B-D364-653D-95A2-A0DCE5B88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67" t="33778" b="34000"/>
            <a:stretch>
              <a:fillRect/>
            </a:stretch>
          </p:blipFill>
          <p:spPr>
            <a:xfrm>
              <a:off x="393540" y="2568532"/>
              <a:ext cx="3773347" cy="1624762"/>
            </a:xfrm>
            <a:prstGeom prst="rect">
              <a:avLst/>
            </a:prstGeom>
          </p:spPr>
        </p:pic>
        <p:pic>
          <p:nvPicPr>
            <p:cNvPr id="11" name="그림 10" descr="어둠, 밤, 달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2B8F78E-2BC9-5391-8480-EF658B82B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06" t="36000" r="41972" b="42667"/>
            <a:stretch>
              <a:fillRect/>
            </a:stretch>
          </p:blipFill>
          <p:spPr>
            <a:xfrm>
              <a:off x="1279868" y="2794050"/>
              <a:ext cx="750949" cy="987550"/>
            </a:xfrm>
            <a:prstGeom prst="rect">
              <a:avLst/>
            </a:prstGeom>
          </p:spPr>
        </p:pic>
        <p:pic>
          <p:nvPicPr>
            <p:cNvPr id="5" name="그림 4" descr="블랙, 어둠, 흑백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6EB8D58-3B89-7EC8-ACDD-86D9F4276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89" t="16000" r="45111" b="71111"/>
            <a:stretch>
              <a:fillRect/>
            </a:stretch>
          </p:blipFill>
          <p:spPr>
            <a:xfrm>
              <a:off x="1430258" y="1684740"/>
              <a:ext cx="500005" cy="64445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1BBB087-A813-E9A2-2F49-D1743E8E2EAC}"/>
              </a:ext>
            </a:extLst>
          </p:cNvPr>
          <p:cNvSpPr txBox="1"/>
          <p:nvPr/>
        </p:nvSpPr>
        <p:spPr>
          <a:xfrm>
            <a:off x="6309717" y="79461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4503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B0FD6C0-598C-54C6-D22F-6722E4E26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33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190F32-2C04-496D-CD0E-B44F70E7CE3F}"/>
              </a:ext>
            </a:extLst>
          </p:cNvPr>
          <p:cNvSpPr txBox="1"/>
          <p:nvPr/>
        </p:nvSpPr>
        <p:spPr>
          <a:xfrm>
            <a:off x="539225" y="67785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C7B388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03398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Pretendard</vt:lpstr>
      <vt:lpstr>Pretendard SemiBold</vt:lpstr>
      <vt:lpstr>맑은 고딕</vt:lpstr>
      <vt:lpstr>빛의 계승자 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</cp:revision>
  <dcterms:created xsi:type="dcterms:W3CDTF">2025-10-31T08:06:06Z</dcterms:created>
  <dcterms:modified xsi:type="dcterms:W3CDTF">2025-10-31T11:44:01Z</dcterms:modified>
</cp:coreProperties>
</file>