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8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A0891-1F8C-4DD4-A5BE-279C1C7E959D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50A6-6219-4158-9E09-5028DFF23D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6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50A6-6219-4158-9E09-5028DFF23D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827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75C63-9C6F-23E0-FFA6-FA2723F8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581DD4-D7AD-99F4-7EAD-22FFEF47D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D3F48-4337-46A9-DDEE-1461327B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4F3CD8-012C-653F-8915-FE301B6A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44669-9B62-4B96-E0EB-5FEF5035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815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8752-E305-2636-14E2-F90EBF750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EC0CD6-26FA-52AC-D54E-F78902650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21BAC7-342C-FFB1-B62B-F1E00F36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A3AD7E-B69A-AE7F-52DA-F2CCAD0A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7B1AEB-20FD-CBC1-E99E-86EAA957E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868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71AC1C-6CF6-CC05-CD45-F8920EAD7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9A8F2A-0645-79C8-7B53-56EF2A780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BE18C-E8B1-61D0-5449-1527C716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7730A-AF69-606B-B421-E5DA6AB1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85536-26EB-D926-296A-6CB4F256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9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12A42-D9C7-3CB7-6898-C0A0538A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7EC86-6FD7-1A45-67D1-4B918B6BC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912FFE-475F-0A63-FBED-89694E6E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EEA603-2EBD-B052-8B4E-BE81B2FE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7EE2BA-DD5D-CC1F-30BF-DC9A2743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98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8E3DF-655B-8EF9-9A8F-594F89A5F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B3FAD-57D5-AAD9-1442-0236115B3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F7269F-249B-9745-59C3-5E0F06D4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8004C-BF8E-3179-92CF-0D22204B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A16F15-C660-E14E-51BB-9900B924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42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E752A-73B5-9BF0-055D-926A0B0B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699EFB-74B6-8025-EB20-99D3DBFA6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0A697-5072-4CE5-CE6F-EE893676E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FE2BD0-20DD-D104-91D6-4D5B45381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BC25D5-4177-1BEB-6BD8-08F06749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934089-8B00-256D-FD40-C102DBBD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84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005FA-FF1B-50EA-88F4-56F49DA3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BA024-00C3-C358-0D2F-2708180BA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877F5F-D08B-0D2F-D54C-1286173BD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35E5B7-23AD-7C96-B507-AC223F37B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7DFA60-1E48-BC17-E7E1-116AD15CD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EBB766-BBA5-1E78-3D94-6D5B7430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650A16-88FE-6AB1-641D-79526E9DD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3FCBB7-2975-6A09-5D12-C02ED03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78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47573-E5A0-AC71-BE9C-CE3ED67D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611D44-587D-27B0-C5CA-63511979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A9DF68-6B21-0B2A-7D08-6EAFA240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479CC-26CD-4A0E-C16F-2F507883A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7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9978D5-D1E9-A771-EADA-BCF7AD5C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72C626-8A46-2943-6CF9-7951FFB1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9F14B-9F41-473F-356F-110C63FC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1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C1982-ECF1-AFAD-D12E-FC38DF3A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EC114-F8F9-8C06-1AFE-4634508B5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3F942-EB4B-A150-3A99-06CD5CA33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52BF37-0523-3F1C-E951-D57CD338F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12BAAC-8C3D-518D-2B18-3655B688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EED935-FAFB-00F0-E769-D5440715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87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7B0FB-25CD-0ADA-CF4C-6A8BCE3E8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D3A64-D464-833C-AC4E-D49F87C0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B5FF9-FEDE-4948-B64B-10AA55BFB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A0163-FABB-1298-49F5-326216A8A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D18563-58DA-6959-8941-3BBA9EFA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66235-D6AA-DE13-7E54-A444E5338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14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C051CE-DEFC-D7E8-9CD6-F27F608A9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B7E4DA-73AF-28A2-352E-827CD431F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743000-1497-99E1-63C2-FAB147265F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BAA11-86DC-4820-AF8E-22E76A637174}" type="datetimeFigureOut">
              <a:rPr lang="ko-KR" altLang="en-US" smtClean="0"/>
              <a:t>2025-10-31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E7ED63-CA75-3252-A7C6-DE0B0D557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2584D-EFF9-1CE3-B34F-A86219142A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4036D0-8CF5-4CF2-9789-8410961FC4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46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E0D7B33-7EAE-7C69-6861-043CFC63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96" y="142416"/>
            <a:ext cx="6782747" cy="328658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6EE2E4F-C155-8AA2-36A5-800E9EEFC0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5676"/>
          <a:stretch>
            <a:fillRect/>
          </a:stretch>
        </p:blipFill>
        <p:spPr>
          <a:xfrm>
            <a:off x="158196" y="3585851"/>
            <a:ext cx="9716856" cy="183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43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2183A2-1A4B-D370-ECEF-B671AB706393}"/>
              </a:ext>
            </a:extLst>
          </p:cNvPr>
          <p:cNvSpPr txBox="1"/>
          <p:nvPr/>
        </p:nvSpPr>
        <p:spPr>
          <a:xfrm>
            <a:off x="241589" y="252305"/>
            <a:ext cx="8597225" cy="1815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ko-KR" altLang="en-US" sz="1400" dirty="0"/>
              <a:t>게임 분석</a:t>
            </a:r>
          </a:p>
          <a:p>
            <a:r>
              <a:rPr lang="ko-KR" altLang="en-US" sz="1400" b="1" dirty="0"/>
              <a:t>- </a:t>
            </a:r>
            <a:r>
              <a:rPr lang="ko-KR" altLang="en-US" sz="1400" b="1" dirty="0" err="1"/>
              <a:t>크로노오디세이</a:t>
            </a:r>
            <a:r>
              <a:rPr lang="ko-KR" altLang="en-US" sz="1400" b="1" dirty="0"/>
              <a:t> (</a:t>
            </a:r>
            <a:r>
              <a:rPr lang="ko-KR" altLang="en-US" sz="1400" b="1" dirty="0" err="1"/>
              <a:t>Chrono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Odyssey</a:t>
            </a:r>
            <a:r>
              <a:rPr lang="ko-KR" altLang="en-US" sz="1400" b="1" dirty="0"/>
              <a:t>) </a:t>
            </a:r>
          </a:p>
          <a:p>
            <a:r>
              <a:rPr lang="ko-KR" altLang="en-US" sz="1400" dirty="0"/>
              <a:t>- 시공간을 넘나드는 장대한 서사시. 시간의 흐름을 거슬러 운명을 개척하라!</a:t>
            </a:r>
          </a:p>
          <a:p>
            <a:r>
              <a:rPr lang="ko-KR" altLang="en-US" sz="1400" dirty="0"/>
              <a:t>- 장르 : 액션 MMORPG, </a:t>
            </a:r>
            <a:r>
              <a:rPr lang="ko-KR" altLang="en-US" sz="1400" dirty="0" err="1"/>
              <a:t>심리스</a:t>
            </a:r>
            <a:r>
              <a:rPr lang="ko-KR" altLang="en-US" sz="1400" dirty="0"/>
              <a:t> 오픈월드</a:t>
            </a:r>
          </a:p>
          <a:p>
            <a:r>
              <a:rPr lang="ko-KR" altLang="en-US" sz="1400" dirty="0"/>
              <a:t>- 컨셉 : 중세 풍 </a:t>
            </a:r>
            <a:r>
              <a:rPr lang="ko-KR" altLang="en-US" sz="1400" dirty="0" err="1"/>
              <a:t>다크</a:t>
            </a:r>
            <a:r>
              <a:rPr lang="ko-KR" altLang="en-US" sz="1400" dirty="0"/>
              <a:t> 판타지, </a:t>
            </a:r>
          </a:p>
          <a:p>
            <a:r>
              <a:rPr lang="ko-KR" altLang="en-US" sz="1400" dirty="0"/>
              <a:t>- 특징 : 플레이어가 시간을 조작해 전투와 주변 환경을 재정의할 수 있는 혁신적인 게임 플레이 메커니즘</a:t>
            </a:r>
          </a:p>
          <a:p>
            <a:r>
              <a:rPr lang="ko-KR" altLang="en-US" sz="1400" dirty="0"/>
              <a:t>- PC, PS5, XBOX 등 크로스 플랫폼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청불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12725B-F1B4-C084-2502-72378CE0B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89" y="2196549"/>
            <a:ext cx="6468378" cy="37533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4694A1-F56B-D9B3-1E05-7EA562C93B28}"/>
              </a:ext>
            </a:extLst>
          </p:cNvPr>
          <p:cNvCxnSpPr/>
          <p:nvPr/>
        </p:nvCxnSpPr>
        <p:spPr>
          <a:xfrm>
            <a:off x="1839191" y="3470564"/>
            <a:ext cx="322118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029F513-18DB-5E68-93DB-B01DFD82F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8680" y="194811"/>
            <a:ext cx="8535591" cy="6468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9D1E39-1B09-E4A7-9EEE-4230A25ADE1F}"/>
              </a:ext>
            </a:extLst>
          </p:cNvPr>
          <p:cNvSpPr txBox="1"/>
          <p:nvPr/>
        </p:nvSpPr>
        <p:spPr>
          <a:xfrm>
            <a:off x="241589" y="6078285"/>
            <a:ext cx="67457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영화 </a:t>
            </a:r>
            <a:r>
              <a:rPr lang="en-US" altLang="ko-KR" sz="1400" dirty="0"/>
              <a:t>‘</a:t>
            </a:r>
            <a:r>
              <a:rPr lang="ko-KR" altLang="en-US" sz="1400" dirty="0"/>
              <a:t>프로메테우스</a:t>
            </a:r>
            <a:r>
              <a:rPr lang="en-US" altLang="ko-KR" sz="1400" dirty="0"/>
              <a:t>‘</a:t>
            </a:r>
            <a:r>
              <a:rPr lang="ko-KR" altLang="en-US" sz="1400" dirty="0"/>
              <a:t>에서 느껴지는 </a:t>
            </a:r>
            <a:r>
              <a:rPr lang="ko-KR" altLang="en-US" sz="1400" dirty="0" err="1"/>
              <a:t>코스믹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호러의</a:t>
            </a:r>
            <a:r>
              <a:rPr lang="ko-KR" altLang="en-US" sz="1400" dirty="0"/>
              <a:t> 분위기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스타크래프트 </a:t>
            </a:r>
            <a:r>
              <a:rPr lang="ko-KR" altLang="en-US" sz="1400" dirty="0" err="1"/>
              <a:t>저그의</a:t>
            </a:r>
            <a:r>
              <a:rPr lang="ko-KR" altLang="en-US" sz="1400" dirty="0"/>
              <a:t> 침공처럼 압도적인 존재가 인간의 세계를 집어삼키는 공포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398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FE23B7-6898-DE32-6C29-A6DA23DA4A78}"/>
              </a:ext>
            </a:extLst>
          </p:cNvPr>
          <p:cNvSpPr txBox="1"/>
          <p:nvPr/>
        </p:nvSpPr>
        <p:spPr>
          <a:xfrm>
            <a:off x="77798" y="115747"/>
            <a:ext cx="25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캐릭터 </a:t>
            </a:r>
            <a:r>
              <a:rPr lang="en-US" altLang="ko-KR" dirty="0"/>
              <a:t>(CBT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2DD7BA2-4A5C-98E5-9666-FED6FAD92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85079"/>
            <a:ext cx="2353805" cy="30031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4D697C-8243-835E-61CC-07FF271BD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199" y="485080"/>
            <a:ext cx="2246946" cy="3003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B2DF10-EE3C-4E69-EA37-E18036F86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046" y="485080"/>
            <a:ext cx="2308119" cy="30031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DE8E4D-CE70-14D0-D686-721BAE1AB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8" y="3854870"/>
            <a:ext cx="2198209" cy="30031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9FBD43-75BE-F55F-CE4B-83D874B825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8664" y="3854871"/>
            <a:ext cx="2487308" cy="30031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E45F2B-6850-95EF-0719-CBB4DEDE82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3337" y="3854870"/>
            <a:ext cx="2411536" cy="300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3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528F48-77F5-E35E-D478-E1CE2B709636}"/>
              </a:ext>
            </a:extLst>
          </p:cNvPr>
          <p:cNvSpPr txBox="1"/>
          <p:nvPr/>
        </p:nvSpPr>
        <p:spPr>
          <a:xfrm>
            <a:off x="77798" y="11574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전투 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FD93A2-5EF7-DC19-5F46-FE8E51A03FB4}"/>
              </a:ext>
            </a:extLst>
          </p:cNvPr>
          <p:cNvSpPr txBox="1"/>
          <p:nvPr/>
        </p:nvSpPr>
        <p:spPr>
          <a:xfrm>
            <a:off x="77798" y="947019"/>
            <a:ext cx="764504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&lt;</a:t>
            </a:r>
            <a:r>
              <a:rPr lang="ko-KR" altLang="en-US" sz="1200" dirty="0"/>
              <a:t>무기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무기 </a:t>
            </a:r>
            <a:r>
              <a:rPr lang="en-US" altLang="ko-KR" sz="1200" dirty="0"/>
              <a:t>3</a:t>
            </a:r>
            <a:r>
              <a:rPr lang="ko-KR" altLang="en-US" sz="1200" dirty="0"/>
              <a:t>개 중 </a:t>
            </a:r>
            <a:r>
              <a:rPr lang="en-US" altLang="ko-KR" sz="1200" dirty="0"/>
              <a:t>2</a:t>
            </a:r>
            <a:r>
              <a:rPr lang="ko-KR" altLang="en-US" sz="1200" dirty="0"/>
              <a:t>개를 골라 자유롭게 </a:t>
            </a:r>
            <a:r>
              <a:rPr lang="ko-KR" altLang="en-US" sz="1200" dirty="0" err="1"/>
              <a:t>스왑하면서</a:t>
            </a:r>
            <a:r>
              <a:rPr lang="ko-KR" altLang="en-US" sz="1200" dirty="0"/>
              <a:t> 싸울 수 있음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</a:t>
            </a:r>
            <a:r>
              <a:rPr lang="ko-KR" altLang="en-US" sz="1200" dirty="0"/>
              <a:t> 공유하지 않아 한 무기로 싸우다가 교체해서 바로 다른 스킬을 쓸 수 있음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스킬 키 </a:t>
            </a:r>
            <a:r>
              <a:rPr lang="en-US" altLang="ko-KR" sz="1200" dirty="0"/>
              <a:t>: 1/2/3/4</a:t>
            </a:r>
          </a:p>
          <a:p>
            <a:r>
              <a:rPr lang="ko-KR" altLang="en-US" sz="1200" dirty="0"/>
              <a:t>특수 액션 </a:t>
            </a:r>
            <a:r>
              <a:rPr lang="en-US" altLang="ko-KR" sz="1200" dirty="0"/>
              <a:t>: </a:t>
            </a:r>
            <a:r>
              <a:rPr lang="ko-KR" altLang="en-US" sz="1200" dirty="0" err="1"/>
              <a:t>우클릭</a:t>
            </a:r>
            <a:endParaRPr lang="en-US" altLang="ko-KR" sz="1200" dirty="0"/>
          </a:p>
          <a:p>
            <a:r>
              <a:rPr lang="en-US" altLang="ko-KR" sz="1200" dirty="0"/>
              <a:t>L.SHIFT : </a:t>
            </a:r>
            <a:r>
              <a:rPr lang="ko-KR" altLang="en-US" sz="1200" dirty="0"/>
              <a:t>회피</a:t>
            </a:r>
            <a:endParaRPr lang="en-US" altLang="ko-KR" sz="1200" dirty="0"/>
          </a:p>
          <a:p>
            <a:r>
              <a:rPr lang="en-US" altLang="ko-KR" sz="1200" dirty="0"/>
              <a:t>Q : </a:t>
            </a:r>
            <a:r>
              <a:rPr lang="ko-KR" altLang="en-US" sz="1200" dirty="0"/>
              <a:t>무기 변경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ko-KR" altLang="en-US" sz="1200" dirty="0"/>
              <a:t>스킬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스킬 사용을 위해 기력을 소모해야 하는 걸로 추정 </a:t>
            </a:r>
            <a:r>
              <a:rPr lang="en-US" altLang="ko-KR" sz="1200" dirty="0"/>
              <a:t>(</a:t>
            </a:r>
            <a:r>
              <a:rPr lang="ko-KR" altLang="en-US" sz="1200" dirty="0"/>
              <a:t>캐릭터에 따라 다를 수도</a:t>
            </a:r>
            <a:r>
              <a:rPr lang="en-US" altLang="ko-KR" sz="1200" dirty="0"/>
              <a:t>)</a:t>
            </a:r>
          </a:p>
          <a:p>
            <a:endParaRPr lang="en-US" altLang="ko-KR" sz="1200" dirty="0"/>
          </a:p>
          <a:p>
            <a:r>
              <a:rPr lang="ko-KR" altLang="en-US" sz="1200" dirty="0"/>
              <a:t>스킬을 무기에 따라 찍음</a:t>
            </a:r>
            <a:r>
              <a:rPr lang="en-US" altLang="ko-KR" sz="1200" dirty="0"/>
              <a:t>. </a:t>
            </a:r>
            <a:r>
              <a:rPr lang="ko-KR" altLang="en-US" sz="1200" dirty="0"/>
              <a:t>무기 마다 특수 액션이 달라 보임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숙련도 있음 </a:t>
            </a:r>
            <a:r>
              <a:rPr lang="en-US" altLang="ko-KR" sz="1200" dirty="0"/>
              <a:t>(</a:t>
            </a:r>
            <a:r>
              <a:rPr lang="ko-KR" altLang="en-US" sz="1200" dirty="0"/>
              <a:t>많이 쓰면 오름</a:t>
            </a:r>
            <a:r>
              <a:rPr lang="en-US" altLang="ko-KR" sz="1200" dirty="0"/>
              <a:t>. </a:t>
            </a:r>
            <a:r>
              <a:rPr lang="ko-KR" altLang="en-US" sz="1200" dirty="0"/>
              <a:t>숙련도가 오르면 무기의 스킬 포인트를 줌</a:t>
            </a:r>
            <a:r>
              <a:rPr lang="en-US" altLang="ko-KR" sz="1200" dirty="0"/>
              <a:t>). </a:t>
            </a:r>
            <a:r>
              <a:rPr lang="ko-KR" altLang="en-US" sz="1200" dirty="0"/>
              <a:t>찍은 스킬 중 </a:t>
            </a:r>
            <a:r>
              <a:rPr lang="en-US" altLang="ko-KR" sz="1200" dirty="0"/>
              <a:t>4</a:t>
            </a:r>
            <a:r>
              <a:rPr lang="ko-KR" altLang="en-US" sz="1200" dirty="0"/>
              <a:t>개를 선택하여 사용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레벨은 </a:t>
            </a:r>
            <a:r>
              <a:rPr lang="ko-KR" altLang="en-US" sz="1200" dirty="0" err="1"/>
              <a:t>스탯을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올려줌</a:t>
            </a:r>
            <a:r>
              <a:rPr lang="en-US" altLang="ko-KR" sz="1200" dirty="0"/>
              <a:t>. </a:t>
            </a:r>
            <a:r>
              <a:rPr lang="ko-KR" altLang="en-US" sz="1200" dirty="0"/>
              <a:t>일정 레벨이 되면 클래스 마스터리라는 스킬을 찍을 수 있음</a:t>
            </a:r>
            <a:r>
              <a:rPr lang="en-US" altLang="ko-KR" sz="1200" dirty="0"/>
              <a:t>. </a:t>
            </a:r>
            <a:r>
              <a:rPr lang="ko-KR" altLang="en-US" sz="1200" dirty="0"/>
              <a:t>패시브 스킬 </a:t>
            </a:r>
            <a:r>
              <a:rPr lang="ko-KR" altLang="en-US" sz="1200" dirty="0" err="1"/>
              <a:t>개념인듯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&lt;</a:t>
            </a:r>
            <a:r>
              <a:rPr lang="ko-KR" altLang="en-US" sz="1200" dirty="0" err="1"/>
              <a:t>크로노텍트</a:t>
            </a:r>
            <a:r>
              <a:rPr lang="en-US" altLang="ko-KR" sz="1200" dirty="0"/>
              <a:t>&gt;</a:t>
            </a:r>
          </a:p>
          <a:p>
            <a:r>
              <a:rPr lang="ko-KR" altLang="en-US" sz="1200" dirty="0"/>
              <a:t>유물 </a:t>
            </a:r>
            <a:r>
              <a:rPr lang="en-US" altLang="ko-KR" sz="1200" dirty="0"/>
              <a:t>“</a:t>
            </a:r>
            <a:r>
              <a:rPr lang="ko-KR" altLang="en-US" sz="1200" dirty="0" err="1"/>
              <a:t>크로노텍트</a:t>
            </a:r>
            <a:r>
              <a:rPr lang="en-US" altLang="ko-KR" sz="1200" dirty="0"/>
              <a:t>” (</a:t>
            </a:r>
            <a:r>
              <a:rPr lang="ko-KR" altLang="en-US" sz="1200" dirty="0"/>
              <a:t>핵심 컨텐츠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조율</a:t>
            </a:r>
            <a:r>
              <a:rPr lang="en-US" altLang="ko-KR" sz="1200" dirty="0"/>
              <a:t>/</a:t>
            </a:r>
            <a:r>
              <a:rPr lang="ko-KR" altLang="en-US" sz="1200" dirty="0"/>
              <a:t>격리</a:t>
            </a:r>
            <a:r>
              <a:rPr lang="en-US" altLang="ko-KR" sz="1200" dirty="0"/>
              <a:t>/</a:t>
            </a:r>
            <a:r>
              <a:rPr lang="ko-KR" altLang="en-US" sz="1200" dirty="0"/>
              <a:t>소환</a:t>
            </a:r>
            <a:r>
              <a:rPr lang="en-US" altLang="ko-KR" sz="1200" dirty="0"/>
              <a:t>/</a:t>
            </a:r>
            <a:r>
              <a:rPr lang="ko-KR" altLang="en-US" sz="1200" dirty="0"/>
              <a:t>저항</a:t>
            </a:r>
            <a:r>
              <a:rPr lang="en-US" altLang="ko-KR" sz="1200" dirty="0"/>
              <a:t>/</a:t>
            </a:r>
            <a:r>
              <a:rPr lang="ko-KR" altLang="en-US" sz="1200" dirty="0"/>
              <a:t>역행 </a:t>
            </a:r>
            <a:r>
              <a:rPr lang="en-US" altLang="ko-KR" sz="1200" dirty="0"/>
              <a:t>-&gt; </a:t>
            </a:r>
            <a:r>
              <a:rPr lang="ko-KR" altLang="en-US" sz="1200" dirty="0"/>
              <a:t>각각 효과와 </a:t>
            </a:r>
            <a:r>
              <a:rPr lang="ko-KR" altLang="en-US" sz="1200" dirty="0" err="1"/>
              <a:t>쿨타임이</a:t>
            </a:r>
            <a:r>
              <a:rPr lang="ko-KR" altLang="en-US" sz="1200" dirty="0"/>
              <a:t> 다름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크로노게이트에서</a:t>
            </a:r>
            <a:r>
              <a:rPr lang="ko-KR" altLang="en-US" sz="1200" dirty="0"/>
              <a:t> 보스들을 잡으면 하나씩 해금</a:t>
            </a:r>
            <a:r>
              <a:rPr lang="en-US" altLang="ko-KR" sz="1200" dirty="0"/>
              <a:t>. -&gt; </a:t>
            </a:r>
            <a:r>
              <a:rPr lang="ko-KR" altLang="en-US" sz="1200" dirty="0" err="1"/>
              <a:t>메인퀘스트라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어짜피</a:t>
            </a:r>
            <a:r>
              <a:rPr lang="ko-KR" altLang="en-US" sz="1200" dirty="0"/>
              <a:t> 다 하게 됨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 err="1"/>
              <a:t>쿨타임이</a:t>
            </a:r>
            <a:r>
              <a:rPr lang="ko-KR" altLang="en-US" sz="1200" dirty="0"/>
              <a:t> 길어 신중하게 써야 함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/>
              <a:t>게임 난이도 어려움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스태미너</a:t>
            </a:r>
            <a:r>
              <a:rPr lang="ko-KR" altLang="en-US" sz="1200" dirty="0"/>
              <a:t> 있음</a:t>
            </a:r>
            <a:r>
              <a:rPr lang="en-US" altLang="ko-KR" sz="1200" dirty="0"/>
              <a:t>. </a:t>
            </a:r>
            <a:r>
              <a:rPr lang="ko-KR" altLang="en-US" sz="1200" dirty="0"/>
              <a:t>물약 </a:t>
            </a:r>
            <a:r>
              <a:rPr lang="en-US" altLang="ko-KR" sz="1200" dirty="0"/>
              <a:t>60</a:t>
            </a:r>
            <a:r>
              <a:rPr lang="ko-KR" altLang="en-US" sz="1200" dirty="0"/>
              <a:t>초 쿨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42CB6F0-F248-7D3B-B7FF-B193E06FD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452" y="0"/>
            <a:ext cx="5889827" cy="220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97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E9D7F5-A2E4-3BC7-16A3-E14E93C871D3}"/>
              </a:ext>
            </a:extLst>
          </p:cNvPr>
          <p:cNvSpPr txBox="1"/>
          <p:nvPr/>
        </p:nvSpPr>
        <p:spPr>
          <a:xfrm>
            <a:off x="186678" y="148198"/>
            <a:ext cx="3177473" cy="18370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&lt;3</a:t>
            </a:r>
            <a:r>
              <a:rPr lang="ko-KR" altLang="en-US" sz="1100" dirty="0"/>
              <a:t>인칭 </a:t>
            </a:r>
            <a:r>
              <a:rPr lang="ko-KR" altLang="en-US" sz="1100" dirty="0" err="1"/>
              <a:t>논타겟</a:t>
            </a:r>
            <a:r>
              <a:rPr lang="ko-KR" altLang="en-US" sz="1100" dirty="0"/>
              <a:t> 액션 </a:t>
            </a:r>
            <a:r>
              <a:rPr lang="en-US" altLang="ko-KR" sz="1100" dirty="0"/>
              <a:t>MMORPG </a:t>
            </a:r>
            <a:r>
              <a:rPr lang="ko-KR" altLang="en-US" sz="1100" dirty="0"/>
              <a:t>클래스 디자인</a:t>
            </a:r>
            <a:r>
              <a:rPr lang="en-US" altLang="ko-KR" sz="1100" dirty="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(1) </a:t>
            </a:r>
            <a:r>
              <a:rPr lang="ko-KR" altLang="en-US" sz="1100" dirty="0"/>
              <a:t>기본 액션 </a:t>
            </a:r>
            <a:r>
              <a:rPr lang="en-US" altLang="ko-KR" sz="1100" dirty="0"/>
              <a:t>: </a:t>
            </a:r>
            <a:r>
              <a:rPr lang="ko-KR" altLang="en-US" sz="1100" dirty="0"/>
              <a:t>평타</a:t>
            </a:r>
            <a:r>
              <a:rPr lang="en-US" altLang="ko-KR" sz="1100" dirty="0"/>
              <a:t>, </a:t>
            </a:r>
            <a:r>
              <a:rPr lang="ko-KR" altLang="en-US" sz="1100" dirty="0"/>
              <a:t>회피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(2) </a:t>
            </a:r>
            <a:r>
              <a:rPr lang="ko-KR" altLang="en-US" sz="1100" dirty="0"/>
              <a:t>액티브 스킬 </a:t>
            </a:r>
            <a:r>
              <a:rPr lang="en-US" altLang="ko-KR" sz="1100" dirty="0"/>
              <a:t>8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그 중 </a:t>
            </a:r>
            <a:r>
              <a:rPr lang="en-US" altLang="ko-KR" sz="1100" dirty="0"/>
              <a:t>4</a:t>
            </a:r>
            <a:r>
              <a:rPr lang="ko-KR" altLang="en-US" sz="1100" dirty="0"/>
              <a:t>종을 사용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패시브 스킬 자유롭게 디자인 </a:t>
            </a:r>
            <a:r>
              <a:rPr lang="en-US" altLang="ko-KR" sz="1100" dirty="0"/>
              <a:t>(</a:t>
            </a:r>
            <a:r>
              <a:rPr lang="ko-KR" altLang="en-US" sz="1100" dirty="0"/>
              <a:t>없어도 무방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스킬 별 게임 플레이 설명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조합한 스킬 간 </a:t>
            </a:r>
            <a:r>
              <a:rPr lang="ko-KR" altLang="en-US" sz="1100" dirty="0" err="1"/>
              <a:t>딜사이클</a:t>
            </a:r>
            <a:r>
              <a:rPr lang="ko-KR" altLang="en-US" sz="1100" dirty="0"/>
              <a:t> 플레이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EA4B79-8F84-941B-EE38-DA4DEEF0B50C}"/>
              </a:ext>
            </a:extLst>
          </p:cNvPr>
          <p:cNvSpPr txBox="1"/>
          <p:nvPr/>
        </p:nvSpPr>
        <p:spPr>
          <a:xfrm>
            <a:off x="186678" y="2330289"/>
            <a:ext cx="2133918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컨셉 </a:t>
            </a:r>
            <a:r>
              <a:rPr lang="en-US" altLang="ko-KR" sz="1100" dirty="0"/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1. </a:t>
            </a:r>
            <a:r>
              <a:rPr lang="ko-KR" altLang="en-US" sz="1100" dirty="0"/>
              <a:t>아스트로맨서 </a:t>
            </a:r>
            <a:r>
              <a:rPr lang="ko-KR" altLang="en-US" sz="1100" dirty="0" err="1"/>
              <a:t>가져다가</a:t>
            </a:r>
            <a:r>
              <a:rPr lang="ko-KR" altLang="en-US" sz="1100" dirty="0"/>
              <a:t> 사용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2. </a:t>
            </a:r>
            <a:r>
              <a:rPr lang="ko-KR" altLang="en-US" sz="1100" dirty="0"/>
              <a:t>새로운 컨셉 구상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5D135A-42D6-3CB8-6E07-B1746DF7E332}"/>
              </a:ext>
            </a:extLst>
          </p:cNvPr>
          <p:cNvSpPr txBox="1"/>
          <p:nvPr/>
        </p:nvSpPr>
        <p:spPr>
          <a:xfrm>
            <a:off x="186678" y="3966049"/>
            <a:ext cx="5517857" cy="1329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고려해야 할 것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1. </a:t>
            </a:r>
            <a:r>
              <a:rPr lang="ko-KR" altLang="en-US" sz="1100" dirty="0"/>
              <a:t>다른 무기 </a:t>
            </a:r>
            <a:r>
              <a:rPr lang="en-US" altLang="ko-KR" sz="1100" dirty="0"/>
              <a:t>2</a:t>
            </a:r>
            <a:r>
              <a:rPr lang="ko-KR" altLang="en-US" sz="1100" dirty="0"/>
              <a:t>개와의 연결성 </a:t>
            </a:r>
            <a:r>
              <a:rPr lang="en-US" altLang="ko-KR" sz="1100" dirty="0"/>
              <a:t>(</a:t>
            </a:r>
            <a:r>
              <a:rPr lang="ko-KR" altLang="en-US" sz="1100" dirty="0"/>
              <a:t>무기 </a:t>
            </a:r>
            <a:r>
              <a:rPr lang="en-US" altLang="ko-KR" sz="1100" dirty="0"/>
              <a:t>3</a:t>
            </a:r>
            <a:r>
              <a:rPr lang="ko-KR" altLang="en-US" sz="1100" dirty="0"/>
              <a:t>개 중 </a:t>
            </a:r>
            <a:r>
              <a:rPr lang="en-US" altLang="ko-KR" sz="1100" dirty="0"/>
              <a:t>2</a:t>
            </a:r>
            <a:r>
              <a:rPr lang="ko-KR" altLang="en-US" sz="1100" dirty="0"/>
              <a:t>개를 자유롭게 </a:t>
            </a:r>
            <a:r>
              <a:rPr lang="ko-KR" altLang="en-US" sz="1100" dirty="0" err="1"/>
              <a:t>스왑하도록</a:t>
            </a:r>
            <a:r>
              <a:rPr lang="ko-KR" altLang="en-US" sz="1100" dirty="0"/>
              <a:t> 유도 해야 함</a:t>
            </a:r>
            <a:r>
              <a:rPr lang="en-US" altLang="ko-KR" sz="1100" dirty="0"/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2. </a:t>
            </a:r>
            <a:r>
              <a:rPr lang="ko-KR" altLang="en-US" sz="1100" dirty="0"/>
              <a:t>스킬들 간의 연결성 </a:t>
            </a:r>
            <a:r>
              <a:rPr lang="en-US" altLang="ko-KR" sz="1100" dirty="0"/>
              <a:t>(</a:t>
            </a:r>
            <a:r>
              <a:rPr lang="ko-KR" altLang="en-US" sz="1100" dirty="0"/>
              <a:t>스킬 조합에 따라 딜 사이클의 변화가 있어야 함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3. </a:t>
            </a:r>
            <a:r>
              <a:rPr lang="ko-KR" altLang="en-US" sz="1100" dirty="0"/>
              <a:t>게임 세계관에 어울려야 함</a:t>
            </a:r>
            <a:r>
              <a:rPr lang="en-US" altLang="ko-KR" sz="11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4. </a:t>
            </a:r>
            <a:r>
              <a:rPr lang="ko-KR" altLang="en-US" sz="1100" dirty="0"/>
              <a:t>재미있어야 함</a:t>
            </a:r>
            <a:r>
              <a:rPr lang="en-US" altLang="ko-KR" sz="1100" dirty="0"/>
              <a:t>. </a:t>
            </a:r>
            <a:r>
              <a:rPr lang="ko-KR" altLang="en-US" sz="1100" dirty="0"/>
              <a:t>게임의 전투 구조에 어울려야 함</a:t>
            </a:r>
            <a:r>
              <a:rPr lang="en-US" altLang="ko-KR" sz="11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99D29-B787-6505-D5D6-02D6692EBD8F}"/>
              </a:ext>
            </a:extLst>
          </p:cNvPr>
          <p:cNvSpPr txBox="1"/>
          <p:nvPr/>
        </p:nvSpPr>
        <p:spPr>
          <a:xfrm>
            <a:off x="5800721" y="478999"/>
            <a:ext cx="2311851" cy="107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기존 컨셉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전사형 </a:t>
            </a:r>
            <a:r>
              <a:rPr lang="en-US" altLang="ko-KR" sz="1100" dirty="0"/>
              <a:t>- </a:t>
            </a:r>
            <a:r>
              <a:rPr lang="ko-KR" altLang="en-US" sz="1100" dirty="0" err="1"/>
              <a:t>버서커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팔라딘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소드맨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마법사형</a:t>
            </a:r>
            <a:r>
              <a:rPr lang="en-US" altLang="ko-KR" sz="1100" dirty="0"/>
              <a:t> - </a:t>
            </a:r>
            <a:r>
              <a:rPr lang="ko-KR" altLang="en-US" sz="1100" dirty="0" err="1"/>
              <a:t>소서러</a:t>
            </a:r>
            <a:r>
              <a:rPr lang="ko-KR" altLang="en-US" sz="1100" dirty="0"/>
              <a:t> </a:t>
            </a:r>
            <a:r>
              <a:rPr lang="ko-KR" altLang="en-US" sz="1100" b="1" dirty="0"/>
              <a:t>점성술사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추가</a:t>
            </a:r>
            <a:r>
              <a:rPr lang="en-US" altLang="ko-KR" sz="11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헌터</a:t>
            </a:r>
            <a:r>
              <a:rPr lang="en-US" altLang="ko-KR" sz="1100" dirty="0"/>
              <a:t>/</a:t>
            </a:r>
            <a:r>
              <a:rPr lang="ko-KR" altLang="en-US" sz="1100" dirty="0"/>
              <a:t>암살자형</a:t>
            </a:r>
            <a:r>
              <a:rPr lang="en-US" altLang="ko-KR" sz="1100" dirty="0"/>
              <a:t> - </a:t>
            </a:r>
            <a:r>
              <a:rPr lang="ko-KR" altLang="en-US" sz="1100" dirty="0" err="1"/>
              <a:t>어쌔신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레인저</a:t>
            </a:r>
            <a:endParaRPr lang="en-US" altLang="ko-KR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52D4F-74C5-2628-6FF7-5741379898CF}"/>
              </a:ext>
            </a:extLst>
          </p:cNvPr>
          <p:cNvSpPr txBox="1"/>
          <p:nvPr/>
        </p:nvSpPr>
        <p:spPr>
          <a:xfrm>
            <a:off x="6096000" y="4344284"/>
            <a:ext cx="5482591" cy="20909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마법사형으로 한다면</a:t>
            </a:r>
            <a:r>
              <a:rPr lang="en-US" altLang="ko-KR" sz="1100" dirty="0"/>
              <a:t>, </a:t>
            </a:r>
            <a:r>
              <a:rPr lang="ko-KR" altLang="en-US" sz="1100" dirty="0"/>
              <a:t>단순히 마법을 사용하는 건 안된다</a:t>
            </a:r>
            <a:r>
              <a:rPr lang="en-US" altLang="ko-KR" sz="1100" dirty="0"/>
              <a:t>. </a:t>
            </a:r>
            <a:r>
              <a:rPr lang="ko-KR" altLang="en-US" sz="1100" dirty="0" err="1"/>
              <a:t>소서러와</a:t>
            </a:r>
            <a:r>
              <a:rPr lang="ko-KR" altLang="en-US" sz="1100" dirty="0"/>
              <a:t> 겹치기 때문에</a:t>
            </a:r>
            <a:r>
              <a:rPr lang="en-US" altLang="ko-KR" sz="1100" dirty="0"/>
              <a:t>….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연금술사 같은 느낌을 사용해 볼까</a:t>
            </a:r>
            <a:r>
              <a:rPr lang="en-US" altLang="ko-KR" sz="1100" dirty="0"/>
              <a:t>?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무기 </a:t>
            </a:r>
            <a:r>
              <a:rPr lang="en-US" altLang="ko-KR" sz="1100" dirty="0"/>
              <a:t>1 : </a:t>
            </a:r>
            <a:r>
              <a:rPr lang="ko-KR" altLang="en-US" sz="1100" dirty="0"/>
              <a:t>나침반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무기 </a:t>
            </a:r>
            <a:r>
              <a:rPr lang="en-US" altLang="ko-KR" sz="1100" dirty="0"/>
              <a:t>2 : </a:t>
            </a:r>
            <a:r>
              <a:rPr lang="ko-KR" altLang="en-US" sz="1100" dirty="0" err="1"/>
              <a:t>인공팔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- </a:t>
            </a:r>
            <a:r>
              <a:rPr lang="ko-KR" altLang="en-US" sz="1100" dirty="0"/>
              <a:t>무기 </a:t>
            </a:r>
            <a:r>
              <a:rPr lang="en-US" altLang="ko-KR" sz="1100" dirty="0"/>
              <a:t>3 : </a:t>
            </a:r>
          </a:p>
          <a:p>
            <a:pPr>
              <a:lnSpc>
                <a:spcPct val="150000"/>
              </a:lnSpc>
            </a:pP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점성술사</a:t>
            </a:r>
            <a:r>
              <a:rPr lang="en-US" altLang="ko-KR" sz="11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현자</a:t>
            </a:r>
            <a:r>
              <a:rPr lang="en-US" altLang="ko-KR" sz="1100" dirty="0"/>
              <a:t>?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8C1B1-812F-6EE5-9997-2E5EBB1B9EA4}"/>
              </a:ext>
            </a:extLst>
          </p:cNvPr>
          <p:cNvSpPr txBox="1"/>
          <p:nvPr/>
        </p:nvSpPr>
        <p:spPr>
          <a:xfrm>
            <a:off x="186678" y="5652223"/>
            <a:ext cx="1146468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탐험가</a:t>
            </a:r>
            <a:r>
              <a:rPr lang="en-US" altLang="ko-KR" sz="1100" dirty="0"/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1 : </a:t>
            </a:r>
            <a:r>
              <a:rPr lang="ko-KR" altLang="en-US" sz="1100" dirty="0"/>
              <a:t>나침반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2 : </a:t>
            </a:r>
            <a:r>
              <a:rPr lang="ko-KR" altLang="en-US" sz="1100" dirty="0"/>
              <a:t>채찍</a:t>
            </a:r>
            <a:endParaRPr lang="en-US" altLang="ko-KR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78AC1E-0B67-9AF4-2F33-1FE95E7D1832}"/>
              </a:ext>
            </a:extLst>
          </p:cNvPr>
          <p:cNvSpPr txBox="1"/>
          <p:nvPr/>
        </p:nvSpPr>
        <p:spPr>
          <a:xfrm>
            <a:off x="5631180" y="2103026"/>
            <a:ext cx="1896673" cy="82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점성술사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1 : </a:t>
            </a:r>
            <a:r>
              <a:rPr lang="ko-KR" altLang="en-US" sz="1100" dirty="0"/>
              <a:t>나침반 </a:t>
            </a:r>
            <a:r>
              <a:rPr lang="en-US" altLang="ko-KR" sz="1100" dirty="0"/>
              <a:t>(</a:t>
            </a:r>
            <a:r>
              <a:rPr lang="ko-KR" altLang="en-US" sz="1100" dirty="0"/>
              <a:t>천체 활동</a:t>
            </a:r>
            <a:r>
              <a:rPr lang="en-US" altLang="ko-KR" sz="11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100" dirty="0"/>
              <a:t>무기 </a:t>
            </a:r>
            <a:r>
              <a:rPr lang="en-US" altLang="ko-KR" sz="1100" dirty="0"/>
              <a:t>2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67B5F7-D5B0-BE2E-D75C-F69DEA68A34B}"/>
              </a:ext>
            </a:extLst>
          </p:cNvPr>
          <p:cNvSpPr txBox="1"/>
          <p:nvPr/>
        </p:nvSpPr>
        <p:spPr>
          <a:xfrm>
            <a:off x="5631180" y="2994894"/>
            <a:ext cx="3049233" cy="3135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수</a:t>
            </a:r>
            <a:r>
              <a:rPr lang="en-US" altLang="ko-KR" sz="1100" dirty="0"/>
              <a:t>/</a:t>
            </a:r>
            <a:r>
              <a:rPr lang="ko-KR" altLang="en-US" sz="1100" dirty="0"/>
              <a:t>금</a:t>
            </a:r>
            <a:r>
              <a:rPr lang="en-US" altLang="ko-KR" sz="1100" dirty="0"/>
              <a:t>/</a:t>
            </a:r>
            <a:r>
              <a:rPr lang="ko-KR" altLang="en-US" sz="1100" dirty="0"/>
              <a:t>지</a:t>
            </a:r>
            <a:r>
              <a:rPr lang="en-US" altLang="ko-KR" sz="1100" dirty="0"/>
              <a:t>/</a:t>
            </a:r>
            <a:r>
              <a:rPr lang="ko-KR" altLang="en-US" sz="1100" dirty="0"/>
              <a:t>화</a:t>
            </a:r>
            <a:r>
              <a:rPr lang="en-US" altLang="ko-KR" sz="1100" dirty="0"/>
              <a:t>/</a:t>
            </a:r>
            <a:r>
              <a:rPr lang="ko-KR" altLang="en-US" sz="1100" dirty="0"/>
              <a:t>목</a:t>
            </a:r>
            <a:r>
              <a:rPr lang="en-US" altLang="ko-KR" sz="1100" dirty="0"/>
              <a:t>/</a:t>
            </a:r>
            <a:r>
              <a:rPr lang="ko-KR" altLang="en-US" sz="1100" dirty="0"/>
              <a:t>토</a:t>
            </a:r>
            <a:r>
              <a:rPr lang="en-US" altLang="ko-KR" sz="1100" dirty="0"/>
              <a:t>/</a:t>
            </a:r>
            <a:r>
              <a:rPr lang="ko-KR" altLang="en-US" sz="1100" dirty="0"/>
              <a:t>천</a:t>
            </a:r>
            <a:r>
              <a:rPr lang="en-US" altLang="ko-KR" sz="1100" dirty="0"/>
              <a:t>/</a:t>
            </a:r>
            <a:r>
              <a:rPr lang="ko-KR" altLang="en-US" sz="1100" dirty="0"/>
              <a:t>해 </a:t>
            </a:r>
            <a:r>
              <a:rPr lang="en-US" altLang="ko-KR" sz="1100" dirty="0"/>
              <a:t>: </a:t>
            </a:r>
            <a:r>
              <a:rPr lang="ko-KR" altLang="en-US" sz="1100" dirty="0"/>
              <a:t>태양계 총 </a:t>
            </a:r>
            <a:r>
              <a:rPr lang="en-US" altLang="ko-KR" sz="1100" dirty="0"/>
              <a:t>8</a:t>
            </a:r>
            <a:r>
              <a:rPr lang="ko-KR" altLang="en-US" sz="1100" dirty="0"/>
              <a:t>개 천체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0096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488</Words>
  <Application>Microsoft Office PowerPoint</Application>
  <PresentationFormat>와이드스크린</PresentationFormat>
  <Paragraphs>73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</cp:revision>
  <dcterms:created xsi:type="dcterms:W3CDTF">2025-10-31T06:30:05Z</dcterms:created>
  <dcterms:modified xsi:type="dcterms:W3CDTF">2025-10-31T11:43:57Z</dcterms:modified>
</cp:coreProperties>
</file>