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3" r:id="rId2"/>
    <p:sldId id="331" r:id="rId3"/>
    <p:sldId id="329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A5"/>
    <a:srgbClr val="404040"/>
    <a:srgbClr val="FDF4D3"/>
    <a:srgbClr val="FCEFC0"/>
    <a:srgbClr val="FFFCEF"/>
    <a:srgbClr val="FEF7DE"/>
    <a:srgbClr val="FFFDD6"/>
    <a:srgbClr val="FFD5D5"/>
    <a:srgbClr val="FC9E9E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66" d="100"/>
          <a:sy n="66" d="100"/>
        </p:scale>
        <p:origin x="1483" y="197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8DB01-1B82-5674-69E1-F5E8EC6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B3B9F4-B545-0953-EBD4-DDC1085D2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BC0012-8B94-6449-D51B-82A7A54D2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A0F53-008C-D6FB-4047-97324A644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9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48811-8A6C-AC88-2C2A-08FAD7D8E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D1FD95-975D-6679-6A17-6E102049C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12CFB9-6F71-BA84-D76E-CF682C4C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5CB2E-EF13-B442-E81C-3B7D03A20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B9A10-29D3-FA49-A721-9EE451B7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8BECE2-C130-F0B5-087B-4A39B5FA4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07956"/>
              </p:ext>
            </p:extLst>
          </p:nvPr>
        </p:nvGraphicFramePr>
        <p:xfrm>
          <a:off x="192088" y="777674"/>
          <a:ext cx="11804840" cy="112469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곰방대로 적을 타격하여 연무가 발생하는 컨셉을 강화합니다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지속적으로 파티의 안정성을 높여주는 스킬입니다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ko-KR" altLang="en-US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599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자신의 턴 종료 시 아군 전체에게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턴 동안 지속되는 보호막을 부여합니다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보호막의 수치는 해당 턴에 적을 성공적으로 타격한 횟수와 자신의 최대 체력에 비례합니다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이미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[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피어나는 연무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]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스킬로 부여된 보호막이 있을 경우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기존 보호막은 사라지고 새롭게 부여합니다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0F0E7A9-5F44-648E-6C23-06A212BC9A2C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F34B9C-0EB4-5A23-E53A-170BA16BFE41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패시브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DF5B09-62EA-346B-E056-45C450FD3797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피어나는 연무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A8E0B6-1512-EA2D-F8F7-4262BD8B6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709732"/>
              </p:ext>
            </p:extLst>
          </p:nvPr>
        </p:nvGraphicFramePr>
        <p:xfrm>
          <a:off x="192088" y="2246598"/>
          <a:ext cx="7904808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피어나는 연무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패시브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7F2A946-F3C5-6F70-1BDD-BA5084504922}"/>
              </a:ext>
            </a:extLst>
          </p:cNvPr>
          <p:cNvSpPr txBox="1"/>
          <p:nvPr/>
        </p:nvSpPr>
        <p:spPr>
          <a:xfrm>
            <a:off x="8571942" y="3217797"/>
            <a:ext cx="426399" cy="211203"/>
          </a:xfrm>
          <a:prstGeom prst="rect">
            <a:avLst/>
          </a:prstGeom>
          <a:noFill/>
        </p:spPr>
        <p:txBody>
          <a:bodyPr wrap="none" lIns="0" tIns="72000" rIns="0" bIns="0" rtlCol="0" anchor="t">
            <a:spAutoFit/>
          </a:bodyPr>
          <a:lstStyle>
            <a:defPPr>
              <a:defRPr lang="ko-KR"/>
            </a:defPPr>
            <a:lvl1pPr>
              <a:spcAft>
                <a:spcPts val="600"/>
              </a:spcAft>
              <a:defRPr sz="8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sz="900" dirty="0"/>
              <a:t>아군 전체</a:t>
            </a:r>
            <a:endParaRPr lang="en-US" altLang="ko-KR" sz="900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76C5553-9585-43D8-75B2-DEE6F6ABD0C7}"/>
              </a:ext>
            </a:extLst>
          </p:cNvPr>
          <p:cNvGrpSpPr/>
          <p:nvPr/>
        </p:nvGrpSpPr>
        <p:grpSpPr>
          <a:xfrm>
            <a:off x="8288221" y="2264002"/>
            <a:ext cx="993842" cy="993842"/>
            <a:chOff x="-1870841" y="3605048"/>
            <a:chExt cx="743325" cy="743325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48A4B9E-7F2F-4744-3784-5EFAD76B9866}"/>
                </a:ext>
              </a:extLst>
            </p:cNvPr>
            <p:cNvGrpSpPr/>
            <p:nvPr/>
          </p:nvGrpSpPr>
          <p:grpSpPr>
            <a:xfrm>
              <a:off x="-1870841" y="3605048"/>
              <a:ext cx="743325" cy="247775"/>
              <a:chOff x="-1870841" y="3605048"/>
              <a:chExt cx="743325" cy="247775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D24D2FD-4CA9-40DB-E344-B6FE1B518CBF}"/>
                  </a:ext>
                </a:extLst>
              </p:cNvPr>
              <p:cNvSpPr/>
              <p:nvPr/>
            </p:nvSpPr>
            <p:spPr>
              <a:xfrm>
                <a:off x="-1870841" y="3605048"/>
                <a:ext cx="247775" cy="24777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ED0FE6C-F6DB-12B2-9870-AC3574E51205}"/>
                  </a:ext>
                </a:extLst>
              </p:cNvPr>
              <p:cNvSpPr/>
              <p:nvPr/>
            </p:nvSpPr>
            <p:spPr>
              <a:xfrm>
                <a:off x="-1623066" y="3605048"/>
                <a:ext cx="247775" cy="24777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3EB5893-CEB3-52C8-AA78-D716342C7B0B}"/>
                  </a:ext>
                </a:extLst>
              </p:cNvPr>
              <p:cNvSpPr/>
              <p:nvPr/>
            </p:nvSpPr>
            <p:spPr>
              <a:xfrm>
                <a:off x="-1375291" y="3605048"/>
                <a:ext cx="247775" cy="24777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C02B167-55DA-8BD4-668E-AF27B3067DEE}"/>
                </a:ext>
              </a:extLst>
            </p:cNvPr>
            <p:cNvGrpSpPr/>
            <p:nvPr/>
          </p:nvGrpSpPr>
          <p:grpSpPr>
            <a:xfrm>
              <a:off x="-1870841" y="3852823"/>
              <a:ext cx="743325" cy="247775"/>
              <a:chOff x="-1870841" y="3605048"/>
              <a:chExt cx="743325" cy="24777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9B3CC9E2-7671-9C69-033B-F816428EAEC9}"/>
                  </a:ext>
                </a:extLst>
              </p:cNvPr>
              <p:cNvSpPr/>
              <p:nvPr/>
            </p:nvSpPr>
            <p:spPr>
              <a:xfrm>
                <a:off x="-1870841" y="3605048"/>
                <a:ext cx="247775" cy="24777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A5A4C9B2-F7E3-2C70-0DF3-9D34B72BDA00}"/>
                  </a:ext>
                </a:extLst>
              </p:cNvPr>
              <p:cNvSpPr/>
              <p:nvPr/>
            </p:nvSpPr>
            <p:spPr>
              <a:xfrm>
                <a:off x="-1623066" y="3605048"/>
                <a:ext cx="247775" cy="24777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A09D995-5D78-FCF5-8355-5D8429629A09}"/>
                  </a:ext>
                </a:extLst>
              </p:cNvPr>
              <p:cNvSpPr/>
              <p:nvPr/>
            </p:nvSpPr>
            <p:spPr>
              <a:xfrm>
                <a:off x="-1375291" y="3605048"/>
                <a:ext cx="247775" cy="24777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DFCDE63-63CA-5E0D-5207-BD565E6329DE}"/>
                </a:ext>
              </a:extLst>
            </p:cNvPr>
            <p:cNvGrpSpPr/>
            <p:nvPr/>
          </p:nvGrpSpPr>
          <p:grpSpPr>
            <a:xfrm>
              <a:off x="-1870841" y="4100598"/>
              <a:ext cx="743325" cy="247775"/>
              <a:chOff x="-1870841" y="3605048"/>
              <a:chExt cx="743325" cy="247775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DE79D89B-F7B3-D4C1-375A-EC058F6924B7}"/>
                  </a:ext>
                </a:extLst>
              </p:cNvPr>
              <p:cNvSpPr/>
              <p:nvPr/>
            </p:nvSpPr>
            <p:spPr>
              <a:xfrm>
                <a:off x="-1870841" y="3605048"/>
                <a:ext cx="247775" cy="24777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F43F903B-ECF0-A6A1-6DDB-F501A4BB36B6}"/>
                  </a:ext>
                </a:extLst>
              </p:cNvPr>
              <p:cNvSpPr/>
              <p:nvPr/>
            </p:nvSpPr>
            <p:spPr>
              <a:xfrm>
                <a:off x="-1623066" y="3605048"/>
                <a:ext cx="247775" cy="24777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CC3DB32-7499-0A82-940F-2484F0BC0F46}"/>
                  </a:ext>
                </a:extLst>
              </p:cNvPr>
              <p:cNvSpPr/>
              <p:nvPr/>
            </p:nvSpPr>
            <p:spPr>
              <a:xfrm>
                <a:off x="-1375291" y="3605048"/>
                <a:ext cx="247775" cy="24777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347" name="표 346">
            <a:extLst>
              <a:ext uri="{FF2B5EF4-FFF2-40B4-BE49-F238E27FC236}">
                <a16:creationId xmlns:a16="http://schemas.microsoft.com/office/drawing/2014/main" id="{7055F7F0-8035-0C9B-B2EF-501A1E867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74029"/>
              </p:ext>
            </p:extLst>
          </p:nvPr>
        </p:nvGraphicFramePr>
        <p:xfrm>
          <a:off x="192088" y="4820326"/>
          <a:ext cx="11799288" cy="12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3282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33798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3068785776"/>
                    </a:ext>
                  </a:extLst>
                </a:gridCol>
                <a:gridCol w="3692326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보호막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855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  <p:sp>
        <p:nvSpPr>
          <p:cNvPr id="348" name="TextBox 347">
            <a:extLst>
              <a:ext uri="{FF2B5EF4-FFF2-40B4-BE49-F238E27FC236}">
                <a16:creationId xmlns:a16="http://schemas.microsoft.com/office/drawing/2014/main" id="{062930E1-BB0B-96BE-7119-7C95710C54D1}"/>
              </a:ext>
            </a:extLst>
          </p:cNvPr>
          <p:cNvSpPr txBox="1"/>
          <p:nvPr/>
        </p:nvSpPr>
        <p:spPr>
          <a:xfrm>
            <a:off x="192088" y="4547942"/>
            <a:ext cx="60593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1000" dirty="0"/>
              <a:t>[</a:t>
            </a:r>
            <a:r>
              <a:rPr lang="en-US" altLang="ko-KR" sz="1000" dirty="0" err="1"/>
              <a:t>스킬</a:t>
            </a:r>
            <a:r>
              <a:rPr lang="ko-KR" altLang="en-US" sz="1000" dirty="0"/>
              <a:t> 효과</a:t>
            </a:r>
            <a:r>
              <a:rPr lang="en-US" altLang="ko-KR" sz="1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8245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58B89-4D13-9BF3-FFAF-3187C6056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FF5A893-A9E1-147F-D476-9C6A3EA193F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983126-CB89-7383-5C31-9EA41943E2E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6648E3-4B91-0C74-3616-9BA0B4552E99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6E85B85-7872-EBB6-150D-0BF197B7731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6ADFDDF-BD8B-A808-D7B1-866DC18A177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6BCD3A-C26B-7579-779F-25DFEB545604}"/>
              </a:ext>
            </a:extLst>
          </p:cNvPr>
          <p:cNvSpPr/>
          <p:nvPr/>
        </p:nvSpPr>
        <p:spPr>
          <a:xfrm>
            <a:off x="7293719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45FA3F5F-52EF-46D1-A26F-4D03A68D3D33}"/>
              </a:ext>
            </a:extLst>
          </p:cNvPr>
          <p:cNvSpPr/>
          <p:nvPr/>
        </p:nvSpPr>
        <p:spPr>
          <a:xfrm>
            <a:off x="3797113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572F3024-7526-8A67-9E2D-5F3FC9913756}"/>
              </a:ext>
            </a:extLst>
          </p:cNvPr>
          <p:cNvSpPr/>
          <p:nvPr/>
        </p:nvSpPr>
        <p:spPr>
          <a:xfrm>
            <a:off x="10362977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7B1FF4E9-6F81-4654-B233-8A9CD63C380E}"/>
              </a:ext>
            </a:extLst>
          </p:cNvPr>
          <p:cNvSpPr/>
          <p:nvPr/>
        </p:nvSpPr>
        <p:spPr>
          <a:xfrm>
            <a:off x="192087" y="894581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9E732140-A5D8-1F5D-5FD6-C66048A2BD0D}"/>
              </a:ext>
            </a:extLst>
          </p:cNvPr>
          <p:cNvSpPr/>
          <p:nvPr/>
        </p:nvSpPr>
        <p:spPr>
          <a:xfrm>
            <a:off x="1143701" y="961710"/>
            <a:ext cx="1552275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스타일리시한 도약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C548622-7C44-F51A-F16E-A1E454989E63}"/>
              </a:ext>
            </a:extLst>
          </p:cNvPr>
          <p:cNvGrpSpPr/>
          <p:nvPr/>
        </p:nvGrpSpPr>
        <p:grpSpPr>
          <a:xfrm>
            <a:off x="192087" y="1157524"/>
            <a:ext cx="3085087" cy="248400"/>
            <a:chOff x="192088" y="1132586"/>
            <a:chExt cx="3085087" cy="2484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AFE753F-8D33-4239-E9C2-68CE58DC051D}"/>
                </a:ext>
              </a:extLst>
            </p:cNvPr>
            <p:cNvSpPr/>
            <p:nvPr/>
          </p:nvSpPr>
          <p:spPr>
            <a:xfrm>
              <a:off x="192088" y="1132586"/>
              <a:ext cx="3085087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3" name="직사각형 310">
              <a:extLst>
                <a:ext uri="{FF2B5EF4-FFF2-40B4-BE49-F238E27FC236}">
                  <a16:creationId xmlns:a16="http://schemas.microsoft.com/office/drawing/2014/main" id="{434137F9-6F48-595F-90E1-B4A933C11DED}"/>
                </a:ext>
              </a:extLst>
            </p:cNvPr>
            <p:cNvSpPr/>
            <p:nvPr/>
          </p:nvSpPr>
          <p:spPr>
            <a:xfrm>
              <a:off x="804088" y="1187537"/>
              <a:ext cx="2381027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곰방대에서 연무가 뿜어져 아군을 향해 흐릅니다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4" name="직사각형 310">
              <a:extLst>
                <a:ext uri="{FF2B5EF4-FFF2-40B4-BE49-F238E27FC236}">
                  <a16:creationId xmlns:a16="http://schemas.microsoft.com/office/drawing/2014/main" id="{B73B4932-40C4-CEEC-739F-ECB90097B671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CCCC4C-B163-2E23-6249-6E9069ABB59D}"/>
              </a:ext>
            </a:extLst>
          </p:cNvPr>
          <p:cNvSpPr/>
          <p:nvPr/>
        </p:nvSpPr>
        <p:spPr>
          <a:xfrm>
            <a:off x="192088" y="1157524"/>
            <a:ext cx="3085086" cy="43334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직사각형 310">
            <a:extLst>
              <a:ext uri="{FF2B5EF4-FFF2-40B4-BE49-F238E27FC236}">
                <a16:creationId xmlns:a16="http://schemas.microsoft.com/office/drawing/2014/main" id="{58B77B07-E1E3-1ACA-0107-0A2D29BB6EEA}"/>
              </a:ext>
            </a:extLst>
          </p:cNvPr>
          <p:cNvSpPr/>
          <p:nvPr/>
        </p:nvSpPr>
        <p:spPr>
          <a:xfrm>
            <a:off x="5728854" y="961711"/>
            <a:ext cx="147853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온 몸의 힘을 끌어 모으는 느낌</a:t>
            </a:r>
          </a:p>
        </p:txBody>
      </p:sp>
      <p:grpSp>
        <p:nvGrpSpPr>
          <p:cNvPr id="2241" name="그룹 2240">
            <a:extLst>
              <a:ext uri="{FF2B5EF4-FFF2-40B4-BE49-F238E27FC236}">
                <a16:creationId xmlns:a16="http://schemas.microsoft.com/office/drawing/2014/main" id="{FFDAA05B-8A46-EA66-0F74-297D90C4C5B0}"/>
              </a:ext>
            </a:extLst>
          </p:cNvPr>
          <p:cNvGrpSpPr/>
          <p:nvPr/>
        </p:nvGrpSpPr>
        <p:grpSpPr>
          <a:xfrm>
            <a:off x="4334943" y="1405925"/>
            <a:ext cx="2872096" cy="248400"/>
            <a:chOff x="192088" y="1132586"/>
            <a:chExt cx="2872096" cy="248400"/>
          </a:xfrm>
        </p:grpSpPr>
        <p:sp>
          <p:nvSpPr>
            <p:cNvPr id="2243" name="직사각형 2242">
              <a:extLst>
                <a:ext uri="{FF2B5EF4-FFF2-40B4-BE49-F238E27FC236}">
                  <a16:creationId xmlns:a16="http://schemas.microsoft.com/office/drawing/2014/main" id="{E3707744-6F35-2670-E888-BB07B3D7E9A8}"/>
                </a:ext>
              </a:extLst>
            </p:cNvPr>
            <p:cNvSpPr/>
            <p:nvPr/>
          </p:nvSpPr>
          <p:spPr>
            <a:xfrm>
              <a:off x="192088" y="1132586"/>
              <a:ext cx="2872096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49" name="직사각형 310">
              <a:extLst>
                <a:ext uri="{FF2B5EF4-FFF2-40B4-BE49-F238E27FC236}">
                  <a16:creationId xmlns:a16="http://schemas.microsoft.com/office/drawing/2014/main" id="{AE0F8BB8-A4A2-C626-0896-40C5E8C39397}"/>
                </a:ext>
              </a:extLst>
            </p:cNvPr>
            <p:cNvSpPr/>
            <p:nvPr/>
          </p:nvSpPr>
          <p:spPr>
            <a:xfrm>
              <a:off x="804088" y="1187537"/>
              <a:ext cx="1682118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창의 형상으로 에너지가 모입니다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53" name="직사각형 310">
              <a:extLst>
                <a:ext uri="{FF2B5EF4-FFF2-40B4-BE49-F238E27FC236}">
                  <a16:creationId xmlns:a16="http://schemas.microsoft.com/office/drawing/2014/main" id="{1A0E30F9-FA29-48D2-C7A3-0CE7453F6730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74" name="직사각형 310">
            <a:extLst>
              <a:ext uri="{FF2B5EF4-FFF2-40B4-BE49-F238E27FC236}">
                <a16:creationId xmlns:a16="http://schemas.microsoft.com/office/drawing/2014/main" id="{3A287725-538D-83B2-5810-E7D6E683E52D}"/>
              </a:ext>
            </a:extLst>
          </p:cNvPr>
          <p:cNvSpPr/>
          <p:nvPr/>
        </p:nvSpPr>
        <p:spPr>
          <a:xfrm>
            <a:off x="4334591" y="894582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 준비</a:t>
            </a:r>
          </a:p>
        </p:txBody>
      </p:sp>
      <p:sp>
        <p:nvSpPr>
          <p:cNvPr id="139" name="TextBox 65">
            <a:extLst>
              <a:ext uri="{FF2B5EF4-FFF2-40B4-BE49-F238E27FC236}">
                <a16:creationId xmlns:a16="http://schemas.microsoft.com/office/drawing/2014/main" id="{364BFD03-7B19-FCBA-3941-273F32B87548}"/>
              </a:ext>
            </a:extLst>
          </p:cNvPr>
          <p:cNvSpPr txBox="1"/>
          <p:nvPr/>
        </p:nvSpPr>
        <p:spPr>
          <a:xfrm>
            <a:off x="4871707" y="1731637"/>
            <a:ext cx="1798569" cy="3796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46800" r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lnSpc>
                <a:spcPct val="120000"/>
              </a:lnSpc>
            </a:pPr>
            <a:r>
              <a:rPr lang="ko-KR" altLang="en-US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허리를 돌리고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상체를 활짝 </a:t>
            </a:r>
            <a:r>
              <a:rPr lang="ko-KR" altLang="en-US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펼치는 등 </a:t>
            </a:r>
            <a:endParaRPr lang="en-US" altLang="ko-KR" sz="900" dirty="0">
              <a:solidFill>
                <a:srgbClr val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 fontAlgn="ctr">
              <a:lnSpc>
                <a:spcPct val="120000"/>
              </a:lnSpc>
            </a:pP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온 몸을 사용</a:t>
            </a:r>
            <a:r>
              <a:rPr lang="ko-KR" altLang="en-US" sz="9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하여 힘을 끌어 모읍니다</a:t>
            </a:r>
            <a:r>
              <a:rPr lang="en-US" altLang="ko-KR" sz="9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ECFC6E-6475-99DD-6230-9829D65B6B00}"/>
              </a:ext>
            </a:extLst>
          </p:cNvPr>
          <p:cNvSpPr/>
          <p:nvPr/>
        </p:nvSpPr>
        <p:spPr>
          <a:xfrm>
            <a:off x="4334591" y="1157525"/>
            <a:ext cx="2872800" cy="43334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6" name="직사각형 310">
            <a:extLst>
              <a:ext uri="{FF2B5EF4-FFF2-40B4-BE49-F238E27FC236}">
                <a16:creationId xmlns:a16="http://schemas.microsoft.com/office/drawing/2014/main" id="{778B98F3-16C8-B90A-8C08-5DAADE2745BE}"/>
              </a:ext>
            </a:extLst>
          </p:cNvPr>
          <p:cNvSpPr/>
          <p:nvPr/>
        </p:nvSpPr>
        <p:spPr>
          <a:xfrm>
            <a:off x="7639709" y="894582"/>
            <a:ext cx="664671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sp>
        <p:nvSpPr>
          <p:cNvPr id="178" name="직사각형 310">
            <a:extLst>
              <a:ext uri="{FF2B5EF4-FFF2-40B4-BE49-F238E27FC236}">
                <a16:creationId xmlns:a16="http://schemas.microsoft.com/office/drawing/2014/main" id="{549DED6C-4F5B-1F2A-5534-72DC531B77E0}"/>
              </a:ext>
            </a:extLst>
          </p:cNvPr>
          <p:cNvSpPr/>
          <p:nvPr/>
        </p:nvSpPr>
        <p:spPr>
          <a:xfrm>
            <a:off x="9357560" y="961711"/>
            <a:ext cx="919089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몸의 반동을 이용</a:t>
            </a:r>
          </a:p>
        </p:txBody>
      </p:sp>
      <p:grpSp>
        <p:nvGrpSpPr>
          <p:cNvPr id="2259" name="그룹 2258">
            <a:extLst>
              <a:ext uri="{FF2B5EF4-FFF2-40B4-BE49-F238E27FC236}">
                <a16:creationId xmlns:a16="http://schemas.microsoft.com/office/drawing/2014/main" id="{A4B19081-17A3-8263-9D37-8074492A8D6D}"/>
              </a:ext>
            </a:extLst>
          </p:cNvPr>
          <p:cNvGrpSpPr/>
          <p:nvPr/>
        </p:nvGrpSpPr>
        <p:grpSpPr>
          <a:xfrm>
            <a:off x="7639708" y="1405925"/>
            <a:ext cx="2636941" cy="248400"/>
            <a:chOff x="4726933" y="3433565"/>
            <a:chExt cx="2636941" cy="248400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539A92DA-1BE6-FCAE-7358-35F3E8C5FA94}"/>
                </a:ext>
              </a:extLst>
            </p:cNvPr>
            <p:cNvSpPr/>
            <p:nvPr/>
          </p:nvSpPr>
          <p:spPr>
            <a:xfrm>
              <a:off x="4726934" y="3433565"/>
              <a:ext cx="2636940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3" name="직사각형 310">
              <a:extLst>
                <a:ext uri="{FF2B5EF4-FFF2-40B4-BE49-F238E27FC236}">
                  <a16:creationId xmlns:a16="http://schemas.microsoft.com/office/drawing/2014/main" id="{13B48852-CB4A-23F1-7636-D84050410ADB}"/>
                </a:ext>
              </a:extLst>
            </p:cNvPr>
            <p:cNvSpPr/>
            <p:nvPr/>
          </p:nvSpPr>
          <p:spPr>
            <a:xfrm>
              <a:off x="5338933" y="3488516"/>
              <a:ext cx="1608380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날아간 후 지면에 꽂힙니다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164" name="직사각형 310">
              <a:extLst>
                <a:ext uri="{FF2B5EF4-FFF2-40B4-BE49-F238E27FC236}">
                  <a16:creationId xmlns:a16="http://schemas.microsoft.com/office/drawing/2014/main" id="{452768F5-4686-3529-C3BF-193ADB96CF47}"/>
                </a:ext>
              </a:extLst>
            </p:cNvPr>
            <p:cNvSpPr/>
            <p:nvPr/>
          </p:nvSpPr>
          <p:spPr>
            <a:xfrm>
              <a:off x="4726933" y="3433565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3-1]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261" name="직사각형 2260">
            <a:extLst>
              <a:ext uri="{FF2B5EF4-FFF2-40B4-BE49-F238E27FC236}">
                <a16:creationId xmlns:a16="http://schemas.microsoft.com/office/drawing/2014/main" id="{70351823-E95A-8150-86FF-2958252DA36C}"/>
              </a:ext>
            </a:extLst>
          </p:cNvPr>
          <p:cNvSpPr/>
          <p:nvPr/>
        </p:nvSpPr>
        <p:spPr>
          <a:xfrm>
            <a:off x="7639708" y="1157525"/>
            <a:ext cx="2636940" cy="43334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0" name="TextBox 65">
            <a:extLst>
              <a:ext uri="{FF2B5EF4-FFF2-40B4-BE49-F238E27FC236}">
                <a16:creationId xmlns:a16="http://schemas.microsoft.com/office/drawing/2014/main" id="{528C805C-DE45-4A81-1656-9DB7ECB6AAD9}"/>
              </a:ext>
            </a:extLst>
          </p:cNvPr>
          <p:cNvSpPr txBox="1"/>
          <p:nvPr/>
        </p:nvSpPr>
        <p:spPr>
          <a:xfrm>
            <a:off x="7853659" y="1688382"/>
            <a:ext cx="2209039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dirty="0"/>
              <a:t>몸의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강하게 던집니다</a:t>
            </a:r>
            <a:r>
              <a:rPr lang="en-US" altLang="ko-KR" dirty="0"/>
              <a:t>.</a:t>
            </a:r>
          </a:p>
        </p:txBody>
      </p:sp>
      <p:sp>
        <p:nvSpPr>
          <p:cNvPr id="141" name="TextBox 4">
            <a:extLst>
              <a:ext uri="{FF2B5EF4-FFF2-40B4-BE49-F238E27FC236}">
                <a16:creationId xmlns:a16="http://schemas.microsoft.com/office/drawing/2014/main" id="{8BD681E8-C286-88A7-1BBC-75A50A92E50F}"/>
              </a:ext>
            </a:extLst>
          </p:cNvPr>
          <p:cNvSpPr txBox="1"/>
          <p:nvPr/>
        </p:nvSpPr>
        <p:spPr>
          <a:xfrm>
            <a:off x="8479682" y="3802819"/>
            <a:ext cx="956993" cy="17049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3-2]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폭발 예시</a:t>
            </a:r>
          </a:p>
        </p:txBody>
      </p:sp>
      <p:grpSp>
        <p:nvGrpSpPr>
          <p:cNvPr id="2250" name="그룹 2249">
            <a:extLst>
              <a:ext uri="{FF2B5EF4-FFF2-40B4-BE49-F238E27FC236}">
                <a16:creationId xmlns:a16="http://schemas.microsoft.com/office/drawing/2014/main" id="{3DFEF080-0C61-5EB5-914C-02056F81E16C}"/>
              </a:ext>
            </a:extLst>
          </p:cNvPr>
          <p:cNvGrpSpPr/>
          <p:nvPr/>
        </p:nvGrpSpPr>
        <p:grpSpPr>
          <a:xfrm>
            <a:off x="10708964" y="894697"/>
            <a:ext cx="2488832" cy="4596175"/>
            <a:chOff x="9507978" y="894581"/>
            <a:chExt cx="2488832" cy="4596175"/>
          </a:xfrm>
        </p:grpSpPr>
        <p:sp>
          <p:nvSpPr>
            <p:cNvPr id="2061" name="직사각형 310">
              <a:extLst>
                <a:ext uri="{FF2B5EF4-FFF2-40B4-BE49-F238E27FC236}">
                  <a16:creationId xmlns:a16="http://schemas.microsoft.com/office/drawing/2014/main" id="{A75B648C-79F1-EC24-9DBF-A1CA0FF71421}"/>
                </a:ext>
              </a:extLst>
            </p:cNvPr>
            <p:cNvSpPr/>
            <p:nvPr/>
          </p:nvSpPr>
          <p:spPr>
            <a:xfrm>
              <a:off x="9507978" y="894581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063" name="직사각형 310">
              <a:extLst>
                <a:ext uri="{FF2B5EF4-FFF2-40B4-BE49-F238E27FC236}">
                  <a16:creationId xmlns:a16="http://schemas.microsoft.com/office/drawing/2014/main" id="{0EE50C84-618E-6961-9606-858C0563B97C}"/>
                </a:ext>
              </a:extLst>
            </p:cNvPr>
            <p:cNvSpPr/>
            <p:nvPr/>
          </p:nvSpPr>
          <p:spPr>
            <a:xfrm>
              <a:off x="10556744" y="961710"/>
              <a:ext cx="1440065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유성이 떨어지는 듯한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큰 폭발</a:t>
              </a:r>
            </a:p>
          </p:txBody>
        </p:sp>
        <p:grpSp>
          <p:nvGrpSpPr>
            <p:cNvPr id="2079" name="그룹 2078">
              <a:extLst>
                <a:ext uri="{FF2B5EF4-FFF2-40B4-BE49-F238E27FC236}">
                  <a16:creationId xmlns:a16="http://schemas.microsoft.com/office/drawing/2014/main" id="{4B7398C2-7F8D-97B7-1A27-22AE4DF336EB}"/>
                </a:ext>
              </a:extLst>
            </p:cNvPr>
            <p:cNvGrpSpPr/>
            <p:nvPr/>
          </p:nvGrpSpPr>
          <p:grpSpPr>
            <a:xfrm>
              <a:off x="9507978" y="2056749"/>
              <a:ext cx="2488832" cy="248400"/>
              <a:chOff x="192088" y="1132586"/>
              <a:chExt cx="2488832" cy="248400"/>
            </a:xfrm>
          </p:grpSpPr>
          <p:sp>
            <p:nvSpPr>
              <p:cNvPr id="2084" name="직사각형 2083">
                <a:extLst>
                  <a:ext uri="{FF2B5EF4-FFF2-40B4-BE49-F238E27FC236}">
                    <a16:creationId xmlns:a16="http://schemas.microsoft.com/office/drawing/2014/main" id="{6A03CCB6-045A-DBAC-715A-46C90F0A7AF3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488832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85" name="직사각형 310">
                <a:extLst>
                  <a:ext uri="{FF2B5EF4-FFF2-40B4-BE49-F238E27FC236}">
                    <a16:creationId xmlns:a16="http://schemas.microsoft.com/office/drawing/2014/main" id="{1AE06540-3A8C-B34B-0DAA-56AE2A216713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54426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</a:t>
                </a:r>
                <a:r>
                  <a:rPr lang="ko-KR" altLang="en-US" sz="9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크레이터가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형성됩니다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086" name="직사각형 310">
                <a:extLst>
                  <a:ext uri="{FF2B5EF4-FFF2-40B4-BE49-F238E27FC236}">
                    <a16:creationId xmlns:a16="http://schemas.microsoft.com/office/drawing/2014/main" id="{7E5B3486-68ED-4C25-D378-6550CFE42B95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" name="TextBox 4">
              <a:extLst>
                <a:ext uri="{FF2B5EF4-FFF2-40B4-BE49-F238E27FC236}">
                  <a16:creationId xmlns:a16="http://schemas.microsoft.com/office/drawing/2014/main" id="{6DCCA1EF-350E-EEC1-16B3-AF214EA0746C}"/>
                </a:ext>
              </a:extLst>
            </p:cNvPr>
            <p:cNvSpPr txBox="1"/>
            <p:nvPr/>
          </p:nvSpPr>
          <p:spPr>
            <a:xfrm>
              <a:off x="10225808" y="2913762"/>
              <a:ext cx="1053173" cy="17049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4680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90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4] </a:t>
              </a:r>
              <a:r>
                <a:rPr lang="ko-KR" altLang="en-US" sz="801" dirty="0" err="1">
                  <a:solidFill>
                    <a:schemeClr val="bg1">
                      <a:lumMod val="50000"/>
                    </a:schemeClr>
                  </a:solidFill>
                </a:rPr>
                <a:t>크레이터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 예시</a:t>
              </a:r>
            </a:p>
          </p:txBody>
        </p: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B5C6F57D-ED23-CCE6-3DC7-FC9E784177BD}"/>
                </a:ext>
              </a:extLst>
            </p:cNvPr>
            <p:cNvSpPr txBox="1"/>
            <p:nvPr/>
          </p:nvSpPr>
          <p:spPr>
            <a:xfrm>
              <a:off x="9767298" y="2330109"/>
              <a:ext cx="1970192" cy="19499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108000" tIns="46800" rIns="108000" bIns="0" rtlCol="0" anchor="ctr">
              <a:spAutoFit/>
            </a:bodyPr>
            <a:lstStyle>
              <a:defPPr>
                <a:defRPr lang="ko-KR"/>
              </a:defPPr>
              <a:lvl1pPr indent="0" fontAlgn="ctr">
                <a:lnSpc>
                  <a:spcPct val="120000"/>
                </a:lnSpc>
                <a:defRPr sz="90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0" dirty="0"/>
                <a:t>창이 꽂힌 지면을 기준으로 </a:t>
              </a:r>
              <a:r>
                <a:rPr lang="ko-KR" altLang="en-US" sz="800" dirty="0" err="1"/>
                <a:t>크레이터</a:t>
              </a:r>
              <a:r>
                <a:rPr lang="ko-KR" altLang="en-US" sz="800" dirty="0"/>
                <a:t> 형성</a:t>
              </a:r>
              <a:endParaRPr lang="en-US" altLang="ko-KR" sz="800" dirty="0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9C61D3A1-BF4B-422D-1C4F-B8F42E37CC66}"/>
                </a:ext>
              </a:extLst>
            </p:cNvPr>
            <p:cNvGrpSpPr/>
            <p:nvPr/>
          </p:nvGrpSpPr>
          <p:grpSpPr>
            <a:xfrm>
              <a:off x="9507979" y="1157524"/>
              <a:ext cx="2488830" cy="899225"/>
              <a:chOff x="9511081" y="1157524"/>
              <a:chExt cx="2488830" cy="899225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47EB1033-117F-DBA0-C02F-0664C2A7B527}"/>
                  </a:ext>
                </a:extLst>
              </p:cNvPr>
              <p:cNvSpPr/>
              <p:nvPr/>
            </p:nvSpPr>
            <p:spPr>
              <a:xfrm>
                <a:off x="9511081" y="1157524"/>
                <a:ext cx="2488830" cy="8992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240" name="그룹 2239">
                <a:extLst>
                  <a:ext uri="{FF2B5EF4-FFF2-40B4-BE49-F238E27FC236}">
                    <a16:creationId xmlns:a16="http://schemas.microsoft.com/office/drawing/2014/main" id="{65F022E7-651E-E9B7-C76F-4B03FAC0027A}"/>
                  </a:ext>
                </a:extLst>
              </p:cNvPr>
              <p:cNvGrpSpPr/>
              <p:nvPr/>
            </p:nvGrpSpPr>
            <p:grpSpPr>
              <a:xfrm>
                <a:off x="9562702" y="1323474"/>
                <a:ext cx="2385589" cy="567324"/>
                <a:chOff x="9562702" y="1281324"/>
                <a:chExt cx="2385589" cy="567324"/>
              </a:xfrm>
            </p:grpSpPr>
            <p:grpSp>
              <p:nvGrpSpPr>
                <p:cNvPr id="2242" name="그룹 2241">
                  <a:extLst>
                    <a:ext uri="{FF2B5EF4-FFF2-40B4-BE49-F238E27FC236}">
                      <a16:creationId xmlns:a16="http://schemas.microsoft.com/office/drawing/2014/main" id="{49914021-6344-7B09-D51A-AD22E9498E50}"/>
                    </a:ext>
                  </a:extLst>
                </p:cNvPr>
                <p:cNvGrpSpPr/>
                <p:nvPr/>
              </p:nvGrpSpPr>
              <p:grpSpPr>
                <a:xfrm>
                  <a:off x="9562702" y="1281324"/>
                  <a:ext cx="2385589" cy="248400"/>
                  <a:chOff x="9562702" y="1281324"/>
                  <a:chExt cx="2385589" cy="248400"/>
                </a:xfrm>
              </p:grpSpPr>
              <p:sp>
                <p:nvSpPr>
                  <p:cNvPr id="2245" name="직사각형 2244">
                    <a:extLst>
                      <a:ext uri="{FF2B5EF4-FFF2-40B4-BE49-F238E27FC236}">
                        <a16:creationId xmlns:a16="http://schemas.microsoft.com/office/drawing/2014/main" id="{4C5AF524-31B4-BFCC-FDE0-28ABAE7F5C39}"/>
                      </a:ext>
                    </a:extLst>
                  </p:cNvPr>
                  <p:cNvSpPr/>
                  <p:nvPr/>
                </p:nvSpPr>
                <p:spPr>
                  <a:xfrm>
                    <a:off x="9562702" y="1281324"/>
                    <a:ext cx="2385589" cy="248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46" name="직사각형 310">
                    <a:extLst>
                      <a:ext uri="{FF2B5EF4-FFF2-40B4-BE49-F238E27FC236}">
                        <a16:creationId xmlns:a16="http://schemas.microsoft.com/office/drawing/2014/main" id="{DEEF3681-4B6D-F340-9648-3C914CC93451}"/>
                      </a:ext>
                    </a:extLst>
                  </p:cNvPr>
                  <p:cNvSpPr/>
                  <p:nvPr/>
                </p:nvSpPr>
                <p:spPr>
                  <a:xfrm>
                    <a:off x="9872242" y="1336275"/>
                    <a:ext cx="1766509" cy="138499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자연스럽게 전투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  <p:sp>
              <p:nvSpPr>
                <p:cNvPr id="2244" name="TextBox 65">
                  <a:extLst>
                    <a:ext uri="{FF2B5EF4-FFF2-40B4-BE49-F238E27FC236}">
                      <a16:creationId xmlns:a16="http://schemas.microsoft.com/office/drawing/2014/main" id="{FCE08275-BA0E-ED7E-63F8-E746A8C3BC42}"/>
                    </a:ext>
                  </a:extLst>
                </p:cNvPr>
                <p:cNvSpPr txBox="1"/>
                <p:nvPr/>
              </p:nvSpPr>
              <p:spPr>
                <a:xfrm>
                  <a:off x="9562702" y="1529724"/>
                  <a:ext cx="2385589" cy="3189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7200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spcAft>
                      <a:spcPts val="300"/>
                    </a:spcAft>
                    <a:buFont typeface="Wingdings" panose="05000000000000000000" pitchFamily="2" charset="2"/>
                    <a:buChar char="Ø"/>
                  </a:pP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 시 전환 모션이 </a:t>
                  </a:r>
                  <a:r>
                    <a:rPr lang="ko-KR" altLang="en-US" sz="800" i="1" dirty="0" err="1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캔슬됩니다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b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</a:b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 가능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  <p:sp>
          <p:nvSpPr>
            <p:cNvPr id="2078" name="직사각형 2077">
              <a:extLst>
                <a:ext uri="{FF2B5EF4-FFF2-40B4-BE49-F238E27FC236}">
                  <a16:creationId xmlns:a16="http://schemas.microsoft.com/office/drawing/2014/main" id="{425C86CF-FF65-D7FC-72DB-19B76251F38C}"/>
                </a:ext>
              </a:extLst>
            </p:cNvPr>
            <p:cNvSpPr/>
            <p:nvPr/>
          </p:nvSpPr>
          <p:spPr>
            <a:xfrm>
              <a:off x="9507979" y="1157295"/>
              <a:ext cx="248883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5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5" name="직사각형 260">
            <a:extLst>
              <a:ext uri="{FF2B5EF4-FFF2-40B4-BE49-F238E27FC236}">
                <a16:creationId xmlns:a16="http://schemas.microsoft.com/office/drawing/2014/main" id="{ECB9E24F-121B-FC93-0FD9-EC099C1B9AE7}"/>
              </a:ext>
            </a:extLst>
          </p:cNvPr>
          <p:cNvSpPr/>
          <p:nvPr/>
        </p:nvSpPr>
        <p:spPr>
          <a:xfrm>
            <a:off x="194698" y="1998761"/>
            <a:ext cx="11808201" cy="2860477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6" name="직사각형 260">
            <a:extLst>
              <a:ext uri="{FF2B5EF4-FFF2-40B4-BE49-F238E27FC236}">
                <a16:creationId xmlns:a16="http://schemas.microsoft.com/office/drawing/2014/main" id="{19E2E9A7-C67B-57BE-2B5D-B3F316987893}"/>
              </a:ext>
            </a:extLst>
          </p:cNvPr>
          <p:cNvSpPr/>
          <p:nvPr/>
        </p:nvSpPr>
        <p:spPr>
          <a:xfrm>
            <a:off x="1041861" y="3337152"/>
            <a:ext cx="10800000" cy="5544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7" name="직사각형 260">
            <a:extLst>
              <a:ext uri="{FF2B5EF4-FFF2-40B4-BE49-F238E27FC236}">
                <a16:creationId xmlns:a16="http://schemas.microsoft.com/office/drawing/2014/main" id="{3941993C-151D-5427-7EF6-E14D844D5F22}"/>
              </a:ext>
            </a:extLst>
          </p:cNvPr>
          <p:cNvSpPr/>
          <p:nvPr/>
        </p:nvSpPr>
        <p:spPr>
          <a:xfrm>
            <a:off x="1041861" y="2782752"/>
            <a:ext cx="10800000" cy="5544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8" name="직사각형 260">
            <a:extLst>
              <a:ext uri="{FF2B5EF4-FFF2-40B4-BE49-F238E27FC236}">
                <a16:creationId xmlns:a16="http://schemas.microsoft.com/office/drawing/2014/main" id="{1752B513-E61B-1FFB-D05B-E4487E400C7E}"/>
              </a:ext>
            </a:extLst>
          </p:cNvPr>
          <p:cNvSpPr/>
          <p:nvPr/>
        </p:nvSpPr>
        <p:spPr>
          <a:xfrm>
            <a:off x="1041861" y="3891552"/>
            <a:ext cx="10800000" cy="27715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9" name="직사각형 260">
            <a:extLst>
              <a:ext uri="{FF2B5EF4-FFF2-40B4-BE49-F238E27FC236}">
                <a16:creationId xmlns:a16="http://schemas.microsoft.com/office/drawing/2014/main" id="{31FD5F1D-87D1-D8EB-FD9E-0674BF9CBD2B}"/>
              </a:ext>
            </a:extLst>
          </p:cNvPr>
          <p:cNvSpPr/>
          <p:nvPr/>
        </p:nvSpPr>
        <p:spPr>
          <a:xfrm>
            <a:off x="1041861" y="4445853"/>
            <a:ext cx="10800000" cy="27715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0" name="직사각형 260">
            <a:extLst>
              <a:ext uri="{FF2B5EF4-FFF2-40B4-BE49-F238E27FC236}">
                <a16:creationId xmlns:a16="http://schemas.microsoft.com/office/drawing/2014/main" id="{05780122-13AD-6277-8E5C-E47E9A3A697B}"/>
              </a:ext>
            </a:extLst>
          </p:cNvPr>
          <p:cNvSpPr/>
          <p:nvPr/>
        </p:nvSpPr>
        <p:spPr>
          <a:xfrm>
            <a:off x="1041861" y="4168702"/>
            <a:ext cx="10800000" cy="27715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1" name="직사각형 260">
            <a:extLst>
              <a:ext uri="{FF2B5EF4-FFF2-40B4-BE49-F238E27FC236}">
                <a16:creationId xmlns:a16="http://schemas.microsoft.com/office/drawing/2014/main" id="{C0ACD97D-7DC3-D501-51C9-3C453735BEE3}"/>
              </a:ext>
            </a:extLst>
          </p:cNvPr>
          <p:cNvSpPr/>
          <p:nvPr/>
        </p:nvSpPr>
        <p:spPr>
          <a:xfrm>
            <a:off x="1041861" y="2633942"/>
            <a:ext cx="10800000" cy="14881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59C6E8B-92D3-6043-04ED-0BAC60FA7DCF}"/>
              </a:ext>
            </a:extLst>
          </p:cNvPr>
          <p:cNvGrpSpPr/>
          <p:nvPr/>
        </p:nvGrpSpPr>
        <p:grpSpPr>
          <a:xfrm>
            <a:off x="192088" y="1765749"/>
            <a:ext cx="3257401" cy="161448"/>
            <a:chOff x="189102" y="645638"/>
            <a:chExt cx="3257401" cy="146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68FB8B5-E1BD-3B7C-24A5-FF850543F59C}"/>
                </a:ext>
              </a:extLst>
            </p:cNvPr>
            <p:cNvSpPr txBox="1"/>
            <p:nvPr/>
          </p:nvSpPr>
          <p:spPr>
            <a:xfrm>
              <a:off x="2479893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D8D192-B21D-0623-72E9-7B6706BAC0C0}"/>
                </a:ext>
              </a:extLst>
            </p:cNvPr>
            <p:cNvSpPr txBox="1"/>
            <p:nvPr/>
          </p:nvSpPr>
          <p:spPr>
            <a:xfrm>
              <a:off x="189102" y="645638"/>
              <a:ext cx="2170466" cy="13978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(45 frame) 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B8A437C-D23C-EC74-61C8-C7C5D6CD7FA7}"/>
              </a:ext>
            </a:extLst>
          </p:cNvPr>
          <p:cNvGrpSpPr/>
          <p:nvPr/>
        </p:nvGrpSpPr>
        <p:grpSpPr>
          <a:xfrm>
            <a:off x="604327" y="2035699"/>
            <a:ext cx="11331505" cy="197506"/>
            <a:chOff x="601341" y="1121006"/>
            <a:chExt cx="11331505" cy="1795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1B1AE9-86EC-DE2D-7389-91D22D0B3098}"/>
                </a:ext>
              </a:extLst>
            </p:cNvPr>
            <p:cNvSpPr txBox="1"/>
            <p:nvPr/>
          </p:nvSpPr>
          <p:spPr>
            <a:xfrm>
              <a:off x="601341" y="1140393"/>
              <a:ext cx="318480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19BCA9-928A-7683-6287-D6E92455D7DD}"/>
                </a:ext>
              </a:extLst>
            </p:cNvPr>
            <p:cNvSpPr txBox="1"/>
            <p:nvPr/>
          </p:nvSpPr>
          <p:spPr>
            <a:xfrm>
              <a:off x="1704726" y="1162615"/>
              <a:ext cx="115416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743EB7-F100-0C7B-46ED-B93152C877D4}"/>
                </a:ext>
              </a:extLst>
            </p:cNvPr>
            <p:cNvSpPr txBox="1"/>
            <p:nvPr/>
          </p:nvSpPr>
          <p:spPr>
            <a:xfrm>
              <a:off x="2424276" y="1162615"/>
              <a:ext cx="115416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294A43-4000-9CC5-44B7-AF049E3F19C6}"/>
                </a:ext>
              </a:extLst>
            </p:cNvPr>
            <p:cNvSpPr txBox="1"/>
            <p:nvPr/>
          </p:nvSpPr>
          <p:spPr>
            <a:xfrm>
              <a:off x="3139793" y="1121007"/>
              <a:ext cx="128240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5D17B8-23E7-534F-FF52-4A4AADF2104D}"/>
                </a:ext>
              </a:extLst>
            </p:cNvPr>
            <p:cNvSpPr txBox="1"/>
            <p:nvPr/>
          </p:nvSpPr>
          <p:spPr>
            <a:xfrm>
              <a:off x="1006503" y="1121171"/>
              <a:ext cx="64120" cy="161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62BC10-99FC-6AC0-9262-3FFF411CE3AA}"/>
                </a:ext>
              </a:extLst>
            </p:cNvPr>
            <p:cNvSpPr txBox="1"/>
            <p:nvPr/>
          </p:nvSpPr>
          <p:spPr>
            <a:xfrm>
              <a:off x="3865372" y="1162615"/>
              <a:ext cx="115416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BF5DBC-1D8E-6E17-D0C8-36A13FC225B8}"/>
                </a:ext>
              </a:extLst>
            </p:cNvPr>
            <p:cNvSpPr txBox="1"/>
            <p:nvPr/>
          </p:nvSpPr>
          <p:spPr>
            <a:xfrm>
              <a:off x="4584922" y="1162615"/>
              <a:ext cx="115416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4C6A68-9F47-D586-9625-8BDE17FD0232}"/>
                </a:ext>
              </a:extLst>
            </p:cNvPr>
            <p:cNvSpPr txBox="1"/>
            <p:nvPr/>
          </p:nvSpPr>
          <p:spPr>
            <a:xfrm>
              <a:off x="5296629" y="1121006"/>
              <a:ext cx="128240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5D2CF98-957A-EF7A-A4AB-784A8F1E0326}"/>
                </a:ext>
              </a:extLst>
            </p:cNvPr>
            <p:cNvSpPr txBox="1"/>
            <p:nvPr/>
          </p:nvSpPr>
          <p:spPr>
            <a:xfrm>
              <a:off x="6023052" y="1162615"/>
              <a:ext cx="115416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1FFB19-CBBA-90D3-AAB0-018C894F6AD1}"/>
                </a:ext>
              </a:extLst>
            </p:cNvPr>
            <p:cNvSpPr txBox="1"/>
            <p:nvPr/>
          </p:nvSpPr>
          <p:spPr>
            <a:xfrm>
              <a:off x="6742602" y="1162615"/>
              <a:ext cx="115416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80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125A3B-F528-5A69-A597-50F43C4F13C2}"/>
                </a:ext>
              </a:extLst>
            </p:cNvPr>
            <p:cNvSpPr txBox="1"/>
            <p:nvPr/>
          </p:nvSpPr>
          <p:spPr>
            <a:xfrm>
              <a:off x="7454309" y="1121006"/>
              <a:ext cx="128240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90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8F7195-A582-A407-983B-E2A796D915F7}"/>
                </a:ext>
              </a:extLst>
            </p:cNvPr>
            <p:cNvSpPr txBox="1"/>
            <p:nvPr/>
          </p:nvSpPr>
          <p:spPr>
            <a:xfrm>
              <a:off x="8155080" y="1162615"/>
              <a:ext cx="173124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B1FBBC-4889-9E02-0EEB-8787260E8050}"/>
                </a:ext>
              </a:extLst>
            </p:cNvPr>
            <p:cNvSpPr txBox="1"/>
            <p:nvPr/>
          </p:nvSpPr>
          <p:spPr>
            <a:xfrm>
              <a:off x="8875900" y="1162615"/>
              <a:ext cx="173124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110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00D0F1-5577-1799-DFC8-2974311CCF25}"/>
                </a:ext>
              </a:extLst>
            </p:cNvPr>
            <p:cNvSpPr txBox="1"/>
            <p:nvPr/>
          </p:nvSpPr>
          <p:spPr>
            <a:xfrm>
              <a:off x="9583131" y="1121006"/>
              <a:ext cx="192360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120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C47175-7064-C4CE-8440-71E3CFC71BE1}"/>
                </a:ext>
              </a:extLst>
            </p:cNvPr>
            <p:cNvSpPr txBox="1"/>
            <p:nvPr/>
          </p:nvSpPr>
          <p:spPr>
            <a:xfrm>
              <a:off x="10312435" y="1162615"/>
              <a:ext cx="173124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130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1E044C-99BE-572B-E75A-D7C7442E6B85}"/>
                </a:ext>
              </a:extLst>
            </p:cNvPr>
            <p:cNvSpPr txBox="1"/>
            <p:nvPr/>
          </p:nvSpPr>
          <p:spPr>
            <a:xfrm>
              <a:off x="11033255" y="1162615"/>
              <a:ext cx="173124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140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C61F1E-EA73-3024-10B4-7B720AFECB87}"/>
                </a:ext>
              </a:extLst>
            </p:cNvPr>
            <p:cNvSpPr txBox="1"/>
            <p:nvPr/>
          </p:nvSpPr>
          <p:spPr>
            <a:xfrm>
              <a:off x="11740486" y="1121006"/>
              <a:ext cx="192360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150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65B141-242B-2C72-451A-91EE6D80A70C}"/>
                </a:ext>
              </a:extLst>
            </p:cNvPr>
            <p:cNvSpPr txBox="1"/>
            <p:nvPr/>
          </p:nvSpPr>
          <p:spPr>
            <a:xfrm>
              <a:off x="6396096" y="1208224"/>
              <a:ext cx="86562" cy="9233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75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6776BB4F-AB6F-98C5-80CA-96CC924FBC69}"/>
                </a:ext>
              </a:extLst>
            </p:cNvPr>
            <p:cNvSpPr txBox="1"/>
            <p:nvPr/>
          </p:nvSpPr>
          <p:spPr>
            <a:xfrm>
              <a:off x="8533485" y="1208224"/>
              <a:ext cx="129844" cy="9233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6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105</a:t>
              </a:r>
            </a:p>
          </p:txBody>
        </p:sp>
      </p:grpSp>
      <p:sp>
        <p:nvSpPr>
          <p:cNvPr id="104" name="직사각형 260">
            <a:extLst>
              <a:ext uri="{FF2B5EF4-FFF2-40B4-BE49-F238E27FC236}">
                <a16:creationId xmlns:a16="http://schemas.microsoft.com/office/drawing/2014/main" id="{F5B6CDEF-6F20-F397-788B-B61A96085744}"/>
              </a:ext>
            </a:extLst>
          </p:cNvPr>
          <p:cNvSpPr/>
          <p:nvPr/>
        </p:nvSpPr>
        <p:spPr>
          <a:xfrm>
            <a:off x="1041861" y="2237942"/>
            <a:ext cx="10800000" cy="396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AD4F36F8-AE73-EB84-FE19-A76D850ACEB1}"/>
              </a:ext>
            </a:extLst>
          </p:cNvPr>
          <p:cNvGrpSpPr/>
          <p:nvPr/>
        </p:nvGrpSpPr>
        <p:grpSpPr>
          <a:xfrm>
            <a:off x="1043506" y="2237943"/>
            <a:ext cx="10798355" cy="2474752"/>
            <a:chOff x="1042166" y="4046146"/>
            <a:chExt cx="21601122" cy="2124746"/>
          </a:xfrm>
        </p:grpSpPr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E1FA42D0-0263-21D5-390F-892838FA7CB7}"/>
                </a:ext>
              </a:extLst>
            </p:cNvPr>
            <p:cNvGrpSpPr/>
            <p:nvPr/>
          </p:nvGrpSpPr>
          <p:grpSpPr>
            <a:xfrm>
              <a:off x="1042166" y="4046146"/>
              <a:ext cx="8640374" cy="2124746"/>
              <a:chOff x="1042166" y="4046146"/>
              <a:chExt cx="8640374" cy="2124746"/>
            </a:xfrm>
          </p:grpSpPr>
          <p:cxnSp>
            <p:nvCxnSpPr>
              <p:cNvPr id="451" name="직선 연결선 450">
                <a:extLst>
                  <a:ext uri="{FF2B5EF4-FFF2-40B4-BE49-F238E27FC236}">
                    <a16:creationId xmlns:a16="http://schemas.microsoft.com/office/drawing/2014/main" id="{C725CC36-4760-F05A-04A3-EA68C8E9A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2541" y="4046146"/>
                <a:ext cx="0" cy="2124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1DDD3F14-1776-F06C-1EB3-25E83409A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2542" y="4046146"/>
                <a:ext cx="0" cy="2124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43F72A99-0ADB-EDEF-4624-78A24F5B12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2541" y="4046146"/>
                <a:ext cx="0" cy="2124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2E6C95C9-1493-9081-EF47-E22BAB4D9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2541" y="4046146"/>
                <a:ext cx="0" cy="2124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C762E647-743E-C99A-9B12-5E44DDE457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2540" y="4046146"/>
                <a:ext cx="0" cy="2124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5238ADBB-1E5D-34DE-EA2B-692973FFBF03}"/>
                  </a:ext>
                </a:extLst>
              </p:cNvPr>
              <p:cNvGrpSpPr/>
              <p:nvPr/>
            </p:nvGrpSpPr>
            <p:grpSpPr>
              <a:xfrm>
                <a:off x="1186542" y="4046146"/>
                <a:ext cx="1152000" cy="2124746"/>
                <a:chOff x="1200793" y="1061414"/>
                <a:chExt cx="576000" cy="2091600"/>
              </a:xfrm>
            </p:grpSpPr>
            <p:cxnSp>
              <p:nvCxnSpPr>
                <p:cNvPr id="482" name="직선 연결선 481">
                  <a:extLst>
                    <a:ext uri="{FF2B5EF4-FFF2-40B4-BE49-F238E27FC236}">
                      <a16:creationId xmlns:a16="http://schemas.microsoft.com/office/drawing/2014/main" id="{10C635C6-4830-5EA9-ABAD-8F07A152B5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직선 연결선 482">
                  <a:extLst>
                    <a:ext uri="{FF2B5EF4-FFF2-40B4-BE49-F238E27FC236}">
                      <a16:creationId xmlns:a16="http://schemas.microsoft.com/office/drawing/2014/main" id="{E3E77CC5-ADF0-DF3D-1FB8-143165D10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직선 연결선 483">
                  <a:extLst>
                    <a:ext uri="{FF2B5EF4-FFF2-40B4-BE49-F238E27FC236}">
                      <a16:creationId xmlns:a16="http://schemas.microsoft.com/office/drawing/2014/main" id="{B6D37BF8-1225-33B9-8EEE-5953A6D29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직선 연결선 484">
                  <a:extLst>
                    <a:ext uri="{FF2B5EF4-FFF2-40B4-BE49-F238E27FC236}">
                      <a16:creationId xmlns:a16="http://schemas.microsoft.com/office/drawing/2014/main" id="{89CD1849-B02A-C781-958B-3DBD3A142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직선 연결선 485">
                  <a:extLst>
                    <a:ext uri="{FF2B5EF4-FFF2-40B4-BE49-F238E27FC236}">
                      <a16:creationId xmlns:a16="http://schemas.microsoft.com/office/drawing/2014/main" id="{DA10B992-FBA3-685A-EFEB-64A11DB5FD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직선 연결선 486">
                  <a:extLst>
                    <a:ext uri="{FF2B5EF4-FFF2-40B4-BE49-F238E27FC236}">
                      <a16:creationId xmlns:a16="http://schemas.microsoft.com/office/drawing/2014/main" id="{69A41852-168E-CA9A-9E5A-60A3A0D6F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직선 연결선 487">
                  <a:extLst>
                    <a:ext uri="{FF2B5EF4-FFF2-40B4-BE49-F238E27FC236}">
                      <a16:creationId xmlns:a16="http://schemas.microsoft.com/office/drawing/2014/main" id="{F32E7CFE-FA8E-A42E-6BDB-6817D495A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직선 연결선 488">
                  <a:extLst>
                    <a:ext uri="{FF2B5EF4-FFF2-40B4-BE49-F238E27FC236}">
                      <a16:creationId xmlns:a16="http://schemas.microsoft.com/office/drawing/2014/main" id="{858EF475-AAB2-F5C1-288E-C9367D768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직선 연결선 489">
                  <a:extLst>
                    <a:ext uri="{FF2B5EF4-FFF2-40B4-BE49-F238E27FC236}">
                      <a16:creationId xmlns:a16="http://schemas.microsoft.com/office/drawing/2014/main" id="{4A0C97A3-AC1F-3B5A-434F-8DCC2ED7C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4" name="그룹 453">
                <a:extLst>
                  <a:ext uri="{FF2B5EF4-FFF2-40B4-BE49-F238E27FC236}">
                    <a16:creationId xmlns:a16="http://schemas.microsoft.com/office/drawing/2014/main" id="{21BA9BEF-7F3A-B821-9A83-89C5021F1059}"/>
                  </a:ext>
                </a:extLst>
              </p:cNvPr>
              <p:cNvGrpSpPr/>
              <p:nvPr/>
            </p:nvGrpSpPr>
            <p:grpSpPr>
              <a:xfrm>
                <a:off x="2626542" y="4046146"/>
                <a:ext cx="1152000" cy="2124746"/>
                <a:chOff x="1914025" y="1061414"/>
                <a:chExt cx="576000" cy="2091600"/>
              </a:xfrm>
            </p:grpSpPr>
            <p:cxnSp>
              <p:nvCxnSpPr>
                <p:cNvPr id="473" name="직선 연결선 472">
                  <a:extLst>
                    <a:ext uri="{FF2B5EF4-FFF2-40B4-BE49-F238E27FC236}">
                      <a16:creationId xmlns:a16="http://schemas.microsoft.com/office/drawing/2014/main" id="{65916893-E054-03CA-9338-4F8B06AEE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직선 연결선 473">
                  <a:extLst>
                    <a:ext uri="{FF2B5EF4-FFF2-40B4-BE49-F238E27FC236}">
                      <a16:creationId xmlns:a16="http://schemas.microsoft.com/office/drawing/2014/main" id="{E43ECDE5-E9CC-4B19-6FB4-E62C40252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직선 연결선 474">
                  <a:extLst>
                    <a:ext uri="{FF2B5EF4-FFF2-40B4-BE49-F238E27FC236}">
                      <a16:creationId xmlns:a16="http://schemas.microsoft.com/office/drawing/2014/main" id="{A25DE957-4F15-9D34-7868-E73C8B624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직선 연결선 475">
                  <a:extLst>
                    <a:ext uri="{FF2B5EF4-FFF2-40B4-BE49-F238E27FC236}">
                      <a16:creationId xmlns:a16="http://schemas.microsoft.com/office/drawing/2014/main" id="{B2F97638-3D97-39E1-B33D-803866CFD8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직선 연결선 476">
                  <a:extLst>
                    <a:ext uri="{FF2B5EF4-FFF2-40B4-BE49-F238E27FC236}">
                      <a16:creationId xmlns:a16="http://schemas.microsoft.com/office/drawing/2014/main" id="{49249B64-BD3B-FD27-7E8F-995B4897E8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직선 연결선 477">
                  <a:extLst>
                    <a:ext uri="{FF2B5EF4-FFF2-40B4-BE49-F238E27FC236}">
                      <a16:creationId xmlns:a16="http://schemas.microsoft.com/office/drawing/2014/main" id="{0F450887-5367-9BAD-803C-7BE1D1D06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직선 연결선 478">
                  <a:extLst>
                    <a:ext uri="{FF2B5EF4-FFF2-40B4-BE49-F238E27FC236}">
                      <a16:creationId xmlns:a16="http://schemas.microsoft.com/office/drawing/2014/main" id="{340B495B-703B-21CC-18D5-CAB533E12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직선 연결선 479">
                  <a:extLst>
                    <a:ext uri="{FF2B5EF4-FFF2-40B4-BE49-F238E27FC236}">
                      <a16:creationId xmlns:a16="http://schemas.microsoft.com/office/drawing/2014/main" id="{CA392471-F3A0-965D-226B-7FDD736D7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직선 연결선 480">
                  <a:extLst>
                    <a:ext uri="{FF2B5EF4-FFF2-40B4-BE49-F238E27FC236}">
                      <a16:creationId xmlns:a16="http://schemas.microsoft.com/office/drawing/2014/main" id="{A4C96A35-74A4-88D3-ED5D-C43C951C4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5" name="그룹 454">
                <a:extLst>
                  <a:ext uri="{FF2B5EF4-FFF2-40B4-BE49-F238E27FC236}">
                    <a16:creationId xmlns:a16="http://schemas.microsoft.com/office/drawing/2014/main" id="{DF1E6C90-96A3-A22F-5CFB-03C322491523}"/>
                  </a:ext>
                </a:extLst>
              </p:cNvPr>
              <p:cNvGrpSpPr/>
              <p:nvPr/>
            </p:nvGrpSpPr>
            <p:grpSpPr>
              <a:xfrm>
                <a:off x="4066541" y="4046146"/>
                <a:ext cx="1152000" cy="2124746"/>
                <a:chOff x="1914025" y="1061414"/>
                <a:chExt cx="576000" cy="2091600"/>
              </a:xfrm>
            </p:grpSpPr>
            <p:cxnSp>
              <p:nvCxnSpPr>
                <p:cNvPr id="466" name="직선 연결선 465">
                  <a:extLst>
                    <a:ext uri="{FF2B5EF4-FFF2-40B4-BE49-F238E27FC236}">
                      <a16:creationId xmlns:a16="http://schemas.microsoft.com/office/drawing/2014/main" id="{743463C4-B4B2-8545-1660-8606D399F7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직선 연결선 466">
                  <a:extLst>
                    <a:ext uri="{FF2B5EF4-FFF2-40B4-BE49-F238E27FC236}">
                      <a16:creationId xmlns:a16="http://schemas.microsoft.com/office/drawing/2014/main" id="{B55B08FD-9212-6FDE-3487-3ED402000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직선 연결선 294">
                  <a:extLst>
                    <a:ext uri="{FF2B5EF4-FFF2-40B4-BE49-F238E27FC236}">
                      <a16:creationId xmlns:a16="http://schemas.microsoft.com/office/drawing/2014/main" id="{1126FEBF-89B2-5AB9-655A-15C6CD6E6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직선 연결선 467">
                  <a:extLst>
                    <a:ext uri="{FF2B5EF4-FFF2-40B4-BE49-F238E27FC236}">
                      <a16:creationId xmlns:a16="http://schemas.microsoft.com/office/drawing/2014/main" id="{D97DEA5A-AF9B-37D5-3FB8-CFA6EEA89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직선 연결선 468">
                  <a:extLst>
                    <a:ext uri="{FF2B5EF4-FFF2-40B4-BE49-F238E27FC236}">
                      <a16:creationId xmlns:a16="http://schemas.microsoft.com/office/drawing/2014/main" id="{D93DF9BA-6600-A869-F862-749A27E0D7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직선 연결선 469">
                  <a:extLst>
                    <a:ext uri="{FF2B5EF4-FFF2-40B4-BE49-F238E27FC236}">
                      <a16:creationId xmlns:a16="http://schemas.microsoft.com/office/drawing/2014/main" id="{68616B09-9F2F-53FC-F168-A94959262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직선 연결선 470">
                  <a:extLst>
                    <a:ext uri="{FF2B5EF4-FFF2-40B4-BE49-F238E27FC236}">
                      <a16:creationId xmlns:a16="http://schemas.microsoft.com/office/drawing/2014/main" id="{7DC65491-4F0F-2CF6-A22E-2452E1ABB7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직선 연결선 471">
                  <a:extLst>
                    <a:ext uri="{FF2B5EF4-FFF2-40B4-BE49-F238E27FC236}">
                      <a16:creationId xmlns:a16="http://schemas.microsoft.com/office/drawing/2014/main" id="{34F932AA-554B-0EAE-B2C7-697BABA510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직선 연결선 300">
                  <a:extLst>
                    <a:ext uri="{FF2B5EF4-FFF2-40B4-BE49-F238E27FC236}">
                      <a16:creationId xmlns:a16="http://schemas.microsoft.com/office/drawing/2014/main" id="{9CE724A7-53AF-2120-B141-EFE487D5E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6" name="그룹 455">
                <a:extLst>
                  <a:ext uri="{FF2B5EF4-FFF2-40B4-BE49-F238E27FC236}">
                    <a16:creationId xmlns:a16="http://schemas.microsoft.com/office/drawing/2014/main" id="{C4392F04-C116-031C-E79C-76EFAC1BCCFB}"/>
                  </a:ext>
                </a:extLst>
              </p:cNvPr>
              <p:cNvGrpSpPr/>
              <p:nvPr/>
            </p:nvGrpSpPr>
            <p:grpSpPr>
              <a:xfrm>
                <a:off x="5506541" y="4046146"/>
                <a:ext cx="1152000" cy="2124746"/>
                <a:chOff x="1914025" y="1061414"/>
                <a:chExt cx="576000" cy="2091600"/>
              </a:xfrm>
            </p:grpSpPr>
            <p:cxnSp>
              <p:nvCxnSpPr>
                <p:cNvPr id="284" name="직선 연결선 283">
                  <a:extLst>
                    <a:ext uri="{FF2B5EF4-FFF2-40B4-BE49-F238E27FC236}">
                      <a16:creationId xmlns:a16="http://schemas.microsoft.com/office/drawing/2014/main" id="{82FAF761-3668-C0F8-2E4C-23B509E2FD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직선 연결선 284">
                  <a:extLst>
                    <a:ext uri="{FF2B5EF4-FFF2-40B4-BE49-F238E27FC236}">
                      <a16:creationId xmlns:a16="http://schemas.microsoft.com/office/drawing/2014/main" id="{C2B89445-4969-3F86-0945-0B15A8CAF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직선 연결선 285">
                  <a:extLst>
                    <a:ext uri="{FF2B5EF4-FFF2-40B4-BE49-F238E27FC236}">
                      <a16:creationId xmlns:a16="http://schemas.microsoft.com/office/drawing/2014/main" id="{B0259B93-8372-3CA3-6999-E716D099B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직선 연결선 286">
                  <a:extLst>
                    <a:ext uri="{FF2B5EF4-FFF2-40B4-BE49-F238E27FC236}">
                      <a16:creationId xmlns:a16="http://schemas.microsoft.com/office/drawing/2014/main" id="{4C589943-BF58-FF53-808B-586115B239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직선 연결선 462">
                  <a:extLst>
                    <a:ext uri="{FF2B5EF4-FFF2-40B4-BE49-F238E27FC236}">
                      <a16:creationId xmlns:a16="http://schemas.microsoft.com/office/drawing/2014/main" id="{839E4631-0FFD-6908-BC84-FA422F902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직선 연결선 288">
                  <a:extLst>
                    <a:ext uri="{FF2B5EF4-FFF2-40B4-BE49-F238E27FC236}">
                      <a16:creationId xmlns:a16="http://schemas.microsoft.com/office/drawing/2014/main" id="{7BD80FBF-C516-EDCE-ECBA-C81D0FCB1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직선 연결선 463">
                  <a:extLst>
                    <a:ext uri="{FF2B5EF4-FFF2-40B4-BE49-F238E27FC236}">
                      <a16:creationId xmlns:a16="http://schemas.microsoft.com/office/drawing/2014/main" id="{633129F1-F508-4164-F75D-45E6AD4AB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직선 연결선 290">
                  <a:extLst>
                    <a:ext uri="{FF2B5EF4-FFF2-40B4-BE49-F238E27FC236}">
                      <a16:creationId xmlns:a16="http://schemas.microsoft.com/office/drawing/2014/main" id="{F598A181-F47E-6BB3-4288-E3CDB7363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직선 연결선 464">
                  <a:extLst>
                    <a:ext uri="{FF2B5EF4-FFF2-40B4-BE49-F238E27FC236}">
                      <a16:creationId xmlns:a16="http://schemas.microsoft.com/office/drawing/2014/main" id="{E825B8C9-494A-CE0F-1615-66DA85C617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그룹 261">
                <a:extLst>
                  <a:ext uri="{FF2B5EF4-FFF2-40B4-BE49-F238E27FC236}">
                    <a16:creationId xmlns:a16="http://schemas.microsoft.com/office/drawing/2014/main" id="{ED154E6B-890C-3409-BC32-F977316B0214}"/>
                  </a:ext>
                </a:extLst>
              </p:cNvPr>
              <p:cNvGrpSpPr/>
              <p:nvPr/>
            </p:nvGrpSpPr>
            <p:grpSpPr>
              <a:xfrm>
                <a:off x="6946542" y="4046146"/>
                <a:ext cx="1152000" cy="2124746"/>
                <a:chOff x="1914025" y="1061414"/>
                <a:chExt cx="576000" cy="2091600"/>
              </a:xfrm>
            </p:grpSpPr>
            <p:cxnSp>
              <p:nvCxnSpPr>
                <p:cNvPr id="275" name="직선 연결선 274">
                  <a:extLst>
                    <a:ext uri="{FF2B5EF4-FFF2-40B4-BE49-F238E27FC236}">
                      <a16:creationId xmlns:a16="http://schemas.microsoft.com/office/drawing/2014/main" id="{AB040DA6-31D1-79DD-7C37-12640FB0A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>
                  <a:extLst>
                    <a:ext uri="{FF2B5EF4-FFF2-40B4-BE49-F238E27FC236}">
                      <a16:creationId xmlns:a16="http://schemas.microsoft.com/office/drawing/2014/main" id="{5BFE98CC-A98F-5A3B-FD5C-8FBDF983E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0F4509C9-6046-C7EC-6FD1-BAD9A6248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직선 연결선 277">
                  <a:extLst>
                    <a:ext uri="{FF2B5EF4-FFF2-40B4-BE49-F238E27FC236}">
                      <a16:creationId xmlns:a16="http://schemas.microsoft.com/office/drawing/2014/main" id="{7F852B99-704E-5C76-B023-CC31CDD1DC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직선 연결선 278">
                  <a:extLst>
                    <a:ext uri="{FF2B5EF4-FFF2-40B4-BE49-F238E27FC236}">
                      <a16:creationId xmlns:a16="http://schemas.microsoft.com/office/drawing/2014/main" id="{4CD84F68-8520-0CE8-B391-BE33B474C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직선 연결선 279">
                  <a:extLst>
                    <a:ext uri="{FF2B5EF4-FFF2-40B4-BE49-F238E27FC236}">
                      <a16:creationId xmlns:a16="http://schemas.microsoft.com/office/drawing/2014/main" id="{DD4591BA-F6E5-6286-04CB-B6B2431C0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직선 연결선 280">
                  <a:extLst>
                    <a:ext uri="{FF2B5EF4-FFF2-40B4-BE49-F238E27FC236}">
                      <a16:creationId xmlns:a16="http://schemas.microsoft.com/office/drawing/2014/main" id="{84FA72CF-5EC2-4F18-5EDD-30099C400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직선 연결선 281">
                  <a:extLst>
                    <a:ext uri="{FF2B5EF4-FFF2-40B4-BE49-F238E27FC236}">
                      <a16:creationId xmlns:a16="http://schemas.microsoft.com/office/drawing/2014/main" id="{033C7A7A-CE58-5185-7000-A63B8D7924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직선 연결선 282">
                  <a:extLst>
                    <a:ext uri="{FF2B5EF4-FFF2-40B4-BE49-F238E27FC236}">
                      <a16:creationId xmlns:a16="http://schemas.microsoft.com/office/drawing/2014/main" id="{0B7EA47E-6959-2C66-5F0E-537550259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그룹 262">
                <a:extLst>
                  <a:ext uri="{FF2B5EF4-FFF2-40B4-BE49-F238E27FC236}">
                    <a16:creationId xmlns:a16="http://schemas.microsoft.com/office/drawing/2014/main" id="{243750CD-CA43-989E-27CD-B26A40C1800C}"/>
                  </a:ext>
                </a:extLst>
              </p:cNvPr>
              <p:cNvGrpSpPr/>
              <p:nvPr/>
            </p:nvGrpSpPr>
            <p:grpSpPr>
              <a:xfrm>
                <a:off x="8386540" y="4046146"/>
                <a:ext cx="1152000" cy="2124746"/>
                <a:chOff x="1914025" y="1061414"/>
                <a:chExt cx="576000" cy="2091600"/>
              </a:xfrm>
            </p:grpSpPr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8C1CC923-F9E5-FC9A-6499-986C8676C2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7BBD3423-8766-FBDB-2C83-1BAFB148A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직선 연결선 459">
                  <a:extLst>
                    <a:ext uri="{FF2B5EF4-FFF2-40B4-BE49-F238E27FC236}">
                      <a16:creationId xmlns:a16="http://schemas.microsoft.com/office/drawing/2014/main" id="{E4099115-6CBD-A4FB-5146-121F5501B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77BF5B4F-F7FA-1AEF-31F6-ACDB6DFA6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직선 연결선 460">
                  <a:extLst>
                    <a:ext uri="{FF2B5EF4-FFF2-40B4-BE49-F238E27FC236}">
                      <a16:creationId xmlns:a16="http://schemas.microsoft.com/office/drawing/2014/main" id="{3421B5A5-BF54-4009-B67C-5AF064704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직선 연결선 461">
                  <a:extLst>
                    <a:ext uri="{FF2B5EF4-FFF2-40B4-BE49-F238E27FC236}">
                      <a16:creationId xmlns:a16="http://schemas.microsoft.com/office/drawing/2014/main" id="{FBE1C7C7-4A08-E982-D5F4-8597464AB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직선 연결선 271">
                  <a:extLst>
                    <a:ext uri="{FF2B5EF4-FFF2-40B4-BE49-F238E27FC236}">
                      <a16:creationId xmlns:a16="http://schemas.microsoft.com/office/drawing/2014/main" id="{64331975-7F30-4D09-0E9D-FE00E76D30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>
                  <a:extLst>
                    <a:ext uri="{FF2B5EF4-FFF2-40B4-BE49-F238E27FC236}">
                      <a16:creationId xmlns:a16="http://schemas.microsoft.com/office/drawing/2014/main" id="{E139C5D5-9629-F5CB-2B71-D08DFAA44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직선 연결선 273">
                  <a:extLst>
                    <a:ext uri="{FF2B5EF4-FFF2-40B4-BE49-F238E27FC236}">
                      <a16:creationId xmlns:a16="http://schemas.microsoft.com/office/drawing/2014/main" id="{10A298C5-4AA7-E5B2-C939-9B84D57F4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4" name="직선 연결선 263">
                <a:extLst>
                  <a:ext uri="{FF2B5EF4-FFF2-40B4-BE49-F238E27FC236}">
                    <a16:creationId xmlns:a16="http://schemas.microsoft.com/office/drawing/2014/main" id="{9DC483CD-F455-A53D-7020-39E418AD0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2540" y="4046146"/>
                <a:ext cx="0" cy="2124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직선 연결선 456">
                <a:extLst>
                  <a:ext uri="{FF2B5EF4-FFF2-40B4-BE49-F238E27FC236}">
                    <a16:creationId xmlns:a16="http://schemas.microsoft.com/office/drawing/2014/main" id="{0429541F-A853-B65D-881C-1118AC677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166" y="4046146"/>
                <a:ext cx="0" cy="2124746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A14D8187-6341-E9D2-5959-5D63F42F95C7}"/>
                </a:ext>
              </a:extLst>
            </p:cNvPr>
            <p:cNvGrpSpPr/>
            <p:nvPr/>
          </p:nvGrpSpPr>
          <p:grpSpPr>
            <a:xfrm>
              <a:off x="9826916" y="4046146"/>
              <a:ext cx="8495998" cy="2124746"/>
              <a:chOff x="1186542" y="4046146"/>
              <a:chExt cx="8495998" cy="2124746"/>
            </a:xfrm>
          </p:grpSpPr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A65B27B3-C82E-88C8-950D-B86934796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2541" y="4046146"/>
                <a:ext cx="0" cy="2124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3784E5C2-01B0-B49D-D383-B00F9D249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2542" y="4046146"/>
                <a:ext cx="0" cy="2124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A9D1C8D1-7D1D-29F5-F88D-F92114B1F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2541" y="4046146"/>
                <a:ext cx="0" cy="2124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A1C11EEB-BC09-577F-F111-1AEEA6FFC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2541" y="4046146"/>
                <a:ext cx="0" cy="2124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46B2FF86-F31C-ECBD-3F07-B81BF8F12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2540" y="4046146"/>
                <a:ext cx="0" cy="2124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2" name="그룹 191">
                <a:extLst>
                  <a:ext uri="{FF2B5EF4-FFF2-40B4-BE49-F238E27FC236}">
                    <a16:creationId xmlns:a16="http://schemas.microsoft.com/office/drawing/2014/main" id="{B47444B8-2707-C155-4AF3-028823B7A67C}"/>
                  </a:ext>
                </a:extLst>
              </p:cNvPr>
              <p:cNvGrpSpPr/>
              <p:nvPr/>
            </p:nvGrpSpPr>
            <p:grpSpPr>
              <a:xfrm>
                <a:off x="1186542" y="4046146"/>
                <a:ext cx="1152000" cy="2124746"/>
                <a:chOff x="1200793" y="1061414"/>
                <a:chExt cx="576000" cy="2091600"/>
              </a:xfrm>
            </p:grpSpPr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5833E2CC-54DA-D613-5F9B-77A93C1FD6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A5ED0C43-0C61-58C1-5E7A-70AF90003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19569E1E-43ED-F344-A6A2-B8421BDA1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직선 연결선 447">
                  <a:extLst>
                    <a:ext uri="{FF2B5EF4-FFF2-40B4-BE49-F238E27FC236}">
                      <a16:creationId xmlns:a16="http://schemas.microsoft.com/office/drawing/2014/main" id="{61A2FC52-2E6E-F20A-900C-490B5C2BF5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F9310E40-5BCD-B5B2-7EF8-32E0B8E68C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7F47DEE3-D929-C3CB-8BB3-277E83B8E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직선 연결선 448">
                  <a:extLst>
                    <a:ext uri="{FF2B5EF4-FFF2-40B4-BE49-F238E27FC236}">
                      <a16:creationId xmlns:a16="http://schemas.microsoft.com/office/drawing/2014/main" id="{E3554572-927D-6829-E80F-A6A00EA49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직선 연결선 449">
                  <a:extLst>
                    <a:ext uri="{FF2B5EF4-FFF2-40B4-BE49-F238E27FC236}">
                      <a16:creationId xmlns:a16="http://schemas.microsoft.com/office/drawing/2014/main" id="{5E5E0FA2-7947-D381-389E-679C3C0764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68454636-441A-7B2C-A508-C857A17611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A70320E3-8B05-7AAF-1809-D611045E90D9}"/>
                  </a:ext>
                </a:extLst>
              </p:cNvPr>
              <p:cNvGrpSpPr/>
              <p:nvPr/>
            </p:nvGrpSpPr>
            <p:grpSpPr>
              <a:xfrm>
                <a:off x="2626542" y="4046146"/>
                <a:ext cx="1152000" cy="2124746"/>
                <a:chOff x="1914025" y="1061414"/>
                <a:chExt cx="576000" cy="2091600"/>
              </a:xfrm>
            </p:grpSpPr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6C513576-9BEF-981B-AC3B-39EC4CDE2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A917E392-CE4D-FAC1-AD81-F13D18FFC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FFF2E1E3-B612-6694-2C16-CEDC008D8A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9185DFFE-3F59-29AE-C728-6D271A3F7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7D0F7DE4-C472-F86A-30B4-F25F47EBF5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E38E75FC-571C-FF21-BA73-D2CE29729F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57BECBAA-4FE7-094E-A758-451DC5994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8935E785-1F75-B11C-0F5E-C18DCCC82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064D296C-B4E9-B5C0-6750-B496B1237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3BCD5DD7-4B54-165B-5044-5CA3CD7CEADE}"/>
                  </a:ext>
                </a:extLst>
              </p:cNvPr>
              <p:cNvGrpSpPr/>
              <p:nvPr/>
            </p:nvGrpSpPr>
            <p:grpSpPr>
              <a:xfrm>
                <a:off x="4066541" y="4046146"/>
                <a:ext cx="1152000" cy="2124746"/>
                <a:chOff x="1914025" y="1061414"/>
                <a:chExt cx="576000" cy="2091600"/>
              </a:xfrm>
            </p:grpSpPr>
            <p:cxnSp>
              <p:nvCxnSpPr>
                <p:cNvPr id="226" name="직선 연결선 225">
                  <a:extLst>
                    <a:ext uri="{FF2B5EF4-FFF2-40B4-BE49-F238E27FC236}">
                      <a16:creationId xmlns:a16="http://schemas.microsoft.com/office/drawing/2014/main" id="{0A01819C-A63E-FCD9-9C36-F0A5D47D7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직선 연결선 226">
                  <a:extLst>
                    <a:ext uri="{FF2B5EF4-FFF2-40B4-BE49-F238E27FC236}">
                      <a16:creationId xmlns:a16="http://schemas.microsoft.com/office/drawing/2014/main" id="{15AE4BA5-5492-3FBD-B09B-74B90EA42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직선 연결선 227">
                  <a:extLst>
                    <a:ext uri="{FF2B5EF4-FFF2-40B4-BE49-F238E27FC236}">
                      <a16:creationId xmlns:a16="http://schemas.microsoft.com/office/drawing/2014/main" id="{58BC5D61-98C0-16DB-CDF9-FF32BC070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직선 연결선 228">
                  <a:extLst>
                    <a:ext uri="{FF2B5EF4-FFF2-40B4-BE49-F238E27FC236}">
                      <a16:creationId xmlns:a16="http://schemas.microsoft.com/office/drawing/2014/main" id="{EDD6DD66-EE98-7932-FABE-C58E995942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7D11C95B-37EA-F233-BEB9-0C627766E4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F99568E8-F6B9-632E-DD48-35A712315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DF3EF179-9314-6E2E-40FE-6600A4E6D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995EA6D9-641B-A68C-934B-947286D07D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2E12FB45-99A4-5B99-ABFF-52DF5340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171D2EC4-C24C-4DD1-4615-33030E882E01}"/>
                  </a:ext>
                </a:extLst>
              </p:cNvPr>
              <p:cNvGrpSpPr/>
              <p:nvPr/>
            </p:nvGrpSpPr>
            <p:grpSpPr>
              <a:xfrm>
                <a:off x="5506541" y="4046146"/>
                <a:ext cx="1152000" cy="2124746"/>
                <a:chOff x="1914025" y="1061414"/>
                <a:chExt cx="576000" cy="2091600"/>
              </a:xfrm>
            </p:grpSpPr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45C24124-B037-73F5-B355-218EC63D60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직선 연결선 217">
                  <a:extLst>
                    <a:ext uri="{FF2B5EF4-FFF2-40B4-BE49-F238E27FC236}">
                      <a16:creationId xmlns:a16="http://schemas.microsoft.com/office/drawing/2014/main" id="{506B074B-628B-A844-1369-ED4521C42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85499CB6-BB24-3753-3BB8-34537F191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직선 연결선 219">
                  <a:extLst>
                    <a:ext uri="{FF2B5EF4-FFF2-40B4-BE49-F238E27FC236}">
                      <a16:creationId xmlns:a16="http://schemas.microsoft.com/office/drawing/2014/main" id="{E76A62B3-B176-EC97-826B-8F53CAC86D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>
                  <a:extLst>
                    <a:ext uri="{FF2B5EF4-FFF2-40B4-BE49-F238E27FC236}">
                      <a16:creationId xmlns:a16="http://schemas.microsoft.com/office/drawing/2014/main" id="{5A7C5857-D279-6DB6-9EA8-9CAB5F8CF4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F0AA9BB4-9076-0EBA-F046-B1A1C2F08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>
                  <a:extLst>
                    <a:ext uri="{FF2B5EF4-FFF2-40B4-BE49-F238E27FC236}">
                      <a16:creationId xmlns:a16="http://schemas.microsoft.com/office/drawing/2014/main" id="{C9648F6B-CF3C-7BB5-85C1-8A346D167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25C57095-3A66-0ED0-C8EC-E6E10FC08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F12D41BD-6D26-D538-5C01-471726A6F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그룹 195">
                <a:extLst>
                  <a:ext uri="{FF2B5EF4-FFF2-40B4-BE49-F238E27FC236}">
                    <a16:creationId xmlns:a16="http://schemas.microsoft.com/office/drawing/2014/main" id="{9485F594-E91A-AB90-2CCD-35C0A258B9CA}"/>
                  </a:ext>
                </a:extLst>
              </p:cNvPr>
              <p:cNvGrpSpPr/>
              <p:nvPr/>
            </p:nvGrpSpPr>
            <p:grpSpPr>
              <a:xfrm>
                <a:off x="6946542" y="4046146"/>
                <a:ext cx="1152000" cy="2124746"/>
                <a:chOff x="1914025" y="1061414"/>
                <a:chExt cx="576000" cy="2091600"/>
              </a:xfrm>
            </p:grpSpPr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69D2069E-DC05-C00B-675B-6D9916223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B1A83772-548D-6920-8D22-D724D0A306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4F6AC006-0268-CCB8-D6D5-39A9E3E716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A46D97F4-AD5C-FD6E-5C02-9CB62C0A31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97D06BFB-19BB-0A27-19E5-C3D07D1064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474EE592-4499-C5A3-1F55-56BAE99C3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B0FD9296-E6E0-081E-55C2-86BEE50223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7E74E44B-D871-E496-4163-35DFC0377F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1501BF1F-8B04-220A-1E95-603F25BBF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99282FE3-2F44-C236-916B-5310F4BA117F}"/>
                  </a:ext>
                </a:extLst>
              </p:cNvPr>
              <p:cNvGrpSpPr/>
              <p:nvPr/>
            </p:nvGrpSpPr>
            <p:grpSpPr>
              <a:xfrm>
                <a:off x="8386540" y="4046146"/>
                <a:ext cx="1152000" cy="2124746"/>
                <a:chOff x="1914025" y="1061414"/>
                <a:chExt cx="576000" cy="2091600"/>
              </a:xfrm>
            </p:grpSpPr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1FD28EF8-A2A7-4D2A-7121-7989139AC3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BE05A639-8567-AF79-ACE9-5B6AC65B4C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18A125EC-186C-62F7-8C18-D70113878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99D7CE9A-BC20-25B6-EE33-2D4E55332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45A1D637-1108-F739-69E1-BB60B5C465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61087C8F-A188-9ED7-8B3B-EDE0CD9A3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FDEBC3A9-2500-D274-925E-2C40FBB5B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32095B42-96B5-10B7-0465-BFE5858E29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FEDCD992-9F89-6E65-1582-D8331C18B1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CFF0296C-9A4E-22AC-D5AF-5CD47665DD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82540" y="4046146"/>
                <a:ext cx="0" cy="2124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6CAA02A9-7840-42F0-CCB4-9B1EEC4CA40A}"/>
                </a:ext>
              </a:extLst>
            </p:cNvPr>
            <p:cNvGrpSpPr/>
            <p:nvPr/>
          </p:nvGrpSpPr>
          <p:grpSpPr>
            <a:xfrm>
              <a:off x="18467289" y="4046146"/>
              <a:ext cx="4175999" cy="2124746"/>
              <a:chOff x="18467289" y="5108519"/>
              <a:chExt cx="4175999" cy="2124746"/>
            </a:xfrm>
          </p:grpSpPr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F1B63D51-0474-C726-9570-262C635E06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43288" y="5108519"/>
                <a:ext cx="0" cy="2124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9A87E6C5-802C-5E9B-F92B-BD5B17D30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63289" y="5108519"/>
                <a:ext cx="0" cy="2124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938CE0C0-088D-1D03-DAF9-BF8A971E5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03288" y="5108519"/>
                <a:ext cx="0" cy="2124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F36F2CCE-8256-6347-EEF5-573A4BBC84A5}"/>
                  </a:ext>
                </a:extLst>
              </p:cNvPr>
              <p:cNvGrpSpPr/>
              <p:nvPr/>
            </p:nvGrpSpPr>
            <p:grpSpPr>
              <a:xfrm>
                <a:off x="18467289" y="5108519"/>
                <a:ext cx="1152000" cy="2124746"/>
                <a:chOff x="1200793" y="1061414"/>
                <a:chExt cx="576000" cy="2091600"/>
              </a:xfrm>
            </p:grpSpPr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7AE32EFF-DD9F-9092-1365-10D33B8FCF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7A78A9FC-3907-C71F-CBC6-1159B1E527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6B038B0B-A088-810E-97D5-6B5F6CC363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7F02CE89-3C2C-B92D-30EE-22AD6D8F8D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D02B158D-0824-A326-32FE-37DE063DC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C12522F7-B531-2BF3-A024-AD044DC4B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ED6AE277-B1C5-55AC-6279-AAF3558BD0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9AE60F13-80D0-27FF-C93A-1BF41D495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011C4A20-DE31-5F7A-2362-1108B005C2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9CF3C3DA-DBCA-8891-0792-9A79F3DB4BDB}"/>
                  </a:ext>
                </a:extLst>
              </p:cNvPr>
              <p:cNvGrpSpPr/>
              <p:nvPr/>
            </p:nvGrpSpPr>
            <p:grpSpPr>
              <a:xfrm>
                <a:off x="19907289" y="5108519"/>
                <a:ext cx="1152000" cy="2124746"/>
                <a:chOff x="1914025" y="1061414"/>
                <a:chExt cx="576000" cy="2091600"/>
              </a:xfrm>
            </p:grpSpPr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0D9B7CE8-5D81-E8AD-433C-63A488341B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6C591E70-6C90-0B0F-65C4-9E69983B0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1DC7F1CA-24AB-0D88-60BD-3087E3BD3A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9EDE66ED-7453-FB0B-B661-01C350A33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99C9DBD4-6BC7-96CE-6B1A-ED6788B4CC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763B00F6-C910-58C9-8605-874A6B908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59001148-8B00-488E-28D4-FC2877B90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8D88E326-10AB-2C56-975B-952B4E615E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9EC1B357-E2BA-065F-96BA-66FDB6765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86DA2066-C83D-2145-2EA7-3C10FE26683A}"/>
                  </a:ext>
                </a:extLst>
              </p:cNvPr>
              <p:cNvGrpSpPr/>
              <p:nvPr/>
            </p:nvGrpSpPr>
            <p:grpSpPr>
              <a:xfrm>
                <a:off x="21347288" y="5108519"/>
                <a:ext cx="1152000" cy="2124746"/>
                <a:chOff x="1914025" y="1061414"/>
                <a:chExt cx="576000" cy="2091600"/>
              </a:xfrm>
            </p:grpSpPr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A075535A-5851-333D-2DB2-1F18E3734C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28008CCF-B050-4D44-4F4E-A86000321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44F9EFB0-5B72-BD8B-7B02-E564E6A19E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0C86FB05-1A5B-08D3-C8F8-68FAAD9C17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3F2232D3-3079-04F5-219B-25AD88E13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E76A45D0-7E1B-AE10-D682-75752760D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75DFCA5D-D7A5-E779-8C5A-E53D6C44B9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F5ED37CB-4E9C-601F-2F0E-12BD6674B6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9FF3E055-077E-B4E1-3271-76A91E1DE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6" name="직사각형 310">
            <a:extLst>
              <a:ext uri="{FF2B5EF4-FFF2-40B4-BE49-F238E27FC236}">
                <a16:creationId xmlns:a16="http://schemas.microsoft.com/office/drawing/2014/main" id="{CE2B57F5-B505-5F0F-6069-F10174694430}"/>
              </a:ext>
            </a:extLst>
          </p:cNvPr>
          <p:cNvSpPr/>
          <p:nvPr/>
        </p:nvSpPr>
        <p:spPr>
          <a:xfrm>
            <a:off x="1043506" y="2277542"/>
            <a:ext cx="2159374" cy="3168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7" name="직사각형 310">
            <a:extLst>
              <a:ext uri="{FF2B5EF4-FFF2-40B4-BE49-F238E27FC236}">
                <a16:creationId xmlns:a16="http://schemas.microsoft.com/office/drawing/2014/main" id="{233251BF-5F30-002D-076C-E55C5BCF31D9}"/>
              </a:ext>
            </a:extLst>
          </p:cNvPr>
          <p:cNvSpPr/>
          <p:nvPr/>
        </p:nvSpPr>
        <p:spPr>
          <a:xfrm>
            <a:off x="3202880" y="2277542"/>
            <a:ext cx="3240000" cy="3168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8" name="직사각형 310">
            <a:extLst>
              <a:ext uri="{FF2B5EF4-FFF2-40B4-BE49-F238E27FC236}">
                <a16:creationId xmlns:a16="http://schemas.microsoft.com/office/drawing/2014/main" id="{7702EB83-DC02-BACF-E720-427F8C57F064}"/>
              </a:ext>
            </a:extLst>
          </p:cNvPr>
          <p:cNvSpPr/>
          <p:nvPr/>
        </p:nvSpPr>
        <p:spPr>
          <a:xfrm>
            <a:off x="8602252" y="2277542"/>
            <a:ext cx="3240000" cy="3168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04EA7BB-A1B6-9D0F-D1E5-0D86E99CF9E1}"/>
              </a:ext>
            </a:extLst>
          </p:cNvPr>
          <p:cNvSpPr/>
          <p:nvPr/>
        </p:nvSpPr>
        <p:spPr>
          <a:xfrm>
            <a:off x="1043506" y="2237943"/>
            <a:ext cx="10797794" cy="2485059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02A431C9-D123-D08A-B095-5E50C6072DE1}"/>
              </a:ext>
            </a:extLst>
          </p:cNvPr>
          <p:cNvGrpSpPr/>
          <p:nvPr/>
        </p:nvGrpSpPr>
        <p:grpSpPr>
          <a:xfrm>
            <a:off x="214229" y="3347410"/>
            <a:ext cx="807731" cy="533688"/>
            <a:chOff x="211243" y="2178189"/>
            <a:chExt cx="807731" cy="485171"/>
          </a:xfrm>
        </p:grpSpPr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0F6A6F7C-FDFB-1F28-106E-D6130001FE9F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4B67091-CC17-E11D-2564-2F251134ECE3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C5E1FF2-4278-3D38-86DF-A7408B02F9F0}"/>
              </a:ext>
            </a:extLst>
          </p:cNvPr>
          <p:cNvGrpSpPr/>
          <p:nvPr/>
        </p:nvGrpSpPr>
        <p:grpSpPr>
          <a:xfrm>
            <a:off x="214600" y="3901857"/>
            <a:ext cx="807360" cy="256538"/>
            <a:chOff x="211614" y="2682797"/>
            <a:chExt cx="807360" cy="233216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737A7EB3-8893-C469-EB23-D5F6F79F174E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8DAA8E8-2696-40C1-DBC5-9B90402E3B27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ABA9334A-CF87-D08A-4B12-BDEC4D84A8E0}"/>
              </a:ext>
            </a:extLst>
          </p:cNvPr>
          <p:cNvGrpSpPr/>
          <p:nvPr/>
        </p:nvGrpSpPr>
        <p:grpSpPr>
          <a:xfrm>
            <a:off x="214600" y="4456158"/>
            <a:ext cx="807360" cy="256538"/>
            <a:chOff x="211614" y="2934011"/>
            <a:chExt cx="807360" cy="233216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34C46E7-92B9-BD33-251C-BBC9497F1858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F92384F-1A24-E177-9C1D-BE1CE06AA521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235A48E-22CB-01D3-B088-C5F292D930B4}"/>
              </a:ext>
            </a:extLst>
          </p:cNvPr>
          <p:cNvGrpSpPr/>
          <p:nvPr/>
        </p:nvGrpSpPr>
        <p:grpSpPr>
          <a:xfrm>
            <a:off x="214600" y="4179008"/>
            <a:ext cx="807360" cy="256538"/>
            <a:chOff x="211614" y="2934011"/>
            <a:chExt cx="807360" cy="233216"/>
          </a:xfrm>
        </p:grpSpPr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C05CB686-4BED-211B-7BBF-8C422F09FD59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4058612-69D9-778E-2ED3-508955A3D052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15" name="직사각형 310">
            <a:extLst>
              <a:ext uri="{FF2B5EF4-FFF2-40B4-BE49-F238E27FC236}">
                <a16:creationId xmlns:a16="http://schemas.microsoft.com/office/drawing/2014/main" id="{2559D936-AFA5-095D-BF16-34F51CE44937}"/>
              </a:ext>
            </a:extLst>
          </p:cNvPr>
          <p:cNvSpPr/>
          <p:nvPr/>
        </p:nvSpPr>
        <p:spPr>
          <a:xfrm>
            <a:off x="3202878" y="3355532"/>
            <a:ext cx="3240000" cy="240197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 형태로 축적되는 에너지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직사각형 310">
            <a:extLst>
              <a:ext uri="{FF2B5EF4-FFF2-40B4-BE49-F238E27FC236}">
                <a16:creationId xmlns:a16="http://schemas.microsoft.com/office/drawing/2014/main" id="{88EAF78D-B28B-F332-FBC5-67E83DA12F34}"/>
              </a:ext>
            </a:extLst>
          </p:cNvPr>
          <p:cNvSpPr/>
          <p:nvPr/>
        </p:nvSpPr>
        <p:spPr>
          <a:xfrm>
            <a:off x="2482879" y="3355580"/>
            <a:ext cx="720000" cy="240197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/>
          </a:bodyPr>
          <a:lstStyle/>
          <a:p>
            <a:r>
              <a:rPr lang="en-US" altLang="ko-KR" sz="7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7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7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 </a:t>
            </a:r>
            <a:r>
              <a:rPr lang="ko-KR" altLang="en-US" sz="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파동</a:t>
            </a:r>
            <a:endParaRPr lang="ko-KR" altLang="en-US" sz="6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" name="직사각형 310">
            <a:extLst>
              <a:ext uri="{FF2B5EF4-FFF2-40B4-BE49-F238E27FC236}">
                <a16:creationId xmlns:a16="http://schemas.microsoft.com/office/drawing/2014/main" id="{5714B95F-2AFB-8035-FA81-475469E9381F}"/>
              </a:ext>
            </a:extLst>
          </p:cNvPr>
          <p:cNvSpPr/>
          <p:nvPr/>
        </p:nvSpPr>
        <p:spPr>
          <a:xfrm>
            <a:off x="1043506" y="2794406"/>
            <a:ext cx="2159373" cy="2376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후방의 공중으로 도약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직사각형 310">
            <a:extLst>
              <a:ext uri="{FF2B5EF4-FFF2-40B4-BE49-F238E27FC236}">
                <a16:creationId xmlns:a16="http://schemas.microsoft.com/office/drawing/2014/main" id="{62578472-34F1-7655-7D10-A731E1C8052B}"/>
              </a:ext>
            </a:extLst>
          </p:cNvPr>
          <p:cNvSpPr/>
          <p:nvPr/>
        </p:nvSpPr>
        <p:spPr>
          <a:xfrm>
            <a:off x="3202878" y="2794406"/>
            <a:ext cx="3240000" cy="2376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공중에서 몸을 펼치며 투척 준비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직사각형 310">
            <a:extLst>
              <a:ext uri="{FF2B5EF4-FFF2-40B4-BE49-F238E27FC236}">
                <a16:creationId xmlns:a16="http://schemas.microsoft.com/office/drawing/2014/main" id="{4B8CD845-F361-E23C-6756-F4D05EC0E832}"/>
              </a:ext>
            </a:extLst>
          </p:cNvPr>
          <p:cNvSpPr/>
          <p:nvPr/>
        </p:nvSpPr>
        <p:spPr>
          <a:xfrm>
            <a:off x="8602251" y="2834006"/>
            <a:ext cx="971530" cy="1584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123" name="직사각형 310">
            <a:extLst>
              <a:ext uri="{FF2B5EF4-FFF2-40B4-BE49-F238E27FC236}">
                <a16:creationId xmlns:a16="http://schemas.microsoft.com/office/drawing/2014/main" id="{F69C86CB-2E2C-00ED-6322-04E3B45F06EF}"/>
              </a:ext>
            </a:extLst>
          </p:cNvPr>
          <p:cNvSpPr/>
          <p:nvPr/>
        </p:nvSpPr>
        <p:spPr>
          <a:xfrm>
            <a:off x="1043505" y="4187179"/>
            <a:ext cx="7560000" cy="240197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피격 이상 면역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&amp;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상태 이상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A55A18A1-5D2D-4CB3-6D4C-67DC820B6AA3}"/>
              </a:ext>
            </a:extLst>
          </p:cNvPr>
          <p:cNvGrpSpPr/>
          <p:nvPr/>
        </p:nvGrpSpPr>
        <p:grpSpPr>
          <a:xfrm>
            <a:off x="1043506" y="2643416"/>
            <a:ext cx="1440003" cy="129863"/>
            <a:chOff x="1221443" y="4648430"/>
            <a:chExt cx="1440003" cy="118057"/>
          </a:xfrm>
        </p:grpSpPr>
        <p:sp>
          <p:nvSpPr>
            <p:cNvPr id="137" name="사다리꼴 136">
              <a:extLst>
                <a:ext uri="{FF2B5EF4-FFF2-40B4-BE49-F238E27FC236}">
                  <a16:creationId xmlns:a16="http://schemas.microsoft.com/office/drawing/2014/main" id="{04F117F3-071A-F383-1463-64B3CD9818E6}"/>
                </a:ext>
              </a:extLst>
            </p:cNvPr>
            <p:cNvSpPr/>
            <p:nvPr/>
          </p:nvSpPr>
          <p:spPr>
            <a:xfrm rot="16200000">
              <a:off x="1990483" y="4095523"/>
              <a:ext cx="118056" cy="1223871"/>
            </a:xfrm>
            <a:prstGeom prst="trapezoid">
              <a:avLst/>
            </a:prstGeom>
            <a:solidFill>
              <a:srgbClr val="FFFFA3"/>
            </a:solidFill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이등변 삼각형 137">
              <a:extLst>
                <a:ext uri="{FF2B5EF4-FFF2-40B4-BE49-F238E27FC236}">
                  <a16:creationId xmlns:a16="http://schemas.microsoft.com/office/drawing/2014/main" id="{7916221B-4E83-5FB8-18A4-90B40796DB7D}"/>
                </a:ext>
              </a:extLst>
            </p:cNvPr>
            <p:cNvSpPr/>
            <p:nvPr/>
          </p:nvSpPr>
          <p:spPr>
            <a:xfrm rot="16200000">
              <a:off x="1341413" y="4661106"/>
              <a:ext cx="99615" cy="92704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37AC1E7-540A-F19B-AC72-82CD414C347E}"/>
                </a:ext>
              </a:extLst>
            </p:cNvPr>
            <p:cNvSpPr/>
            <p:nvPr/>
          </p:nvSpPr>
          <p:spPr>
            <a:xfrm>
              <a:off x="1221443" y="4648430"/>
              <a:ext cx="166482" cy="1180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>
              <a:normAutofit/>
            </a:bodyPr>
            <a:lstStyle/>
            <a:p>
              <a:pPr algn="ctr"/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25" name="직사각형 310">
            <a:extLst>
              <a:ext uri="{FF2B5EF4-FFF2-40B4-BE49-F238E27FC236}">
                <a16:creationId xmlns:a16="http://schemas.microsoft.com/office/drawing/2014/main" id="{A0A44462-96C1-3F76-5409-B9BB2AC442A1}"/>
              </a:ext>
            </a:extLst>
          </p:cNvPr>
          <p:cNvSpPr/>
          <p:nvPr/>
        </p:nvSpPr>
        <p:spPr>
          <a:xfrm>
            <a:off x="6442879" y="2277542"/>
            <a:ext cx="2159374" cy="3168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직사각형 310">
            <a:extLst>
              <a:ext uri="{FF2B5EF4-FFF2-40B4-BE49-F238E27FC236}">
                <a16:creationId xmlns:a16="http://schemas.microsoft.com/office/drawing/2014/main" id="{4D761EB2-01AE-DA77-2E99-386A81F94754}"/>
              </a:ext>
            </a:extLst>
          </p:cNvPr>
          <p:cNvSpPr/>
          <p:nvPr/>
        </p:nvSpPr>
        <p:spPr>
          <a:xfrm>
            <a:off x="6442878" y="2794406"/>
            <a:ext cx="2159373" cy="2376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투척한 후 낙하하여 착지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직사각형 310">
            <a:extLst>
              <a:ext uri="{FF2B5EF4-FFF2-40B4-BE49-F238E27FC236}">
                <a16:creationId xmlns:a16="http://schemas.microsoft.com/office/drawing/2014/main" id="{BB23A2C4-C7BE-4242-B842-0D1337CDD4E5}"/>
              </a:ext>
            </a:extLst>
          </p:cNvPr>
          <p:cNvSpPr/>
          <p:nvPr/>
        </p:nvSpPr>
        <p:spPr>
          <a:xfrm>
            <a:off x="6442878" y="3355532"/>
            <a:ext cx="2158516" cy="240197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3-1]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지점을 향해 날아가는 창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직사각형 310">
            <a:extLst>
              <a:ext uri="{FF2B5EF4-FFF2-40B4-BE49-F238E27FC236}">
                <a16:creationId xmlns:a16="http://schemas.microsoft.com/office/drawing/2014/main" id="{FE3EDA48-B611-952C-7756-98D94EC31164}"/>
              </a:ext>
            </a:extLst>
          </p:cNvPr>
          <p:cNvSpPr/>
          <p:nvPr/>
        </p:nvSpPr>
        <p:spPr>
          <a:xfrm>
            <a:off x="8602877" y="3632682"/>
            <a:ext cx="3240000" cy="240197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4]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창이 꽂힌 지면에 </a:t>
            </a:r>
            <a:r>
              <a:rPr lang="ko-KR" altLang="en-US" sz="8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크레이터가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발생한 후 유지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0" name="직사각형 310">
            <a:extLst>
              <a:ext uri="{FF2B5EF4-FFF2-40B4-BE49-F238E27FC236}">
                <a16:creationId xmlns:a16="http://schemas.microsoft.com/office/drawing/2014/main" id="{AC4A0043-7D9F-3306-B4C0-86BF4DA8022A}"/>
              </a:ext>
            </a:extLst>
          </p:cNvPr>
          <p:cNvSpPr/>
          <p:nvPr/>
        </p:nvSpPr>
        <p:spPr>
          <a:xfrm>
            <a:off x="8603526" y="3355532"/>
            <a:ext cx="2520000" cy="240197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3-2]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창이 꽂힌 위치에서 폭발 발생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1" name="그룹 490">
            <a:extLst>
              <a:ext uri="{FF2B5EF4-FFF2-40B4-BE49-F238E27FC236}">
                <a16:creationId xmlns:a16="http://schemas.microsoft.com/office/drawing/2014/main" id="{49CF6F98-F4A6-0CF4-6B72-E5AF606972FA}"/>
              </a:ext>
            </a:extLst>
          </p:cNvPr>
          <p:cNvGrpSpPr/>
          <p:nvPr/>
        </p:nvGrpSpPr>
        <p:grpSpPr>
          <a:xfrm>
            <a:off x="214600" y="2772355"/>
            <a:ext cx="807360" cy="256538"/>
            <a:chOff x="214600" y="4428553"/>
            <a:chExt cx="807360" cy="256538"/>
          </a:xfrm>
        </p:grpSpPr>
        <p:sp>
          <p:nvSpPr>
            <p:cNvPr id="492" name="사각형: 둥근 모서리 491">
              <a:extLst>
                <a:ext uri="{FF2B5EF4-FFF2-40B4-BE49-F238E27FC236}">
                  <a16:creationId xmlns:a16="http://schemas.microsoft.com/office/drawing/2014/main" id="{556C0D36-DA7F-B914-37A8-511D06519149}"/>
                </a:ext>
              </a:extLst>
            </p:cNvPr>
            <p:cNvSpPr/>
            <p:nvPr/>
          </p:nvSpPr>
          <p:spPr>
            <a:xfrm>
              <a:off x="214600" y="4428553"/>
              <a:ext cx="807360" cy="256538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130184F-7DD9-1336-5EE6-1541D41BFEE0}"/>
                </a:ext>
              </a:extLst>
            </p:cNvPr>
            <p:cNvSpPr txBox="1"/>
            <p:nvPr/>
          </p:nvSpPr>
          <p:spPr>
            <a:xfrm>
              <a:off x="214600" y="4480648"/>
              <a:ext cx="284300" cy="15234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42399"/>
              </p:ext>
            </p:extLst>
          </p:nvPr>
        </p:nvGraphicFramePr>
        <p:xfrm>
          <a:off x="1850827" y="706546"/>
          <a:ext cx="8490346" cy="3923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표시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58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39600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형태를 띄는 푸른빛의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lm_skill_26_projectile.fbx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지정한 지점으로 날아가는 창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(‘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준비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단계가 끝날 때 즈음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341101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위치를 기준으로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형성 후 유지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5099744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02633"/>
              </p:ext>
            </p:extLst>
          </p:nvPr>
        </p:nvGraphicFramePr>
        <p:xfrm>
          <a:off x="1851600" y="5345667"/>
          <a:ext cx="8488800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9383</TotalTime>
  <Words>661</Words>
  <Application>Microsoft Office PowerPoint</Application>
  <PresentationFormat>와이드스크린</PresentationFormat>
  <Paragraphs>132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439</cp:revision>
  <dcterms:created xsi:type="dcterms:W3CDTF">2025-06-06T11:22:44Z</dcterms:created>
  <dcterms:modified xsi:type="dcterms:W3CDTF">2025-09-13T12:50:53Z</dcterms:modified>
</cp:coreProperties>
</file>