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5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1C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3" autoAdjust="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03C5E-D3E7-6CF0-0EA1-AD37BFF0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642FCC-8A95-7B2C-DA25-D5E031FAA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67274-0BCA-1E78-3DB7-FB5C8F40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0D067-7CC2-179E-DC1F-1E205556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674FB-7F6D-DC62-A103-BEEBF6F5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4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77408-E391-2341-08BE-6F20E7DF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7989BD-A77B-2674-AA24-728CB5C5E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7BEA4-5EE2-2C7E-C035-6AF3A41B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73C33-A82A-7E4E-3C89-457931EF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4558D-C913-D4F6-38BB-7353E13B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1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8DBDE1-3CBC-DC82-1BE1-96197ACF8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CEC610-00FC-F6F1-E4D1-7C2ECAA0F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42976-A160-856F-3D34-005897F6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169F7-0CEC-D227-038F-D4733641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A8629-51C4-28A9-C886-FF71326E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8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A2AE1-65CF-A13D-FE5A-4ABF0881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E63B0-3BAC-A284-00AA-C34C3F619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2AF8D-A940-633F-81E0-419BCDCE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A27CB-2AF3-7111-E924-3D0AB0AE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35096-53C4-5B85-6E7E-23A10C73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E29CA-228B-4B31-CBA0-1032ABD1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9413FA-7B9C-8590-CE6A-E2E92C80C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AA3EA-37A4-51E0-75A3-FFADA401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1D017-A53F-17DC-1B2D-2ED0D21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E4E53-AF77-BD7C-ACBD-AE1F5984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60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8B017-AF97-9DB8-FF0E-6A853E9A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F313D-092B-8085-3206-9534D2584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8D9354-3CC3-7DCB-B187-0E86228DD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2936BB-28E8-C508-E880-EBF5A7FA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146618-A93B-7773-D637-506AA6E3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F563E-412B-BCBB-3099-2034ECF0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83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1DBF-F4FA-F3F3-453E-FD196B8F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09ACE-E830-B55D-B86B-2CDC5699B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1A1A12-E416-8B39-4A03-F56B559DD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353A59-11EB-BA4A-2077-F0EC2B4D1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ACB50D-B2B0-850E-1576-23F790F6F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9814C5-EFA7-4117-82C3-953FAD5A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A70A40-C918-61B4-1B61-9875182B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8CFE09-8ECE-E262-D04A-A97DA6F4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7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A2E27-7908-006E-848E-35144925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6313FE-C72E-09A3-5EAF-07FCB835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08110C-3820-1072-E6CB-1C077C3F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051B6-874D-3090-9A7F-5513086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60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F39C59-33CF-40BA-77FC-EBD3A649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77A3BE-F45A-3DEC-7F07-F49273B8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95BD33-64A3-2C74-B64E-7CFA561F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DC8C0-7673-9084-D37F-B7EF96AA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152A2-AF0E-6348-682D-ACFD52966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8CFA77-A24B-DF07-0564-66F51C2A4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331708-53EF-A0C5-1D41-B5344854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FBFF6A-1CAA-B8BA-4D02-1408F7CF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FAA5A1-22E3-C1E2-1AFF-E519AB01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05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FA4B4-3F2D-6E2E-CD3B-4882A590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5D207-939A-E2F8-2C45-092EC942A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2CF014-26E1-4E03-E25D-906FD0573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8EABA-AE85-3566-4680-6B7AE553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A3291-EA81-2641-F7A5-C9615B76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38596-73F7-22CF-4257-C2107C3F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31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4A04EC-A9A1-9F51-395A-24151F75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CCFB8E-F4B8-E64D-D806-7F7D3EAE6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C59B3-CD13-A1BE-64F1-7CC8AD8FF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ADF8F0-391E-4C28-B3EC-FA94B0B80675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AE4F3-B775-22AF-A64D-3DBFE9351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BD93F-8E28-CB46-FF32-74395DC58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95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D67BC4D-E77B-685D-CD92-08F15A6201E9}"/>
              </a:ext>
            </a:extLst>
          </p:cNvPr>
          <p:cNvSpPr/>
          <p:nvPr/>
        </p:nvSpPr>
        <p:spPr>
          <a:xfrm>
            <a:off x="0" y="6410632"/>
            <a:ext cx="12192000" cy="4473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00657C6-3E2F-4D10-B043-3D81146DF443}"/>
              </a:ext>
            </a:extLst>
          </p:cNvPr>
          <p:cNvGrpSpPr/>
          <p:nvPr/>
        </p:nvGrpSpPr>
        <p:grpSpPr>
          <a:xfrm>
            <a:off x="4593024" y="2626261"/>
            <a:ext cx="3005951" cy="1323439"/>
            <a:chOff x="4593024" y="2105561"/>
            <a:chExt cx="3005951" cy="13234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51759F-F2E0-E9AE-AD6E-4C26853626DB}"/>
                </a:ext>
              </a:extLst>
            </p:cNvPr>
            <p:cNvSpPr txBox="1"/>
            <p:nvPr/>
          </p:nvSpPr>
          <p:spPr>
            <a:xfrm>
              <a:off x="4593024" y="2105561"/>
              <a:ext cx="30059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 dirty="0" err="1">
                  <a:effectLst/>
                </a:rPr>
                <a:t>리트루기아</a:t>
              </a:r>
              <a:endParaRPr lang="en-US" altLang="ko-KR" sz="4400" b="1" dirty="0">
                <a:effectLst/>
              </a:endParaRPr>
            </a:p>
            <a:p>
              <a:pPr algn="ctr"/>
              <a:endParaRPr lang="en-US" altLang="ko-KR" sz="1200" b="1" dirty="0"/>
            </a:p>
            <a:p>
              <a:pPr algn="ctr"/>
              <a:r>
                <a:rPr lang="ko-KR" altLang="en-US" sz="2400" b="1" dirty="0"/>
                <a:t>부채 스킬 기획서</a:t>
              </a:r>
              <a:endParaRPr lang="en-US" altLang="ko-KR" sz="2400" b="1" dirty="0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C015724-7604-4C03-A078-426C4899A347}"/>
                </a:ext>
              </a:extLst>
            </p:cNvPr>
            <p:cNvCxnSpPr>
              <a:cxnSpLocks/>
            </p:cNvCxnSpPr>
            <p:nvPr/>
          </p:nvCxnSpPr>
          <p:spPr>
            <a:xfrm>
              <a:off x="4593024" y="2881581"/>
              <a:ext cx="3005951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CA8BB35-6435-4571-86DA-47DA17A914D3}"/>
              </a:ext>
            </a:extLst>
          </p:cNvPr>
          <p:cNvSpPr txBox="1"/>
          <p:nvPr/>
        </p:nvSpPr>
        <p:spPr>
          <a:xfrm>
            <a:off x="10081011" y="5922814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작성자</a:t>
            </a:r>
            <a:r>
              <a:rPr lang="en-US" altLang="ko-KR" sz="1400" dirty="0"/>
              <a:t>: </a:t>
            </a:r>
            <a:r>
              <a:rPr lang="ko-KR" altLang="en-US" sz="1400" dirty="0"/>
              <a:t>홍진선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2BC887-81E6-491F-9E64-3AA1488BA13B}"/>
              </a:ext>
            </a:extLst>
          </p:cNvPr>
          <p:cNvSpPr/>
          <p:nvPr/>
        </p:nvSpPr>
        <p:spPr>
          <a:xfrm>
            <a:off x="0" y="0"/>
            <a:ext cx="12192000" cy="4473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65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8E725C-AEB0-1424-40DB-C55A8D2085DD}"/>
              </a:ext>
            </a:extLst>
          </p:cNvPr>
          <p:cNvSpPr/>
          <p:nvPr/>
        </p:nvSpPr>
        <p:spPr>
          <a:xfrm>
            <a:off x="-1" y="0"/>
            <a:ext cx="258555" cy="88582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1D125-2F60-40C5-B6BF-F5DC1826693C}"/>
              </a:ext>
            </a:extLst>
          </p:cNvPr>
          <p:cNvSpPr txBox="1"/>
          <p:nvPr/>
        </p:nvSpPr>
        <p:spPr>
          <a:xfrm>
            <a:off x="1238250" y="1603771"/>
            <a:ext cx="131157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기획 의도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무기 소개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기본 모션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스킬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>
              <a:effectLst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E1ECC16-5FBA-45B5-BEE8-81BBEC74BB6C}"/>
              </a:ext>
            </a:extLst>
          </p:cNvPr>
          <p:cNvCxnSpPr>
            <a:cxnSpLocks/>
          </p:cNvCxnSpPr>
          <p:nvPr/>
        </p:nvCxnSpPr>
        <p:spPr>
          <a:xfrm>
            <a:off x="685800" y="463748"/>
            <a:ext cx="11506200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A464CE-3975-4676-AAF2-4C87710F1EC3}"/>
              </a:ext>
            </a:extLst>
          </p:cNvPr>
          <p:cNvSpPr txBox="1"/>
          <p:nvPr/>
        </p:nvSpPr>
        <p:spPr>
          <a:xfrm>
            <a:off x="685800" y="12519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effectLst/>
              </a:rPr>
              <a:t>목차</a:t>
            </a:r>
            <a:endParaRPr lang="en-US" altLang="ko-KR" sz="1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885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8E725C-AEB0-1424-40DB-C55A8D2085DD}"/>
              </a:ext>
            </a:extLst>
          </p:cNvPr>
          <p:cNvSpPr/>
          <p:nvPr/>
        </p:nvSpPr>
        <p:spPr>
          <a:xfrm>
            <a:off x="0" y="0"/>
            <a:ext cx="990600" cy="68579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92AB60E-D922-41C4-9445-9BD226BA869C}"/>
              </a:ext>
            </a:extLst>
          </p:cNvPr>
          <p:cNvCxnSpPr>
            <a:cxnSpLocks/>
          </p:cNvCxnSpPr>
          <p:nvPr/>
        </p:nvCxnSpPr>
        <p:spPr>
          <a:xfrm>
            <a:off x="1238250" y="549473"/>
            <a:ext cx="10953750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433E4B6-A674-4C0F-A14A-1E9CC055F85D}"/>
              </a:ext>
            </a:extLst>
          </p:cNvPr>
          <p:cNvSpPr txBox="1"/>
          <p:nvPr/>
        </p:nvSpPr>
        <p:spPr>
          <a:xfrm>
            <a:off x="1238250" y="2109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effectLst/>
              </a:rPr>
              <a:t>목차</a:t>
            </a:r>
            <a:endParaRPr lang="en-US" altLang="ko-KR" sz="1600" b="1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1D125-2F60-40C5-B6BF-F5DC1826693C}"/>
              </a:ext>
            </a:extLst>
          </p:cNvPr>
          <p:cNvSpPr txBox="1"/>
          <p:nvPr/>
        </p:nvSpPr>
        <p:spPr>
          <a:xfrm>
            <a:off x="91227" y="105203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  <a:effectLst/>
              </a:rPr>
              <a:t>기획 의도</a:t>
            </a:r>
            <a:endParaRPr lang="en-US" altLang="ko-KR" sz="11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F44CB-A414-44EE-87C1-C489C734C90A}"/>
              </a:ext>
            </a:extLst>
          </p:cNvPr>
          <p:cNvSpPr txBox="1"/>
          <p:nvPr/>
        </p:nvSpPr>
        <p:spPr>
          <a:xfrm>
            <a:off x="119281" y="163305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effectLst/>
              </a:rPr>
              <a:t>무기 소개</a:t>
            </a:r>
            <a:endParaRPr lang="en-US" altLang="ko-KR" sz="1000" b="1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6A57D0-E6B5-4552-A279-1610B56E8803}"/>
              </a:ext>
            </a:extLst>
          </p:cNvPr>
          <p:cNvSpPr txBox="1"/>
          <p:nvPr/>
        </p:nvSpPr>
        <p:spPr>
          <a:xfrm>
            <a:off x="119281" y="216050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effectLst/>
              </a:rPr>
              <a:t>기본 모션</a:t>
            </a:r>
            <a:endParaRPr lang="en-US" altLang="ko-KR" sz="1000" b="1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18F12-AE26-4198-BCFD-81306531E2C2}"/>
              </a:ext>
            </a:extLst>
          </p:cNvPr>
          <p:cNvSpPr txBox="1"/>
          <p:nvPr/>
        </p:nvSpPr>
        <p:spPr>
          <a:xfrm>
            <a:off x="269963" y="268794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effectLst/>
              </a:rPr>
              <a:t>스킬</a:t>
            </a:r>
            <a:endParaRPr lang="en-US" altLang="ko-KR" sz="1000" b="1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6696BB-56C9-4E40-9E9E-E977249ACEB8}"/>
              </a:ext>
            </a:extLst>
          </p:cNvPr>
          <p:cNvCxnSpPr/>
          <p:nvPr/>
        </p:nvCxnSpPr>
        <p:spPr>
          <a:xfrm>
            <a:off x="119281" y="873323"/>
            <a:ext cx="742511" cy="0"/>
          </a:xfrm>
          <a:prstGeom prst="line">
            <a:avLst/>
          </a:prstGeom>
          <a:ln w="9525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E6042A0-C975-4E55-9461-1D805EAF5415}"/>
              </a:ext>
            </a:extLst>
          </p:cNvPr>
          <p:cNvCxnSpPr/>
          <p:nvPr/>
        </p:nvCxnSpPr>
        <p:spPr>
          <a:xfrm>
            <a:off x="119281" y="1454348"/>
            <a:ext cx="742511" cy="0"/>
          </a:xfrm>
          <a:prstGeom prst="line">
            <a:avLst/>
          </a:prstGeom>
          <a:ln w="9525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D6FFF1AB-A95B-4D61-A377-4D9F4FC4DADF}"/>
              </a:ext>
            </a:extLst>
          </p:cNvPr>
          <p:cNvSpPr/>
          <p:nvPr/>
        </p:nvSpPr>
        <p:spPr>
          <a:xfrm rot="5400000">
            <a:off x="980288" y="1118395"/>
            <a:ext cx="149516" cy="128893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062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BE462C16-647A-4654-BAAD-E1E185C21C8A}"/>
              </a:ext>
            </a:extLst>
          </p:cNvPr>
          <p:cNvGrpSpPr/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0F8893D5-0553-4495-A851-0B30F7B4AC95}"/>
                </a:ext>
              </a:extLst>
            </p:cNvPr>
            <p:cNvSpPr/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B7B0BE-665C-4841-8817-CAB2FC8986F9}"/>
                </a:ext>
              </a:extLst>
            </p:cNvPr>
            <p:cNvSpPr txBox="1"/>
            <p:nvPr/>
          </p:nvSpPr>
          <p:spPr>
            <a:xfrm>
              <a:off x="4791817" y="200289"/>
              <a:ext cx="798617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CB121BD-FD4A-48CB-BFBF-5D69FA4A8020}"/>
              </a:ext>
            </a:extLst>
          </p:cNvPr>
          <p:cNvGrpSpPr/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3" name="평행 사변형 42">
              <a:extLst>
                <a:ext uri="{FF2B5EF4-FFF2-40B4-BE49-F238E27FC236}">
                  <a16:creationId xmlns:a16="http://schemas.microsoft.com/office/drawing/2014/main" id="{78C8BF71-120B-437D-A03E-13E82343285F}"/>
                </a:ext>
              </a:extLst>
            </p:cNvPr>
            <p:cNvSpPr/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2B044CB-2255-460F-B762-407666EA357C}"/>
                </a:ext>
              </a:extLst>
            </p:cNvPr>
            <p:cNvSpPr txBox="1"/>
            <p:nvPr/>
          </p:nvSpPr>
          <p:spPr>
            <a:xfrm>
              <a:off x="4957728" y="200289"/>
              <a:ext cx="466794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13E09CD-5BD7-4A90-BCB2-40B73F4C4B50}"/>
              </a:ext>
            </a:extLst>
          </p:cNvPr>
          <p:cNvGrpSpPr/>
          <p:nvPr/>
        </p:nvGrpSpPr>
        <p:grpSpPr>
          <a:xfrm>
            <a:off x="1907875" y="181080"/>
            <a:ext cx="1600200" cy="403081"/>
            <a:chOff x="4397331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6" name="평행 사변형 45">
              <a:extLst>
                <a:ext uri="{FF2B5EF4-FFF2-40B4-BE49-F238E27FC236}">
                  <a16:creationId xmlns:a16="http://schemas.microsoft.com/office/drawing/2014/main" id="{522589AF-83D4-4E3C-80DA-0206B66183FA}"/>
                </a:ext>
              </a:extLst>
            </p:cNvPr>
            <p:cNvSpPr/>
            <p:nvPr/>
          </p:nvSpPr>
          <p:spPr>
            <a:xfrm>
              <a:off x="4397331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753D5DB-C982-4042-85CA-4D4863487BF8}"/>
                </a:ext>
              </a:extLst>
            </p:cNvPr>
            <p:cNvSpPr txBox="1"/>
            <p:nvPr/>
          </p:nvSpPr>
          <p:spPr>
            <a:xfrm>
              <a:off x="4791817" y="200289"/>
              <a:ext cx="798617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CFA9691-9043-4468-98E2-D9E8C58E9694}"/>
              </a:ext>
            </a:extLst>
          </p:cNvPr>
          <p:cNvGrpSpPr/>
          <p:nvPr/>
        </p:nvGrpSpPr>
        <p:grpSpPr>
          <a:xfrm>
            <a:off x="309738" y="181080"/>
            <a:ext cx="1600200" cy="403081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9" name="평행 사변형 48">
              <a:extLst>
                <a:ext uri="{FF2B5EF4-FFF2-40B4-BE49-F238E27FC236}">
                  <a16:creationId xmlns:a16="http://schemas.microsoft.com/office/drawing/2014/main" id="{F9EB921F-78C1-4CE5-BDA4-BCB73C97E0FA}"/>
                </a:ext>
              </a:extLst>
            </p:cNvPr>
            <p:cNvSpPr/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5C94056-69A2-415C-AD04-0A35F8094D84}"/>
                </a:ext>
              </a:extLst>
            </p:cNvPr>
            <p:cNvSpPr txBox="1"/>
            <p:nvPr/>
          </p:nvSpPr>
          <p:spPr>
            <a:xfrm>
              <a:off x="4791817" y="200289"/>
              <a:ext cx="798617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</a:rPr>
                <a:t>기획 의도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80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AC427E7-B3F8-4D80-8215-3B3F7D1D3660}"/>
              </a:ext>
            </a:extLst>
          </p:cNvPr>
          <p:cNvSpPr/>
          <p:nvPr/>
        </p:nvSpPr>
        <p:spPr>
          <a:xfrm>
            <a:off x="1830501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5535B32B-7D12-49CF-B77A-920694DF23E5}"/>
              </a:ext>
            </a:extLst>
          </p:cNvPr>
          <p:cNvSpPr/>
          <p:nvPr/>
        </p:nvSpPr>
        <p:spPr>
          <a:xfrm>
            <a:off x="233052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4CA792D1-7E83-4AD6-A1D0-AEC9F18764BA}"/>
              </a:ext>
            </a:extLst>
          </p:cNvPr>
          <p:cNvSpPr/>
          <p:nvPr/>
        </p:nvSpPr>
        <p:spPr>
          <a:xfrm>
            <a:off x="3427950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19C074D-FAE1-4E11-BD72-2ADB382B9C06}"/>
              </a:ext>
            </a:extLst>
          </p:cNvPr>
          <p:cNvSpPr/>
          <p:nvPr/>
        </p:nvSpPr>
        <p:spPr>
          <a:xfrm>
            <a:off x="5025399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FE318E-3D5B-3127-5177-AEA1A08F6D01}"/>
              </a:ext>
            </a:extLst>
          </p:cNvPr>
          <p:cNvSpPr/>
          <p:nvPr/>
        </p:nvSpPr>
        <p:spPr>
          <a:xfrm>
            <a:off x="302108" y="907611"/>
            <a:ext cx="3862800" cy="5698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970926-123D-EFB3-13DF-8471FA4320A0}"/>
              </a:ext>
            </a:extLst>
          </p:cNvPr>
          <p:cNvSpPr/>
          <p:nvPr/>
        </p:nvSpPr>
        <p:spPr>
          <a:xfrm>
            <a:off x="4169023" y="907611"/>
            <a:ext cx="3862800" cy="5698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F2611A-4EAB-2E59-D55D-E113CA329B42}"/>
              </a:ext>
            </a:extLst>
          </p:cNvPr>
          <p:cNvSpPr/>
          <p:nvPr/>
        </p:nvSpPr>
        <p:spPr>
          <a:xfrm>
            <a:off x="8027092" y="907611"/>
            <a:ext cx="3862800" cy="5698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01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021F749F-C9A6-47EE-94D2-FBA9D4133328}"/>
              </a:ext>
            </a:extLst>
          </p:cNvPr>
          <p:cNvGrpSpPr/>
          <p:nvPr/>
        </p:nvGrpSpPr>
        <p:grpSpPr>
          <a:xfrm>
            <a:off x="3466236" y="113413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id="{8284BBF4-34EA-410C-9281-33784B2AD684}"/>
                </a:ext>
              </a:extLst>
            </p:cNvPr>
            <p:cNvSpPr/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D4EC6D-88EE-4368-8A47-CCCD91955150}"/>
                </a:ext>
              </a:extLst>
            </p:cNvPr>
            <p:cNvSpPr txBox="1"/>
            <p:nvPr/>
          </p:nvSpPr>
          <p:spPr>
            <a:xfrm>
              <a:off x="4791816" y="185675"/>
              <a:ext cx="798617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864666F-E23B-4AB8-A366-C91563DED82F}"/>
              </a:ext>
            </a:extLst>
          </p:cNvPr>
          <p:cNvGrpSpPr/>
          <p:nvPr/>
        </p:nvGrpSpPr>
        <p:grpSpPr>
          <a:xfrm>
            <a:off x="5062310" y="113413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70EEEAC6-B9B2-49DC-91D0-65CABB6B2AC3}"/>
                </a:ext>
              </a:extLst>
            </p:cNvPr>
            <p:cNvSpPr/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AA7C61-036E-49B8-B9D2-B04EEE8FCCAC}"/>
                </a:ext>
              </a:extLst>
            </p:cNvPr>
            <p:cNvSpPr txBox="1"/>
            <p:nvPr/>
          </p:nvSpPr>
          <p:spPr>
            <a:xfrm>
              <a:off x="4791816" y="185675"/>
              <a:ext cx="466794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CB33C99-2527-4B26-988E-94516409B509}"/>
              </a:ext>
            </a:extLst>
          </p:cNvPr>
          <p:cNvGrpSpPr/>
          <p:nvPr/>
        </p:nvGrpSpPr>
        <p:grpSpPr>
          <a:xfrm>
            <a:off x="1870162" y="113413"/>
            <a:ext cx="1600200" cy="403081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19" name="평행 사변형 18">
              <a:extLst>
                <a:ext uri="{FF2B5EF4-FFF2-40B4-BE49-F238E27FC236}">
                  <a16:creationId xmlns:a16="http://schemas.microsoft.com/office/drawing/2014/main" id="{13E21CF1-DC50-4CDC-A8CF-2555ABF98C84}"/>
                </a:ext>
              </a:extLst>
            </p:cNvPr>
            <p:cNvSpPr/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5D5DAB-4DBC-4216-9DCC-6C6D71ED9B27}"/>
                </a:ext>
              </a:extLst>
            </p:cNvPr>
            <p:cNvSpPr txBox="1"/>
            <p:nvPr/>
          </p:nvSpPr>
          <p:spPr>
            <a:xfrm>
              <a:off x="4791816" y="185674"/>
              <a:ext cx="798617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39179F9-C670-49DD-9B63-20EFFDAAB0AF}"/>
              </a:ext>
            </a:extLst>
          </p:cNvPr>
          <p:cNvSpPr txBox="1"/>
          <p:nvPr/>
        </p:nvSpPr>
        <p:spPr>
          <a:xfrm>
            <a:off x="670754" y="16583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effectLst/>
              </a:rPr>
              <a:t>기획 의도</a:t>
            </a:r>
            <a:endParaRPr lang="en-US" altLang="ko-KR" sz="1100" b="1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1D125-2F60-40C5-B6BF-F5DC1826693C}"/>
              </a:ext>
            </a:extLst>
          </p:cNvPr>
          <p:cNvSpPr txBox="1"/>
          <p:nvPr/>
        </p:nvSpPr>
        <p:spPr>
          <a:xfrm>
            <a:off x="9493685" y="266154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effectLst/>
              </a:rPr>
              <a:t>기획 의도</a:t>
            </a:r>
            <a:endParaRPr lang="en-US" altLang="ko-KR" sz="1100" b="1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F44CB-A414-44EE-87C1-C489C734C90A}"/>
              </a:ext>
            </a:extLst>
          </p:cNvPr>
          <p:cNvSpPr txBox="1"/>
          <p:nvPr/>
        </p:nvSpPr>
        <p:spPr>
          <a:xfrm>
            <a:off x="9521739" y="324257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effectLst/>
              </a:rPr>
              <a:t>무기 소개</a:t>
            </a:r>
            <a:endParaRPr lang="en-US" altLang="ko-KR" sz="1000" b="1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6A57D0-E6B5-4552-A279-1610B56E8803}"/>
              </a:ext>
            </a:extLst>
          </p:cNvPr>
          <p:cNvSpPr txBox="1"/>
          <p:nvPr/>
        </p:nvSpPr>
        <p:spPr>
          <a:xfrm>
            <a:off x="9521739" y="377001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effectLst/>
              </a:rPr>
              <a:t>기본 모션</a:t>
            </a:r>
            <a:endParaRPr lang="en-US" altLang="ko-KR" sz="1000" b="1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18F12-AE26-4198-BCFD-81306531E2C2}"/>
              </a:ext>
            </a:extLst>
          </p:cNvPr>
          <p:cNvSpPr txBox="1"/>
          <p:nvPr/>
        </p:nvSpPr>
        <p:spPr>
          <a:xfrm>
            <a:off x="9672421" y="429745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effectLst/>
              </a:rPr>
              <a:t>스킬</a:t>
            </a:r>
            <a:endParaRPr lang="en-US" altLang="ko-KR" sz="1000" b="1" dirty="0">
              <a:effectLst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6696BB-56C9-4E40-9E9E-E977249ACEB8}"/>
              </a:ext>
            </a:extLst>
          </p:cNvPr>
          <p:cNvCxnSpPr/>
          <p:nvPr/>
        </p:nvCxnSpPr>
        <p:spPr>
          <a:xfrm>
            <a:off x="9521739" y="2482834"/>
            <a:ext cx="742511" cy="0"/>
          </a:xfrm>
          <a:prstGeom prst="line">
            <a:avLst/>
          </a:prstGeom>
          <a:ln w="9525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E6042A0-C975-4E55-9461-1D805EAF5415}"/>
              </a:ext>
            </a:extLst>
          </p:cNvPr>
          <p:cNvCxnSpPr/>
          <p:nvPr/>
        </p:nvCxnSpPr>
        <p:spPr>
          <a:xfrm>
            <a:off x="9521739" y="3063859"/>
            <a:ext cx="742511" cy="0"/>
          </a:xfrm>
          <a:prstGeom prst="line">
            <a:avLst/>
          </a:prstGeom>
          <a:ln w="9525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62F3E9B-C7E6-43EC-87B7-D383431B5912}"/>
              </a:ext>
            </a:extLst>
          </p:cNvPr>
          <p:cNvSpPr txBox="1"/>
          <p:nvPr/>
        </p:nvSpPr>
        <p:spPr>
          <a:xfrm>
            <a:off x="10502114" y="185674"/>
            <a:ext cx="1689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>
                <a:solidFill>
                  <a:schemeClr val="bg1">
                    <a:lumMod val="50000"/>
                  </a:schemeClr>
                </a:solidFill>
                <a:effectLst/>
              </a:rPr>
              <a:t>리트루기아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effectLst/>
              </a:rPr>
              <a:t> 부채 스킬 기획서</a:t>
            </a:r>
            <a:endParaRPr lang="en-US" altLang="ko-KR" sz="900" b="1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D046ABB-7905-4D42-8EAD-9604F6927FA9}"/>
              </a:ext>
            </a:extLst>
          </p:cNvPr>
          <p:cNvCxnSpPr>
            <a:cxnSpLocks/>
          </p:cNvCxnSpPr>
          <p:nvPr/>
        </p:nvCxnSpPr>
        <p:spPr>
          <a:xfrm flipV="1">
            <a:off x="329947" y="861093"/>
            <a:ext cx="198715" cy="403081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4358F49-EDAE-465F-B333-5FA4963DC7EA}"/>
              </a:ext>
            </a:extLst>
          </p:cNvPr>
          <p:cNvCxnSpPr>
            <a:cxnSpLocks/>
          </p:cNvCxnSpPr>
          <p:nvPr/>
        </p:nvCxnSpPr>
        <p:spPr>
          <a:xfrm flipH="1">
            <a:off x="528662" y="861093"/>
            <a:ext cx="1341501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A4CC65B-AB0A-4AA2-9BEF-10E0BED2D0C4}"/>
              </a:ext>
            </a:extLst>
          </p:cNvPr>
          <p:cNvCxnSpPr>
            <a:cxnSpLocks/>
          </p:cNvCxnSpPr>
          <p:nvPr/>
        </p:nvCxnSpPr>
        <p:spPr>
          <a:xfrm flipH="1">
            <a:off x="1671448" y="861093"/>
            <a:ext cx="198715" cy="403081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AE461188-D4F9-46A1-B218-D74F651B0F83}"/>
              </a:ext>
            </a:extLst>
          </p:cNvPr>
          <p:cNvSpPr/>
          <p:nvPr/>
        </p:nvSpPr>
        <p:spPr>
          <a:xfrm>
            <a:off x="0" y="2163419"/>
            <a:ext cx="12183592" cy="397291"/>
          </a:xfrm>
          <a:custGeom>
            <a:avLst/>
            <a:gdLst>
              <a:gd name="connsiteX0" fmla="*/ 0 w 12189898"/>
              <a:gd name="connsiteY0" fmla="*/ 397291 h 397291"/>
              <a:gd name="connsiteX1" fmla="*/ 327923 w 12189898"/>
              <a:gd name="connsiteY1" fmla="*/ 397291 h 397291"/>
              <a:gd name="connsiteX2" fmla="*/ 529721 w 12189898"/>
              <a:gd name="connsiteY2" fmla="*/ 0 h 397291"/>
              <a:gd name="connsiteX3" fmla="*/ 1879249 w 12189898"/>
              <a:gd name="connsiteY3" fmla="*/ 0 h 397291"/>
              <a:gd name="connsiteX4" fmla="*/ 1690063 w 12189898"/>
              <a:gd name="connsiteY4" fmla="*/ 397291 h 397291"/>
              <a:gd name="connsiteX5" fmla="*/ 12189898 w 12189898"/>
              <a:gd name="connsiteY5" fmla="*/ 397291 h 39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9898" h="397291">
                <a:moveTo>
                  <a:pt x="0" y="397291"/>
                </a:moveTo>
                <a:lnTo>
                  <a:pt x="327923" y="397291"/>
                </a:lnTo>
                <a:lnTo>
                  <a:pt x="529721" y="0"/>
                </a:lnTo>
                <a:lnTo>
                  <a:pt x="1879249" y="0"/>
                </a:lnTo>
                <a:lnTo>
                  <a:pt x="1690063" y="397291"/>
                </a:lnTo>
                <a:lnTo>
                  <a:pt x="12189898" y="397291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E6C2113-EF9C-4479-94E1-8E17A68CF62A}"/>
              </a:ext>
            </a:extLst>
          </p:cNvPr>
          <p:cNvCxnSpPr>
            <a:cxnSpLocks/>
            <a:stCxn id="71" idx="3"/>
          </p:cNvCxnSpPr>
          <p:nvPr/>
        </p:nvCxnSpPr>
        <p:spPr>
          <a:xfrm flipH="1">
            <a:off x="1" y="5486298"/>
            <a:ext cx="329946" cy="107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CE43754-4016-4CE3-A0D7-20BECFE99831}"/>
              </a:ext>
            </a:extLst>
          </p:cNvPr>
          <p:cNvCxnSpPr>
            <a:cxnSpLocks/>
            <a:endCxn id="71" idx="2"/>
          </p:cNvCxnSpPr>
          <p:nvPr/>
        </p:nvCxnSpPr>
        <p:spPr>
          <a:xfrm flipH="1">
            <a:off x="1671448" y="5486298"/>
            <a:ext cx="10520552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96F27597-ADB4-4D0F-8A4F-CF5DD0607BF9}"/>
              </a:ext>
            </a:extLst>
          </p:cNvPr>
          <p:cNvSpPr/>
          <p:nvPr/>
        </p:nvSpPr>
        <p:spPr>
          <a:xfrm>
            <a:off x="329947" y="5083217"/>
            <a:ext cx="1540216" cy="403081"/>
          </a:xfrm>
          <a:custGeom>
            <a:avLst/>
            <a:gdLst>
              <a:gd name="connsiteX0" fmla="*/ 198715 w 1540216"/>
              <a:gd name="connsiteY0" fmla="*/ 0 h 403081"/>
              <a:gd name="connsiteX1" fmla="*/ 1540216 w 1540216"/>
              <a:gd name="connsiteY1" fmla="*/ 0 h 403081"/>
              <a:gd name="connsiteX2" fmla="*/ 1341501 w 1540216"/>
              <a:gd name="connsiteY2" fmla="*/ 403081 h 403081"/>
              <a:gd name="connsiteX3" fmla="*/ 0 w 1540216"/>
              <a:gd name="connsiteY3" fmla="*/ 403081 h 40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216" h="403081">
                <a:moveTo>
                  <a:pt x="198715" y="0"/>
                </a:moveTo>
                <a:lnTo>
                  <a:pt x="1540216" y="0"/>
                </a:lnTo>
                <a:lnTo>
                  <a:pt x="1341501" y="403081"/>
                </a:lnTo>
                <a:lnTo>
                  <a:pt x="0" y="403081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FF896C8-5A30-4748-B041-0668F9C495EA}"/>
              </a:ext>
            </a:extLst>
          </p:cNvPr>
          <p:cNvSpPr txBox="1"/>
          <p:nvPr/>
        </p:nvSpPr>
        <p:spPr>
          <a:xfrm>
            <a:off x="670754" y="515195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effectLst/>
              </a:rPr>
              <a:t>기획 의도</a:t>
            </a:r>
            <a:endParaRPr lang="en-US" altLang="ko-KR" sz="1100" b="1" dirty="0">
              <a:effectLst/>
            </a:endParaRPr>
          </a:p>
        </p:txBody>
      </p:sp>
      <p:sp>
        <p:nvSpPr>
          <p:cNvPr id="73" name="평행 사변형 72">
            <a:extLst>
              <a:ext uri="{FF2B5EF4-FFF2-40B4-BE49-F238E27FC236}">
                <a16:creationId xmlns:a16="http://schemas.microsoft.com/office/drawing/2014/main" id="{BA127460-E972-411A-B468-37F08FB66A7A}"/>
              </a:ext>
            </a:extLst>
          </p:cNvPr>
          <p:cNvSpPr/>
          <p:nvPr/>
        </p:nvSpPr>
        <p:spPr>
          <a:xfrm>
            <a:off x="309333" y="5447486"/>
            <a:ext cx="1364400" cy="110873"/>
          </a:xfrm>
          <a:prstGeom prst="parallelogram">
            <a:avLst>
              <a:gd name="adj" fmla="val 497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83023264-BC48-4C5B-ADF8-2219D4B119F0}"/>
              </a:ext>
            </a:extLst>
          </p:cNvPr>
          <p:cNvGrpSpPr/>
          <p:nvPr/>
        </p:nvGrpSpPr>
        <p:grpSpPr>
          <a:xfrm>
            <a:off x="300442" y="2700216"/>
            <a:ext cx="1600200" cy="403081"/>
            <a:chOff x="4391025" y="108202"/>
            <a:chExt cx="1600200" cy="52475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98" name="평행 사변형 97">
              <a:extLst>
                <a:ext uri="{FF2B5EF4-FFF2-40B4-BE49-F238E27FC236}">
                  <a16:creationId xmlns:a16="http://schemas.microsoft.com/office/drawing/2014/main" id="{DFB31536-6F8C-400A-BA71-C822C5F5B3A4}"/>
                </a:ext>
              </a:extLst>
            </p:cNvPr>
            <p:cNvSpPr/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6FA5880-5E10-4F31-A516-308DFDDABB57}"/>
                </a:ext>
              </a:extLst>
            </p:cNvPr>
            <p:cNvSpPr txBox="1"/>
            <p:nvPr/>
          </p:nvSpPr>
          <p:spPr>
            <a:xfrm>
              <a:off x="4791816" y="185674"/>
              <a:ext cx="798617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FAEEBBF-ABAF-4362-9A17-EF9D37E9BBE0}"/>
              </a:ext>
            </a:extLst>
          </p:cNvPr>
          <p:cNvSpPr/>
          <p:nvPr/>
        </p:nvSpPr>
        <p:spPr>
          <a:xfrm>
            <a:off x="233052" y="963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2F88F9-3C7B-48DF-A4C7-DA194F522C73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0" y="505877"/>
            <a:ext cx="30210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ABAC88F-1F22-4AC6-94F9-607393818B8F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1702283" y="505877"/>
            <a:ext cx="104813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38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인간의 얼굴, 사람, 의류, 만화 영화이(가) 표시된 사진&#10;&#10;자동 생성된 설명">
            <a:extLst>
              <a:ext uri="{FF2B5EF4-FFF2-40B4-BE49-F238E27FC236}">
                <a16:creationId xmlns:a16="http://schemas.microsoft.com/office/drawing/2014/main" id="{3B5E2E16-F74D-4438-922B-72BA09083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310" y="2067232"/>
            <a:ext cx="52101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0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52</Words>
  <Application>Microsoft Office PowerPoint</Application>
  <PresentationFormat>와이드스크린</PresentationFormat>
  <Paragraphs>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홍진선(2017184037)</dc:creator>
  <cp:lastModifiedBy>홍진선(2017184037)</cp:lastModifiedBy>
  <cp:revision>11</cp:revision>
  <dcterms:created xsi:type="dcterms:W3CDTF">2024-09-03T06:29:58Z</dcterms:created>
  <dcterms:modified xsi:type="dcterms:W3CDTF">2024-09-05T06:52:10Z</dcterms:modified>
</cp:coreProperties>
</file>