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3" r:id="rId2"/>
    <p:sldId id="331" r:id="rId3"/>
    <p:sldId id="329" r:id="rId4"/>
    <p:sldId id="334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5"/>
    <a:srgbClr val="404040"/>
    <a:srgbClr val="FDF4D3"/>
    <a:srgbClr val="FCEFC0"/>
    <a:srgbClr val="FFFCEF"/>
    <a:srgbClr val="FEF7DE"/>
    <a:srgbClr val="FFFDD6"/>
    <a:srgbClr val="FFD5D5"/>
    <a:srgbClr val="FC9E9E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100" d="100"/>
          <a:sy n="100" d="100"/>
        </p:scale>
        <p:origin x="173" y="-850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8DB01-1B82-5674-69E1-F5E8EC6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B3B9F4-B545-0953-EBD4-DDC1085D2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BC0012-8B94-6449-D51B-82A7A54D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A0F53-008C-D6FB-4047-97324A644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9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48811-8A6C-AC88-2C2A-08FAD7D8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D1FD95-975D-6679-6A17-6E102049C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12CFB9-6F71-BA84-D76E-CF682C4C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5CB2E-EF13-B442-E81C-3B7D03A20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63C7B-2D7D-1C1E-B3C5-6151819CC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D4F51F-17AC-D40B-565B-36300B07B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49B214-1D4D-835F-3666-C24E86BDF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C65B8D-A3E5-67B5-4495-97ED28DDF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3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B9A10-29D3-FA49-A721-9EE451B7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원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5A1389-BBFC-1D78-779B-30D347EA3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5" r="9435"/>
          <a:stretch>
            <a:fillRect/>
          </a:stretch>
        </p:blipFill>
        <p:spPr>
          <a:xfrm>
            <a:off x="192088" y="3852822"/>
            <a:ext cx="5156131" cy="28527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BECE2-C130-F0B5-087B-4A39B5FA42F7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777674"/>
          <a:ext cx="11804840" cy="1113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스킬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0F0E7A9-5F44-648E-6C23-06A212BC9A2C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F34B9C-0EB4-5A23-E53A-170BA16BFE41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각성기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DF5B09-62EA-346B-E056-45C450FD3797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연가창식</a:t>
              </a:r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은하유성탄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A8E0B6-1512-EA2D-F8F7-4262BD8B65C7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 ~ 18m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(81)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A146EE-7E1E-F9DF-D424-C0130A97635B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11" name="그림 10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9FD278C5-33E9-9A38-9021-258436667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24" y="874819"/>
            <a:ext cx="722862" cy="723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67460A-67F3-4B6B-3AA1-2F2D1CB30A9E}"/>
              </a:ext>
            </a:extLst>
          </p:cNvPr>
          <p:cNvSpPr txBox="1"/>
          <p:nvPr/>
        </p:nvSpPr>
        <p:spPr>
          <a:xfrm>
            <a:off x="4729234" y="3867563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06C4DF-D0E6-2AA2-0197-907AA3459CA0}"/>
              </a:ext>
            </a:extLst>
          </p:cNvPr>
          <p:cNvSpPr/>
          <p:nvPr/>
        </p:nvSpPr>
        <p:spPr>
          <a:xfrm>
            <a:off x="192088" y="3852823"/>
            <a:ext cx="5156131" cy="2852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7361B4B-F5A1-0B8D-26C0-D00A6487699F}"/>
              </a:ext>
            </a:extLst>
          </p:cNvPr>
          <p:cNvGraphicFramePr>
            <a:graphicFrameLocks noGrp="1"/>
          </p:cNvGraphicFramePr>
          <p:nvPr/>
        </p:nvGraphicFramePr>
        <p:xfrm>
          <a:off x="8674236" y="2246598"/>
          <a:ext cx="3317136" cy="57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528445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2419109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5315, 10633, 6910, 6377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4B1772D-1700-0B3B-8263-910F75414C21}"/>
              </a:ext>
            </a:extLst>
          </p:cNvPr>
          <p:cNvSpPr txBox="1"/>
          <p:nvPr/>
        </p:nvSpPr>
        <p:spPr>
          <a:xfrm>
            <a:off x="8666081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009F1C2-DD2B-87D8-1290-69234FC862A9}"/>
              </a:ext>
            </a:extLst>
          </p:cNvPr>
          <p:cNvGrpSpPr/>
          <p:nvPr/>
        </p:nvGrpSpPr>
        <p:grpSpPr>
          <a:xfrm>
            <a:off x="5434308" y="4007047"/>
            <a:ext cx="2630140" cy="2698553"/>
            <a:chOff x="5434308" y="3924320"/>
            <a:chExt cx="2630140" cy="26985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E3BCAE-135B-7820-EE83-5A475EAE00DE}"/>
                </a:ext>
              </a:extLst>
            </p:cNvPr>
            <p:cNvSpPr txBox="1"/>
            <p:nvPr/>
          </p:nvSpPr>
          <p:spPr>
            <a:xfrm>
              <a:off x="6087346" y="6351004"/>
              <a:ext cx="1324080" cy="2718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2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</a:p>
            <a:p>
              <a:pPr algn="ctr">
                <a:spcAft>
                  <a:spcPts val="200"/>
                </a:spcAft>
              </a:pP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수직으로 꽂힌 창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+ 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원형 </a:t>
              </a:r>
              <a:r>
                <a:rPr lang="ko-KR" altLang="en-US" sz="800" b="0" dirty="0" err="1">
                  <a:solidFill>
                    <a:schemeClr val="bg1">
                      <a:lumMod val="50000"/>
                    </a:schemeClr>
                  </a:solidFill>
                </a:rPr>
                <a:t>마법진</a:t>
              </a:r>
              <a:endParaRPr lang="en-US" altLang="ko-KR" sz="8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A83911C-917A-759B-62A7-41F7CC3FFD8E}"/>
                </a:ext>
              </a:extLst>
            </p:cNvPr>
            <p:cNvGrpSpPr/>
            <p:nvPr/>
          </p:nvGrpSpPr>
          <p:grpSpPr>
            <a:xfrm>
              <a:off x="5434308" y="3924320"/>
              <a:ext cx="2630140" cy="2426684"/>
              <a:chOff x="5434308" y="3924320"/>
              <a:chExt cx="2630140" cy="2426684"/>
            </a:xfrm>
          </p:grpSpPr>
          <p:pic>
            <p:nvPicPr>
              <p:cNvPr id="5" name="그림 4" descr="원이(가) 표시된 사진&#10;&#10;자동 생성된 설명">
                <a:extLst>
                  <a:ext uri="{FF2B5EF4-FFF2-40B4-BE49-F238E27FC236}">
                    <a16:creationId xmlns:a16="http://schemas.microsoft.com/office/drawing/2014/main" id="{12821B97-C324-B82F-EC0A-2778621E2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4308" y="3924320"/>
                <a:ext cx="2630140" cy="2426684"/>
              </a:xfrm>
              <a:prstGeom prst="rect">
                <a:avLst/>
              </a:prstGeom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D821D0A-2B44-D086-1325-9FED47C9ED5C}"/>
                  </a:ext>
                </a:extLst>
              </p:cNvPr>
              <p:cNvGrpSpPr/>
              <p:nvPr/>
            </p:nvGrpSpPr>
            <p:grpSpPr>
              <a:xfrm>
                <a:off x="6749378" y="5574976"/>
                <a:ext cx="1263053" cy="455579"/>
                <a:chOff x="6749378" y="5574976"/>
                <a:chExt cx="1263053" cy="455579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E840E4B8-1623-D5C9-C428-D8C387101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9378" y="5745349"/>
                  <a:ext cx="126305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581B9112-C9F4-2487-1EAD-9FB8CCBC73E9}"/>
                    </a:ext>
                  </a:extLst>
                </p:cNvPr>
                <p:cNvSpPr/>
                <p:nvPr/>
              </p:nvSpPr>
              <p:spPr>
                <a:xfrm flipV="1">
                  <a:off x="6749379" y="5574976"/>
                  <a:ext cx="1263052" cy="340745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6437BAD-3290-0FBB-0D59-00CDBEF61EA4}"/>
                    </a:ext>
                  </a:extLst>
                </p:cNvPr>
                <p:cNvSpPr txBox="1"/>
                <p:nvPr/>
              </p:nvSpPr>
              <p:spPr>
                <a:xfrm>
                  <a:off x="7282319" y="5907444"/>
                  <a:ext cx="197170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1200" b="1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pPr algn="ctr">
                    <a:spcAft>
                      <a:spcPts val="600"/>
                    </a:spcAft>
                  </a:pPr>
                  <a:r>
                    <a:rPr lang="en-US" altLang="ko-KR" sz="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 7m </a:t>
                  </a:r>
                </a:p>
              </p:txBody>
            </p:sp>
          </p:grp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C5950CC-6668-7960-6663-FD8BE4ECE076}"/>
              </a:ext>
            </a:extLst>
          </p:cNvPr>
          <p:cNvGrpSpPr/>
          <p:nvPr/>
        </p:nvGrpSpPr>
        <p:grpSpPr>
          <a:xfrm>
            <a:off x="192088" y="3852823"/>
            <a:ext cx="3179000" cy="322994"/>
            <a:chOff x="192088" y="3852823"/>
            <a:chExt cx="3179000" cy="3229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FA7EAD-D77B-99AD-FD94-998005B8354A}"/>
                </a:ext>
              </a:extLst>
            </p:cNvPr>
            <p:cNvSpPr/>
            <p:nvPr/>
          </p:nvSpPr>
          <p:spPr>
            <a:xfrm>
              <a:off x="192088" y="3852823"/>
              <a:ext cx="3179000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A8F28DA-0AD7-FA0C-D24C-9D44E2AF21B3}"/>
                </a:ext>
              </a:extLst>
            </p:cNvPr>
            <p:cNvGrpSpPr/>
            <p:nvPr/>
          </p:nvGrpSpPr>
          <p:grpSpPr>
            <a:xfrm>
              <a:off x="295552" y="3891081"/>
              <a:ext cx="2972073" cy="246478"/>
              <a:chOff x="290367" y="3891081"/>
              <a:chExt cx="2972073" cy="246478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023F4F3-9285-16DE-7FD2-EE7DC11A9750}"/>
                  </a:ext>
                </a:extLst>
              </p:cNvPr>
              <p:cNvGrpSpPr/>
              <p:nvPr/>
            </p:nvGrpSpPr>
            <p:grpSpPr>
              <a:xfrm>
                <a:off x="290367" y="3924320"/>
                <a:ext cx="558877" cy="180000"/>
                <a:chOff x="290367" y="3924320"/>
                <a:chExt cx="558877" cy="180000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E831B0C5-2DA7-E5CA-D646-6407BC953951}"/>
                    </a:ext>
                  </a:extLst>
                </p:cNvPr>
                <p:cNvSpPr/>
                <p:nvPr/>
              </p:nvSpPr>
              <p:spPr>
                <a:xfrm>
                  <a:off x="290367" y="3924320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CBCF472-1A04-099B-5C7C-58CB2912A106}"/>
                    </a:ext>
                  </a:extLst>
                </p:cNvPr>
                <p:cNvSpPr txBox="1"/>
                <p:nvPr/>
              </p:nvSpPr>
              <p:spPr>
                <a:xfrm>
                  <a:off x="470367" y="3952703"/>
                  <a:ext cx="378877" cy="12323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133CC775-6778-2250-3222-171AA4BCC22B}"/>
                  </a:ext>
                </a:extLst>
              </p:cNvPr>
              <p:cNvGrpSpPr/>
              <p:nvPr/>
            </p:nvGrpSpPr>
            <p:grpSpPr>
              <a:xfrm>
                <a:off x="2362124" y="3924320"/>
                <a:ext cx="900316" cy="180000"/>
                <a:chOff x="2682196" y="3937025"/>
                <a:chExt cx="900316" cy="180000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A5B4CD30-0B13-A31D-DA65-F70C03EA3913}"/>
                    </a:ext>
                  </a:extLst>
                </p:cNvPr>
                <p:cNvSpPr/>
                <p:nvPr/>
              </p:nvSpPr>
              <p:spPr>
                <a:xfrm>
                  <a:off x="2682196" y="3937025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87AE9F0-0838-A71E-73CD-4590B210C285}"/>
                    </a:ext>
                  </a:extLst>
                </p:cNvPr>
                <p:cNvSpPr txBox="1"/>
                <p:nvPr/>
              </p:nvSpPr>
              <p:spPr>
                <a:xfrm>
                  <a:off x="2862196" y="3965404"/>
                  <a:ext cx="720316" cy="12323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1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폭발 공격 </a:t>
                  </a:r>
                  <a:r>
                    <a:rPr lang="ko-KR" altLang="en-US"/>
                    <a:t>범위 </a:t>
                  </a:r>
                  <a:endParaRPr lang="en-US" altLang="ko-KR" dirty="0"/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68E52627-7043-9320-7964-FA9EE62CB371}"/>
                  </a:ext>
                </a:extLst>
              </p:cNvPr>
              <p:cNvGrpSpPr/>
              <p:nvPr/>
            </p:nvGrpSpPr>
            <p:grpSpPr>
              <a:xfrm>
                <a:off x="1057743" y="3891081"/>
                <a:ext cx="948406" cy="246478"/>
                <a:chOff x="1047096" y="3891084"/>
                <a:chExt cx="948406" cy="246478"/>
              </a:xfrm>
            </p:grpSpPr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F0E12D71-CF3F-3B1B-0699-82943E46D649}"/>
                    </a:ext>
                  </a:extLst>
                </p:cNvPr>
                <p:cNvSpPr/>
                <p:nvPr/>
              </p:nvSpPr>
              <p:spPr>
                <a:xfrm rot="5400000">
                  <a:off x="1047096" y="3924323"/>
                  <a:ext cx="180000" cy="180000"/>
                </a:xfrm>
                <a:custGeom>
                  <a:avLst/>
                  <a:gdLst>
                    <a:gd name="connsiteX0" fmla="*/ 1296000 w 3888000"/>
                    <a:gd name="connsiteY0" fmla="*/ 1944000 h 3888000"/>
                    <a:gd name="connsiteX1" fmla="*/ 1944000 w 3888000"/>
                    <a:gd name="connsiteY1" fmla="*/ 2592000 h 3888000"/>
                    <a:gd name="connsiteX2" fmla="*/ 2592000 w 3888000"/>
                    <a:gd name="connsiteY2" fmla="*/ 1944000 h 3888000"/>
                    <a:gd name="connsiteX3" fmla="*/ 1944000 w 3888000"/>
                    <a:gd name="connsiteY3" fmla="*/ 1296000 h 3888000"/>
                    <a:gd name="connsiteX4" fmla="*/ 1296000 w 3888000"/>
                    <a:gd name="connsiteY4" fmla="*/ 1944000 h 3888000"/>
                    <a:gd name="connsiteX5" fmla="*/ 0 w 3888000"/>
                    <a:gd name="connsiteY5" fmla="*/ 1944000 h 3888000"/>
                    <a:gd name="connsiteX6" fmla="*/ 1944000 w 3888000"/>
                    <a:gd name="connsiteY6" fmla="*/ 0 h 3888000"/>
                    <a:gd name="connsiteX7" fmla="*/ 3888000 w 3888000"/>
                    <a:gd name="connsiteY7" fmla="*/ 1944000 h 3888000"/>
                    <a:gd name="connsiteX8" fmla="*/ 1944000 w 3888000"/>
                    <a:gd name="connsiteY8" fmla="*/ 3888000 h 3888000"/>
                    <a:gd name="connsiteX9" fmla="*/ 0 w 3888000"/>
                    <a:gd name="connsiteY9" fmla="*/ 1944000 h 388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8000" h="3888000">
                      <a:moveTo>
                        <a:pt x="1296000" y="1944000"/>
                      </a:moveTo>
                      <a:cubicBezTo>
                        <a:pt x="1296000" y="2301881"/>
                        <a:pt x="1586119" y="2592000"/>
                        <a:pt x="1944000" y="2592000"/>
                      </a:cubicBezTo>
                      <a:cubicBezTo>
                        <a:pt x="2301881" y="2592000"/>
                        <a:pt x="2592000" y="2301881"/>
                        <a:pt x="2592000" y="1944000"/>
                      </a:cubicBezTo>
                      <a:cubicBezTo>
                        <a:pt x="2592000" y="1586119"/>
                        <a:pt x="2301881" y="1296000"/>
                        <a:pt x="1944000" y="1296000"/>
                      </a:cubicBezTo>
                      <a:cubicBezTo>
                        <a:pt x="1586119" y="1296000"/>
                        <a:pt x="1296000" y="1586119"/>
                        <a:pt x="1296000" y="1944000"/>
                      </a:cubicBezTo>
                      <a:close/>
                      <a:moveTo>
                        <a:pt x="0" y="1944000"/>
                      </a:moveTo>
                      <a:cubicBezTo>
                        <a:pt x="0" y="870358"/>
                        <a:pt x="870358" y="0"/>
                        <a:pt x="1944000" y="0"/>
                      </a:cubicBezTo>
                      <a:cubicBezTo>
                        <a:pt x="3017642" y="0"/>
                        <a:pt x="3888000" y="870358"/>
                        <a:pt x="3888000" y="1944000"/>
                      </a:cubicBezTo>
                      <a:cubicBezTo>
                        <a:pt x="3888000" y="3017642"/>
                        <a:pt x="3017642" y="3888000"/>
                        <a:pt x="1944000" y="3888000"/>
                      </a:cubicBezTo>
                      <a:cubicBezTo>
                        <a:pt x="870358" y="3888000"/>
                        <a:pt x="0" y="3017642"/>
                        <a:pt x="0" y="194400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 w="1270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09BD86-DF7F-223A-BC68-6D78F4D7B4E4}"/>
                    </a:ext>
                  </a:extLst>
                </p:cNvPr>
                <p:cNvSpPr txBox="1"/>
                <p:nvPr/>
              </p:nvSpPr>
              <p:spPr>
                <a:xfrm>
                  <a:off x="1227096" y="3891084"/>
                  <a:ext cx="768406" cy="246478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1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지점 설정 범위</a:t>
                  </a:r>
                  <a:endParaRPr lang="en-US" altLang="ko-KR" dirty="0"/>
                </a:p>
                <a:p>
                  <a:r>
                    <a:rPr lang="en-US" altLang="ko-KR" dirty="0"/>
                    <a:t>(</a:t>
                  </a:r>
                  <a:r>
                    <a:rPr lang="ko-KR" altLang="en-US" dirty="0"/>
                    <a:t>시전 가능 거리</a:t>
                  </a:r>
                  <a:r>
                    <a:rPr lang="en-US" altLang="ko-KR" dirty="0"/>
                    <a:t>)</a:t>
                  </a:r>
                </a:p>
              </p:txBody>
            </p:sp>
          </p:grp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48543F-FF10-9965-952A-91A1FD63A88B}"/>
              </a:ext>
            </a:extLst>
          </p:cNvPr>
          <p:cNvGrpSpPr/>
          <p:nvPr/>
        </p:nvGrpSpPr>
        <p:grpSpPr>
          <a:xfrm>
            <a:off x="3328932" y="4782280"/>
            <a:ext cx="1023337" cy="698073"/>
            <a:chOff x="3328932" y="4782280"/>
            <a:chExt cx="1023337" cy="69807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4963D-23B1-E1AF-B786-DEA7F6BEA98A}"/>
                </a:ext>
              </a:extLst>
            </p:cNvPr>
            <p:cNvGrpSpPr/>
            <p:nvPr/>
          </p:nvGrpSpPr>
          <p:grpSpPr>
            <a:xfrm>
              <a:off x="3328932" y="5152753"/>
              <a:ext cx="1023337" cy="327600"/>
              <a:chOff x="3328932" y="5152753"/>
              <a:chExt cx="1023337" cy="3276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1E4D21-DD73-1D8C-C0DF-1CF52AF47A07}"/>
                  </a:ext>
                </a:extLst>
              </p:cNvPr>
              <p:cNvSpPr/>
              <p:nvPr/>
            </p:nvSpPr>
            <p:spPr>
              <a:xfrm flipH="1">
                <a:off x="3328932" y="5152753"/>
                <a:ext cx="1023337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C62C213-3F66-C23C-A4B0-93B0FA469B61}"/>
                  </a:ext>
                </a:extLst>
              </p:cNvPr>
              <p:cNvSpPr txBox="1"/>
              <p:nvPr/>
            </p:nvSpPr>
            <p:spPr>
              <a:xfrm>
                <a:off x="3629805" y="5186902"/>
                <a:ext cx="421590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최소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6m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최대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18m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A14268-630F-3FC5-B13F-2A0ED3522442}"/>
                </a:ext>
              </a:extLst>
            </p:cNvPr>
            <p:cNvSpPr txBox="1"/>
            <p:nvPr/>
          </p:nvSpPr>
          <p:spPr>
            <a:xfrm>
              <a:off x="3328932" y="4782280"/>
              <a:ext cx="1023337" cy="3704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>
              <a:solidFill>
                <a:srgbClr val="0070C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801" b="1" dirty="0">
                  <a:solidFill>
                    <a:sysClr val="windowText" lastClr="000000"/>
                  </a:solidFill>
                </a:rPr>
                <a:t>지점 설정</a:t>
              </a:r>
              <a:endParaRPr lang="en-US" altLang="ko-KR" sz="80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801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801" dirty="0">
                  <a:solidFill>
                    <a:sysClr val="windowText" lastClr="000000"/>
                  </a:solidFill>
                </a:rPr>
                <a:t>시전 가능 거리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994E92-CF99-976E-11A1-C5509B85C6F7}"/>
              </a:ext>
            </a:extLst>
          </p:cNvPr>
          <p:cNvGrpSpPr/>
          <p:nvPr/>
        </p:nvGrpSpPr>
        <p:grpSpPr>
          <a:xfrm>
            <a:off x="3328932" y="5829390"/>
            <a:ext cx="1346192" cy="698073"/>
            <a:chOff x="3328932" y="5829390"/>
            <a:chExt cx="1346192" cy="69807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D2AC0FC-90D8-DA2A-E0BA-72FBE7AB5416}"/>
                </a:ext>
              </a:extLst>
            </p:cNvPr>
            <p:cNvSpPr/>
            <p:nvPr/>
          </p:nvSpPr>
          <p:spPr>
            <a:xfrm flipH="1">
              <a:off x="3328932" y="6199863"/>
              <a:ext cx="1346192" cy="327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80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0661F0-1173-88E7-2854-6658A2144DA3}"/>
                </a:ext>
              </a:extLst>
            </p:cNvPr>
            <p:cNvSpPr txBox="1"/>
            <p:nvPr/>
          </p:nvSpPr>
          <p:spPr>
            <a:xfrm>
              <a:off x="3718297" y="6302043"/>
              <a:ext cx="509755" cy="12323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반지름 </a:t>
              </a:r>
              <a:r>
                <a: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7m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649129-89D2-A8FB-57D2-E77142972FCF}"/>
                </a:ext>
              </a:extLst>
            </p:cNvPr>
            <p:cNvSpPr txBox="1"/>
            <p:nvPr/>
          </p:nvSpPr>
          <p:spPr>
            <a:xfrm>
              <a:off x="3328932" y="5829390"/>
              <a:ext cx="1346192" cy="370473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b="1" dirty="0">
                  <a:solidFill>
                    <a:sysClr val="windowText" lastClr="000000"/>
                  </a:solidFill>
                </a:rPr>
                <a:t>{dmg_2} ~ {dmg_4}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 </a:t>
              </a:r>
            </a:p>
            <a:p>
              <a:pPr algn="ctr"/>
              <a:r>
                <a:rPr lang="en-US" altLang="ko-KR" sz="801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801" dirty="0">
                  <a:solidFill>
                    <a:sysClr val="windowText" lastClr="000000"/>
                  </a:solidFill>
                </a:rPr>
                <a:t>폭발 공격 범위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45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58B89-4D13-9BF3-FFAF-3187C6056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FF5A893-A9E1-147F-D476-9C6A3EA193F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983126-CB89-7383-5C31-9EA41943E2E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648E3-4B91-0C74-3616-9BA0B4552E99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6E85B85-7872-EBB6-150D-0BF197B7731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6ADFDDF-BD8B-A808-D7B1-866DC18A177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6BCD3A-C26B-7579-779F-25DFEB545604}"/>
              </a:ext>
            </a:extLst>
          </p:cNvPr>
          <p:cNvSpPr/>
          <p:nvPr/>
        </p:nvSpPr>
        <p:spPr>
          <a:xfrm>
            <a:off x="6092733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45FA3F5F-52EF-46D1-A26F-4D03A68D3D33}"/>
              </a:ext>
            </a:extLst>
          </p:cNvPr>
          <p:cNvSpPr/>
          <p:nvPr/>
        </p:nvSpPr>
        <p:spPr>
          <a:xfrm>
            <a:off x="2787616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4E9D809-9C05-313A-B8C1-67BA41F84A10}"/>
              </a:ext>
            </a:extLst>
          </p:cNvPr>
          <p:cNvGrpSpPr/>
          <p:nvPr/>
        </p:nvGrpSpPr>
        <p:grpSpPr>
          <a:xfrm>
            <a:off x="192088" y="5746035"/>
            <a:ext cx="7081671" cy="396883"/>
            <a:chOff x="192088" y="5443455"/>
            <a:chExt cx="7081671" cy="39688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58006D3F-1E68-E19D-7FA9-E5FC8EADD7C3}"/>
                </a:ext>
              </a:extLst>
            </p:cNvPr>
            <p:cNvGrpSpPr/>
            <p:nvPr/>
          </p:nvGrpSpPr>
          <p:grpSpPr>
            <a:xfrm>
              <a:off x="282088" y="5686450"/>
              <a:ext cx="6991671" cy="153888"/>
              <a:chOff x="1101523" y="6200815"/>
              <a:chExt cx="6991671" cy="153888"/>
            </a:xfrm>
          </p:grpSpPr>
          <p:sp>
            <p:nvSpPr>
              <p:cNvPr id="129" name="TextBox 65">
                <a:extLst>
                  <a:ext uri="{FF2B5EF4-FFF2-40B4-BE49-F238E27FC236}">
                    <a16:creationId xmlns:a16="http://schemas.microsoft.com/office/drawing/2014/main" id="{9106DF25-A305-89E3-7674-8373275359A0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7136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공중 도약 모션에 맞춰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줌아웃하여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263DD65-855A-1E1C-8565-42B32328F869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32" name="이등변 삼각형 131">
                  <a:extLst>
                    <a:ext uri="{FF2B5EF4-FFF2-40B4-BE49-F238E27FC236}">
                      <a16:creationId xmlns:a16="http://schemas.microsoft.com/office/drawing/2014/main" id="{6F024B86-28CC-1CBD-6E74-B2ED3A7AF9F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FB6B4EBE-8CD3-4A39-CF88-7177A2E8EAC5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C35782EB-8E29-D145-FC64-7E8EB7964B2A}"/>
                  </a:ext>
                </a:extLst>
              </p:cNvPr>
              <p:cNvCxnSpPr>
                <a:cxnSpLocks/>
                <a:stCxn id="133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F2B50F-9C4E-9482-2393-047AE3F1D461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572F3024-7526-8A67-9E2D-5F3FC9913756}"/>
              </a:ext>
            </a:extLst>
          </p:cNvPr>
          <p:cNvSpPr/>
          <p:nvPr/>
        </p:nvSpPr>
        <p:spPr>
          <a:xfrm>
            <a:off x="9161991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78C337-1482-0A3A-D9D5-DEB519948213}"/>
              </a:ext>
            </a:extLst>
          </p:cNvPr>
          <p:cNvGrpSpPr/>
          <p:nvPr/>
        </p:nvGrpSpPr>
        <p:grpSpPr>
          <a:xfrm>
            <a:off x="192087" y="894581"/>
            <a:ext cx="2509201" cy="4596407"/>
            <a:chOff x="192087" y="680795"/>
            <a:chExt cx="2509201" cy="4596407"/>
          </a:xfrm>
        </p:grpSpPr>
        <p:sp>
          <p:nvSpPr>
            <p:cNvPr id="3" name="직사각형 310">
              <a:extLst>
                <a:ext uri="{FF2B5EF4-FFF2-40B4-BE49-F238E27FC236}">
                  <a16:creationId xmlns:a16="http://schemas.microsoft.com/office/drawing/2014/main" id="{7B1FF4E9-6F81-4654-B233-8A9CD63C380E}"/>
                </a:ext>
              </a:extLst>
            </p:cNvPr>
            <p:cNvSpPr/>
            <p:nvPr/>
          </p:nvSpPr>
          <p:spPr>
            <a:xfrm>
              <a:off x="192087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 준비</a:t>
              </a:r>
            </a:p>
          </p:txBody>
        </p:sp>
        <p:sp>
          <p:nvSpPr>
            <p:cNvPr id="14" name="직사각형 310">
              <a:extLst>
                <a:ext uri="{FF2B5EF4-FFF2-40B4-BE49-F238E27FC236}">
                  <a16:creationId xmlns:a16="http://schemas.microsoft.com/office/drawing/2014/main" id="{9E732140-A5D8-1F5D-5FD6-C66048A2BD0D}"/>
                </a:ext>
              </a:extLst>
            </p:cNvPr>
            <p:cNvSpPr/>
            <p:nvPr/>
          </p:nvSpPr>
          <p:spPr>
            <a:xfrm>
              <a:off x="1143701" y="747924"/>
              <a:ext cx="1552275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Key Point : 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스타일리시한 도약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1205114B-D64B-DE82-E1D5-AE473687CD9E}"/>
                </a:ext>
              </a:extLst>
            </p:cNvPr>
            <p:cNvGrpSpPr/>
            <p:nvPr/>
          </p:nvGrpSpPr>
          <p:grpSpPr>
            <a:xfrm>
              <a:off x="192088" y="943737"/>
              <a:ext cx="2507400" cy="248400"/>
              <a:chOff x="192088" y="950463"/>
              <a:chExt cx="2507400" cy="248400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89641B9-0333-0482-83C2-C44F71980757}"/>
                  </a:ext>
                </a:extLst>
              </p:cNvPr>
              <p:cNvSpPr/>
              <p:nvPr/>
            </p:nvSpPr>
            <p:spPr>
              <a:xfrm>
                <a:off x="192088" y="950463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6" name="직사각형 310">
                <a:extLst>
                  <a:ext uri="{FF2B5EF4-FFF2-40B4-BE49-F238E27FC236}">
                    <a16:creationId xmlns:a16="http://schemas.microsoft.com/office/drawing/2014/main" id="{2C51CAFE-38DC-2B86-0ACC-51AC6562479F}"/>
                  </a:ext>
                </a:extLst>
              </p:cNvPr>
              <p:cNvSpPr/>
              <p:nvPr/>
            </p:nvSpPr>
            <p:spPr>
              <a:xfrm>
                <a:off x="804088" y="1005414"/>
                <a:ext cx="1844022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공중으로 도약합니다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4m)</a:t>
                </a:r>
              </a:p>
            </p:txBody>
          </p:sp>
          <p:sp>
            <p:nvSpPr>
              <p:cNvPr id="60" name="직사각형 310">
                <a:extLst>
                  <a:ext uri="{FF2B5EF4-FFF2-40B4-BE49-F238E27FC236}">
                    <a16:creationId xmlns:a16="http://schemas.microsoft.com/office/drawing/2014/main" id="{5BE8A927-2DDB-55EC-05B0-2ED383E3D51E}"/>
                  </a:ext>
                </a:extLst>
              </p:cNvPr>
              <p:cNvSpPr/>
              <p:nvPr/>
            </p:nvSpPr>
            <p:spPr>
              <a:xfrm>
                <a:off x="192088" y="950463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C548622-7C44-F51A-F16E-A1E454989E63}"/>
                </a:ext>
              </a:extLst>
            </p:cNvPr>
            <p:cNvGrpSpPr/>
            <p:nvPr/>
          </p:nvGrpSpPr>
          <p:grpSpPr>
            <a:xfrm>
              <a:off x="192087" y="1192137"/>
              <a:ext cx="2507401" cy="248400"/>
              <a:chOff x="192088" y="1132586"/>
              <a:chExt cx="2507401" cy="2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AFE753F-8D33-4239-E9C2-68CE58DC051D}"/>
                  </a:ext>
                </a:extLst>
              </p:cNvPr>
              <p:cNvSpPr/>
              <p:nvPr/>
            </p:nvSpPr>
            <p:spPr>
              <a:xfrm>
                <a:off x="192089" y="1132586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3" name="직사각형 310">
                <a:extLst>
                  <a:ext uri="{FF2B5EF4-FFF2-40B4-BE49-F238E27FC236}">
                    <a16:creationId xmlns:a16="http://schemas.microsoft.com/office/drawing/2014/main" id="{434137F9-6F48-595F-90E1-B4A933C11DED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파동이 퍼집니다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4" name="직사각형 310">
                <a:extLst>
                  <a:ext uri="{FF2B5EF4-FFF2-40B4-BE49-F238E27FC236}">
                    <a16:creationId xmlns:a16="http://schemas.microsoft.com/office/drawing/2014/main" id="{B73B4932-40C4-CEEC-739F-ECB90097B671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3987E52-A5A0-6A17-553B-F924AFF3BCBE}"/>
                </a:ext>
              </a:extLst>
            </p:cNvPr>
            <p:cNvGrpSpPr/>
            <p:nvPr/>
          </p:nvGrpSpPr>
          <p:grpSpPr>
            <a:xfrm>
              <a:off x="273048" y="2283926"/>
              <a:ext cx="2341969" cy="1184850"/>
              <a:chOff x="192088" y="1555531"/>
              <a:chExt cx="3367291" cy="1703581"/>
            </a:xfrm>
          </p:grpSpPr>
          <p:pic>
            <p:nvPicPr>
              <p:cNvPr id="87" name="그림 86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917ACAC-5EB2-E901-DFC0-A7BB2B826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3F0D41C-913B-C93B-E096-48692AE735A9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7A675EE-B198-A3B1-A8F5-31EB2A4200DA}"/>
                </a:ext>
              </a:extLst>
            </p:cNvPr>
            <p:cNvGrpSpPr/>
            <p:nvPr/>
          </p:nvGrpSpPr>
          <p:grpSpPr>
            <a:xfrm>
              <a:off x="318977" y="3716022"/>
              <a:ext cx="2250110" cy="1250348"/>
              <a:chOff x="282088" y="3297183"/>
              <a:chExt cx="2250110" cy="1250348"/>
            </a:xfrm>
          </p:grpSpPr>
          <p:pic>
            <p:nvPicPr>
              <p:cNvPr id="94" name="Picture 6">
                <a:extLst>
                  <a:ext uri="{FF2B5EF4-FFF2-40B4-BE49-F238E27FC236}">
                    <a16:creationId xmlns:a16="http://schemas.microsoft.com/office/drawing/2014/main" id="{FF83746F-CF69-BEC1-E0AE-737A0B7690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4">
                <a:extLst>
                  <a:ext uri="{FF2B5EF4-FFF2-40B4-BE49-F238E27FC236}">
                    <a16:creationId xmlns:a16="http://schemas.microsoft.com/office/drawing/2014/main" id="{1F51E5E0-BB0E-ED23-106D-2495F457FAFC}"/>
                  </a:ext>
                </a:extLst>
              </p:cNvPr>
              <p:cNvSpPr txBox="1"/>
              <p:nvPr/>
            </p:nvSpPr>
            <p:spPr>
              <a:xfrm>
                <a:off x="975134" y="3297183"/>
                <a:ext cx="864018" cy="14141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1]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파동 예시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BCD2A3A-5D4C-A9C7-0220-F6FEEF2B07E4}"/>
                </a:ext>
              </a:extLst>
            </p:cNvPr>
            <p:cNvGrpSpPr/>
            <p:nvPr/>
          </p:nvGrpSpPr>
          <p:grpSpPr>
            <a:xfrm>
              <a:off x="262675" y="1498772"/>
              <a:ext cx="806106" cy="331663"/>
              <a:chOff x="262675" y="1235339"/>
              <a:chExt cx="806106" cy="331663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2B6AE03-9D22-8105-E647-8DDB16D2F176}"/>
                  </a:ext>
                </a:extLst>
              </p:cNvPr>
              <p:cNvGrpSpPr/>
              <p:nvPr/>
            </p:nvGrpSpPr>
            <p:grpSpPr>
              <a:xfrm>
                <a:off x="262675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1B608758-8155-1AAC-1DDA-1882D90988A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09" name="이등변 삼각형 108">
                    <a:extLst>
                      <a:ext uri="{FF2B5EF4-FFF2-40B4-BE49-F238E27FC236}">
                        <a16:creationId xmlns:a16="http://schemas.microsoft.com/office/drawing/2014/main" id="{0E015802-5223-4055-D63D-BB989D9F26E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2E5A514C-8F0E-38E7-D627-BA74DDDEAD72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7BDC370C-C64D-7018-F3E0-5647E5F84891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1261E738-9E0F-70E9-579D-0090CA49FE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6" name="그룹 105">
                    <a:extLst>
                      <a:ext uri="{FF2B5EF4-FFF2-40B4-BE49-F238E27FC236}">
                        <a16:creationId xmlns:a16="http://schemas.microsoft.com/office/drawing/2014/main" id="{27B5408A-559D-0BEC-AA35-CCF32FFE571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07" name="자유형: 도형 106">
                      <a:extLst>
                        <a:ext uri="{FF2B5EF4-FFF2-40B4-BE49-F238E27FC236}">
                          <a16:creationId xmlns:a16="http://schemas.microsoft.com/office/drawing/2014/main" id="{617C1775-61DB-7925-C39D-AE4243D7D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08" name="자유형: 도형 107">
                      <a:extLst>
                        <a:ext uri="{FF2B5EF4-FFF2-40B4-BE49-F238E27FC236}">
                          <a16:creationId xmlns:a16="http://schemas.microsoft.com/office/drawing/2014/main" id="{56153AA9-4F7C-0555-DA52-748E2E1214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A9987571-CF37-6174-1C63-BC89E1793BCD}"/>
                  </a:ext>
                </a:extLst>
              </p:cNvPr>
              <p:cNvGrpSpPr/>
              <p:nvPr/>
            </p:nvGrpSpPr>
            <p:grpSpPr>
              <a:xfrm>
                <a:off x="262675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8EE0649-94DF-848C-9818-B199B5A412B3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2F8BA56E-4FF2-067D-4B30-0CB821B406FB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22" name="자유형: 도형 121">
                    <a:extLst>
                      <a:ext uri="{FF2B5EF4-FFF2-40B4-BE49-F238E27FC236}">
                        <a16:creationId xmlns:a16="http://schemas.microsoft.com/office/drawing/2014/main" id="{64A0A959-15DF-DA0A-6513-B6CC5CEF96D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3" name="자유형: 도형 122">
                    <a:extLst>
                      <a:ext uri="{FF2B5EF4-FFF2-40B4-BE49-F238E27FC236}">
                        <a16:creationId xmlns:a16="http://schemas.microsoft.com/office/drawing/2014/main" id="{1A177AA7-A3F0-071C-F99C-41376B7242E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CCCC4C-B163-2E23-6249-6E9069ABB59D}"/>
                </a:ext>
              </a:extLst>
            </p:cNvPr>
            <p:cNvSpPr/>
            <p:nvPr/>
          </p:nvSpPr>
          <p:spPr>
            <a:xfrm>
              <a:off x="192088" y="943738"/>
              <a:ext cx="2509200" cy="43334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D00CF9-EED5-6DC3-88BF-8096345FAD9B}"/>
              </a:ext>
            </a:extLst>
          </p:cNvPr>
          <p:cNvGrpSpPr/>
          <p:nvPr/>
        </p:nvGrpSpPr>
        <p:grpSpPr>
          <a:xfrm>
            <a:off x="3133605" y="894582"/>
            <a:ext cx="2872800" cy="4596405"/>
            <a:chOff x="3010985" y="680795"/>
            <a:chExt cx="2872800" cy="459640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22B069F-EDBB-9B5C-4A2C-49FE7A11E838}"/>
                </a:ext>
              </a:extLst>
            </p:cNvPr>
            <p:cNvGrpSpPr/>
            <p:nvPr/>
          </p:nvGrpSpPr>
          <p:grpSpPr>
            <a:xfrm>
              <a:off x="3011337" y="943738"/>
              <a:ext cx="2872097" cy="248400"/>
              <a:chOff x="4950100" y="949951"/>
              <a:chExt cx="2872097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BB6C6DD-7914-BEF2-EDAE-D06D7B4949C4}"/>
                  </a:ext>
                </a:extLst>
              </p:cNvPr>
              <p:cNvSpPr/>
              <p:nvPr/>
            </p:nvSpPr>
            <p:spPr>
              <a:xfrm>
                <a:off x="4950101" y="949951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2674A435-87A6-F6E9-0DB4-E95EC0430CE6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201491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몸을 천천히 펼치며 창을 던질 준비를 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A466EAC6-3803-0D32-867C-2B0F88CF3343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58B77B07-E1E3-1ACA-0107-0A2D29BB6EEA}"/>
                </a:ext>
              </a:extLst>
            </p:cNvPr>
            <p:cNvSpPr/>
            <p:nvPr/>
          </p:nvSpPr>
          <p:spPr>
            <a:xfrm>
              <a:off x="4405248" y="747924"/>
              <a:ext cx="147853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온 몸의 힘을 끌어 모으는 느낌</a:t>
              </a:r>
            </a:p>
          </p:txBody>
        </p:sp>
        <p:grpSp>
          <p:nvGrpSpPr>
            <p:cNvPr id="2241" name="그룹 2240">
              <a:extLst>
                <a:ext uri="{FF2B5EF4-FFF2-40B4-BE49-F238E27FC236}">
                  <a16:creationId xmlns:a16="http://schemas.microsoft.com/office/drawing/2014/main" id="{FFDAA05B-8A46-EA66-0F74-297D90C4C5B0}"/>
                </a:ext>
              </a:extLst>
            </p:cNvPr>
            <p:cNvGrpSpPr/>
            <p:nvPr/>
          </p:nvGrpSpPr>
          <p:grpSpPr>
            <a:xfrm>
              <a:off x="3011337" y="1192138"/>
              <a:ext cx="2872096" cy="248400"/>
              <a:chOff x="192088" y="1132586"/>
              <a:chExt cx="2872096" cy="248400"/>
            </a:xfrm>
          </p:grpSpPr>
          <p:sp>
            <p:nvSpPr>
              <p:cNvPr id="2243" name="직사각형 2242">
                <a:extLst>
                  <a:ext uri="{FF2B5EF4-FFF2-40B4-BE49-F238E27FC236}">
                    <a16:creationId xmlns:a16="http://schemas.microsoft.com/office/drawing/2014/main" id="{E3707744-6F35-2670-E888-BB07B3D7E9A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9" name="직사각형 310">
                <a:extLst>
                  <a:ext uri="{FF2B5EF4-FFF2-40B4-BE49-F238E27FC236}">
                    <a16:creationId xmlns:a16="http://schemas.microsoft.com/office/drawing/2014/main" id="{AE0F8BB8-A4A2-C626-0896-40C5E8C39397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창의 형상으로 에너지가 모입니다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3" name="직사각형 310">
                <a:extLst>
                  <a:ext uri="{FF2B5EF4-FFF2-40B4-BE49-F238E27FC236}">
                    <a16:creationId xmlns:a16="http://schemas.microsoft.com/office/drawing/2014/main" id="{1A0E30F9-FA29-48D2-C7A3-0CE7453F6730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74" name="직사각형 310">
              <a:extLst>
                <a:ext uri="{FF2B5EF4-FFF2-40B4-BE49-F238E27FC236}">
                  <a16:creationId xmlns:a16="http://schemas.microsoft.com/office/drawing/2014/main" id="{3A287725-538D-83B2-5810-E7D6E683E52D}"/>
                </a:ext>
              </a:extLst>
            </p:cNvPr>
            <p:cNvSpPr/>
            <p:nvPr/>
          </p:nvSpPr>
          <p:spPr>
            <a:xfrm>
              <a:off x="3010985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 준비</a:t>
              </a:r>
            </a:p>
          </p:txBody>
        </p:sp>
        <p:pic>
          <p:nvPicPr>
            <p:cNvPr id="134" name="그림 133" descr="스키 타기, 비행, 야외이(가) 표시된 사진&#10;&#10;자동 생성된 설명">
              <a:extLst>
                <a:ext uri="{FF2B5EF4-FFF2-40B4-BE49-F238E27FC236}">
                  <a16:creationId xmlns:a16="http://schemas.microsoft.com/office/drawing/2014/main" id="{82B76AD9-0064-5D00-8322-A22F5206C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50" t="24640" r="40699" b="22813"/>
            <a:stretch/>
          </p:blipFill>
          <p:spPr>
            <a:xfrm rot="21079920">
              <a:off x="3153862" y="2176125"/>
              <a:ext cx="2218762" cy="2105412"/>
            </a:xfrm>
            <a:prstGeom prst="rect">
              <a:avLst/>
            </a:prstGeom>
          </p:spPr>
        </p:pic>
        <p:sp>
          <p:nvSpPr>
            <p:cNvPr id="139" name="TextBox 65">
              <a:extLst>
                <a:ext uri="{FF2B5EF4-FFF2-40B4-BE49-F238E27FC236}">
                  <a16:creationId xmlns:a16="http://schemas.microsoft.com/office/drawing/2014/main" id="{364BFD03-7B19-FCBA-3941-273F32B87548}"/>
                </a:ext>
              </a:extLst>
            </p:cNvPr>
            <p:cNvSpPr txBox="1"/>
            <p:nvPr/>
          </p:nvSpPr>
          <p:spPr>
            <a:xfrm>
              <a:off x="3548101" y="1517850"/>
              <a:ext cx="1798569" cy="3796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46800" r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허리를 돌리고</a:t>
              </a:r>
              <a:r>
                <a:rPr lang="en-US" altLang="ko-KR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 상체를 활짝 </a:t>
              </a:r>
              <a:r>
                <a:rPr lang="ko-KR" altLang="en-US" sz="900" dirty="0">
                  <a:solidFill>
                    <a:srgbClr val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펼치는 등 </a:t>
              </a:r>
              <a:endParaRPr lang="en-US" altLang="ko-KR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온 몸을 사용</a:t>
              </a:r>
              <a:r>
                <a:rPr lang="ko-KR" altLang="en-US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하여 힘을 끌어 모읍니다</a:t>
              </a:r>
              <a:r>
                <a:rPr lang="en-US" altLang="ko-KR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ECFC6E-6475-99DD-6230-9829D65B6B00}"/>
                </a:ext>
              </a:extLst>
            </p:cNvPr>
            <p:cNvSpPr/>
            <p:nvPr/>
          </p:nvSpPr>
          <p:spPr>
            <a:xfrm>
              <a:off x="3010985" y="943738"/>
              <a:ext cx="2872800" cy="433346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56" name="그룹 2255">
            <a:extLst>
              <a:ext uri="{FF2B5EF4-FFF2-40B4-BE49-F238E27FC236}">
                <a16:creationId xmlns:a16="http://schemas.microsoft.com/office/drawing/2014/main" id="{15C426C4-8223-D664-6583-AD7ECC19E1B3}"/>
              </a:ext>
            </a:extLst>
          </p:cNvPr>
          <p:cNvGrpSpPr/>
          <p:nvPr/>
        </p:nvGrpSpPr>
        <p:grpSpPr>
          <a:xfrm>
            <a:off x="6438722" y="894582"/>
            <a:ext cx="2636941" cy="4596404"/>
            <a:chOff x="6438722" y="894582"/>
            <a:chExt cx="2636941" cy="4596404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E9B27463-6F9E-1697-8D0E-D98465CF24A2}"/>
                </a:ext>
              </a:extLst>
            </p:cNvPr>
            <p:cNvGrpSpPr/>
            <p:nvPr/>
          </p:nvGrpSpPr>
          <p:grpSpPr>
            <a:xfrm>
              <a:off x="6438723" y="1157525"/>
              <a:ext cx="2636940" cy="248400"/>
              <a:chOff x="4950100" y="949951"/>
              <a:chExt cx="2636940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0711367-C4DD-155C-3B61-E6170884AEE7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C7CBC0EB-810D-67D7-F653-01CC2F0E2DC1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던진 후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착지합니다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C026BC00-7A45-FB08-A520-DDE1D8CD83BC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778B98F3-16C8-B90A-8C08-5DAADE2745BE}"/>
                </a:ext>
              </a:extLst>
            </p:cNvPr>
            <p:cNvSpPr/>
            <p:nvPr/>
          </p:nvSpPr>
          <p:spPr>
            <a:xfrm>
              <a:off x="6438723" y="894582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549DED6C-4F5B-1F2A-5534-72DC531B77E0}"/>
                </a:ext>
              </a:extLst>
            </p:cNvPr>
            <p:cNvSpPr/>
            <p:nvPr/>
          </p:nvSpPr>
          <p:spPr>
            <a:xfrm>
              <a:off x="8156574" y="961711"/>
              <a:ext cx="919089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몸의 반동을 이용</a:t>
              </a:r>
            </a:p>
          </p:txBody>
        </p: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A4B19081-17A3-8263-9D37-8074492A8D6D}"/>
                </a:ext>
              </a:extLst>
            </p:cNvPr>
            <p:cNvGrpSpPr/>
            <p:nvPr/>
          </p:nvGrpSpPr>
          <p:grpSpPr>
            <a:xfrm>
              <a:off x="6438722" y="1405925"/>
              <a:ext cx="2636941" cy="248400"/>
              <a:chOff x="4726933" y="3433565"/>
              <a:chExt cx="2636941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39A92DA-1BE6-FCAE-7358-35F3E8C5FA94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13B48852-CB4A-23F1-7636-D84050410AD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날아간 후 지면에 꽂힙니다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52768F5-4686-3529-C3BF-193ADB96CF47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3-1]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70351823-E95A-8150-86FF-2958252DA36C}"/>
                </a:ext>
              </a:extLst>
            </p:cNvPr>
            <p:cNvSpPr/>
            <p:nvPr/>
          </p:nvSpPr>
          <p:spPr>
            <a:xfrm>
              <a:off x="6438722" y="1157525"/>
              <a:ext cx="263694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24815E5-8109-B37D-0798-9315EA07CDED}"/>
                </a:ext>
              </a:extLst>
            </p:cNvPr>
            <p:cNvGrpSpPr/>
            <p:nvPr/>
          </p:nvGrpSpPr>
          <p:grpSpPr>
            <a:xfrm>
              <a:off x="6518471" y="1904394"/>
              <a:ext cx="2477442" cy="1787689"/>
              <a:chOff x="8246374" y="964574"/>
              <a:chExt cx="3078850" cy="2221659"/>
            </a:xfrm>
          </p:grpSpPr>
          <p:pic>
            <p:nvPicPr>
              <p:cNvPr id="136" name="그림 135" descr="스키 타기, 익스트림 스포츠, 야외, 스포츠 장비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BE2AFD9-38A7-8232-8372-1CC4E2F20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6" t="11670" r="28180" b="4404"/>
              <a:stretch>
                <a:fillRect/>
              </a:stretch>
            </p:blipFill>
            <p:spPr>
              <a:xfrm>
                <a:off x="8246374" y="964574"/>
                <a:ext cx="2946822" cy="2201554"/>
              </a:xfrm>
              <a:prstGeom prst="rect">
                <a:avLst/>
              </a:prstGeom>
            </p:spPr>
          </p:pic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FFF35A5-6A8D-A10C-BD40-3B58D25A3A08}"/>
                  </a:ext>
                </a:extLst>
              </p:cNvPr>
              <p:cNvSpPr/>
              <p:nvPr/>
            </p:nvSpPr>
            <p:spPr>
              <a:xfrm>
                <a:off x="8293415" y="3108000"/>
                <a:ext cx="3031809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TextBox 65">
              <a:extLst>
                <a:ext uri="{FF2B5EF4-FFF2-40B4-BE49-F238E27FC236}">
                  <a16:creationId xmlns:a16="http://schemas.microsoft.com/office/drawing/2014/main" id="{528C805C-DE45-4A81-1656-9DB7ECB6AAD9}"/>
                </a:ext>
              </a:extLst>
            </p:cNvPr>
            <p:cNvSpPr txBox="1"/>
            <p:nvPr/>
          </p:nvSpPr>
          <p:spPr>
            <a:xfrm>
              <a:off x="6652673" y="1688382"/>
              <a:ext cx="2209039" cy="2134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108000" tIns="46800" rIns="108000" bIns="0" rtlCol="0" anchor="ctr">
              <a:spAutoFit/>
            </a:bodyPr>
            <a:lstStyle>
              <a:defPPr>
                <a:defRPr lang="ko-KR"/>
              </a:defPPr>
              <a:lvl1pPr indent="0" fontAlgn="ctr">
                <a:lnSpc>
                  <a:spcPct val="120000"/>
                </a:lnSpc>
                <a:defRPr sz="90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/>
                <a:t>몸의</a:t>
              </a:r>
              <a:r>
                <a:rPr lang="en-US" altLang="ko-KR" dirty="0"/>
                <a:t> </a:t>
              </a:r>
              <a:r>
                <a:rPr lang="ko-KR" altLang="en-US" dirty="0"/>
                <a:t>반동을 이용해 창을 강하게 던집니다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1" name="TextBox 4">
              <a:extLst>
                <a:ext uri="{FF2B5EF4-FFF2-40B4-BE49-F238E27FC236}">
                  <a16:creationId xmlns:a16="http://schemas.microsoft.com/office/drawing/2014/main" id="{8BD681E8-C286-88A7-1BBC-75A50A92E50F}"/>
                </a:ext>
              </a:extLst>
            </p:cNvPr>
            <p:cNvSpPr txBox="1"/>
            <p:nvPr/>
          </p:nvSpPr>
          <p:spPr>
            <a:xfrm>
              <a:off x="7278696" y="3802819"/>
              <a:ext cx="956993" cy="17049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4680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90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3-2]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폭발 예시</a:t>
              </a:r>
            </a:p>
          </p:txBody>
        </p:sp>
        <p:pic>
          <p:nvPicPr>
            <p:cNvPr id="142" name="그림 141" descr="구름, 하늘, 야외, 물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0BB412F-A0BA-6882-2D40-2690BA5D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030" y="3980945"/>
              <a:ext cx="2170324" cy="132073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grpSp>
          <p:nvGrpSpPr>
            <p:cNvPr id="2251" name="그룹 2250">
              <a:extLst>
                <a:ext uri="{FF2B5EF4-FFF2-40B4-BE49-F238E27FC236}">
                  <a16:creationId xmlns:a16="http://schemas.microsoft.com/office/drawing/2014/main" id="{7C97DFC3-3478-A882-70E6-85CDC230C6D9}"/>
                </a:ext>
              </a:extLst>
            </p:cNvPr>
            <p:cNvGrpSpPr/>
            <p:nvPr/>
          </p:nvGrpSpPr>
          <p:grpSpPr>
            <a:xfrm>
              <a:off x="6438722" y="1654325"/>
              <a:ext cx="2636941" cy="248400"/>
              <a:chOff x="4726933" y="3433565"/>
              <a:chExt cx="2636941" cy="248400"/>
            </a:xfrm>
          </p:grpSpPr>
          <p:sp>
            <p:nvSpPr>
              <p:cNvPr id="2252" name="직사각형 2251">
                <a:extLst>
                  <a:ext uri="{FF2B5EF4-FFF2-40B4-BE49-F238E27FC236}">
                    <a16:creationId xmlns:a16="http://schemas.microsoft.com/office/drawing/2014/main" id="{A9AAE0DA-1C66-C6E4-6977-BD87B62DD45C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4" name="직사각형 310">
                <a:extLst>
                  <a:ext uri="{FF2B5EF4-FFF2-40B4-BE49-F238E27FC236}">
                    <a16:creationId xmlns:a16="http://schemas.microsoft.com/office/drawing/2014/main" id="{34CC661B-B078-8999-069B-CA5244BF4D2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925775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꽂힌 위치에서 폭발이 일어납니다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255" name="직사각형 310">
                <a:extLst>
                  <a:ext uri="{FF2B5EF4-FFF2-40B4-BE49-F238E27FC236}">
                    <a16:creationId xmlns:a16="http://schemas.microsoft.com/office/drawing/2014/main" id="{13ED321C-D27B-FD8E-F6FF-465736342148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3-2]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2262" name="그룹 2261">
            <a:extLst>
              <a:ext uri="{FF2B5EF4-FFF2-40B4-BE49-F238E27FC236}">
                <a16:creationId xmlns:a16="http://schemas.microsoft.com/office/drawing/2014/main" id="{E3D9C707-CCDD-9F9B-78A8-AF78D6CFB2E5}"/>
              </a:ext>
            </a:extLst>
          </p:cNvPr>
          <p:cNvGrpSpPr/>
          <p:nvPr/>
        </p:nvGrpSpPr>
        <p:grpSpPr>
          <a:xfrm>
            <a:off x="9507978" y="894697"/>
            <a:ext cx="2488832" cy="4596175"/>
            <a:chOff x="9507978" y="894697"/>
            <a:chExt cx="2488832" cy="4596175"/>
          </a:xfrm>
        </p:grpSpPr>
        <p:grpSp>
          <p:nvGrpSpPr>
            <p:cNvPr id="2250" name="그룹 2249">
              <a:extLst>
                <a:ext uri="{FF2B5EF4-FFF2-40B4-BE49-F238E27FC236}">
                  <a16:creationId xmlns:a16="http://schemas.microsoft.com/office/drawing/2014/main" id="{3DFEF080-0C61-5EB5-914C-02056F81E16C}"/>
                </a:ext>
              </a:extLst>
            </p:cNvPr>
            <p:cNvGrpSpPr/>
            <p:nvPr/>
          </p:nvGrpSpPr>
          <p:grpSpPr>
            <a:xfrm>
              <a:off x="9507978" y="894697"/>
              <a:ext cx="2488832" cy="4596175"/>
              <a:chOff x="9507978" y="894581"/>
              <a:chExt cx="2488832" cy="4596175"/>
            </a:xfrm>
          </p:grpSpPr>
          <p:sp>
            <p:nvSpPr>
              <p:cNvPr id="2061" name="직사각형 310">
                <a:extLst>
                  <a:ext uri="{FF2B5EF4-FFF2-40B4-BE49-F238E27FC236}">
                    <a16:creationId xmlns:a16="http://schemas.microsoft.com/office/drawing/2014/main" id="{A75B648C-79F1-EC24-9DBF-A1CA0FF71421}"/>
                  </a:ext>
                </a:extLst>
              </p:cNvPr>
              <p:cNvSpPr/>
              <p:nvPr/>
            </p:nvSpPr>
            <p:spPr>
              <a:xfrm>
                <a:off x="9507978" y="894581"/>
                <a:ext cx="781998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  <p:sp>
            <p:nvSpPr>
              <p:cNvPr id="2063" name="직사각형 310">
                <a:extLst>
                  <a:ext uri="{FF2B5EF4-FFF2-40B4-BE49-F238E27FC236}">
                    <a16:creationId xmlns:a16="http://schemas.microsoft.com/office/drawing/2014/main" id="{0EE50C84-618E-6961-9606-858C0563B97C}"/>
                  </a:ext>
                </a:extLst>
              </p:cNvPr>
              <p:cNvSpPr/>
              <p:nvPr/>
            </p:nvSpPr>
            <p:spPr>
              <a:xfrm>
                <a:off x="10556744" y="961710"/>
                <a:ext cx="1440065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유성이 떨어지는 듯한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큰 폭발</a:t>
                </a:r>
              </a:p>
            </p:txBody>
          </p:sp>
          <p:grpSp>
            <p:nvGrpSpPr>
              <p:cNvPr id="2079" name="그룹 2078">
                <a:extLst>
                  <a:ext uri="{FF2B5EF4-FFF2-40B4-BE49-F238E27FC236}">
                    <a16:creationId xmlns:a16="http://schemas.microsoft.com/office/drawing/2014/main" id="{4B7398C2-7F8D-97B7-1A27-22AE4DF336EB}"/>
                  </a:ext>
                </a:extLst>
              </p:cNvPr>
              <p:cNvGrpSpPr/>
              <p:nvPr/>
            </p:nvGrpSpPr>
            <p:grpSpPr>
              <a:xfrm>
                <a:off x="9507978" y="2056749"/>
                <a:ext cx="2488832" cy="248400"/>
                <a:chOff x="192088" y="1132586"/>
                <a:chExt cx="2488832" cy="248400"/>
              </a:xfrm>
            </p:grpSpPr>
            <p:sp>
              <p:nvSpPr>
                <p:cNvPr id="2084" name="직사각형 2083">
                  <a:extLst>
                    <a:ext uri="{FF2B5EF4-FFF2-40B4-BE49-F238E27FC236}">
                      <a16:creationId xmlns:a16="http://schemas.microsoft.com/office/drawing/2014/main" id="{6A03CCB6-045A-DBAC-715A-46C90F0A7AF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488832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5" name="직사각형 310">
                  <a:extLst>
                    <a:ext uri="{FF2B5EF4-FFF2-40B4-BE49-F238E27FC236}">
                      <a16:creationId xmlns:a16="http://schemas.microsoft.com/office/drawing/2014/main" id="{1AE06540-3A8C-B34B-0DAA-56AE2A216713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1544260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</a:t>
                  </a:r>
                  <a:r>
                    <a:rPr lang="ko-KR" altLang="en-US" sz="900" dirty="0" err="1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크레이터가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2086" name="직사각형 310">
                  <a:extLst>
                    <a:ext uri="{FF2B5EF4-FFF2-40B4-BE49-F238E27FC236}">
                      <a16:creationId xmlns:a16="http://schemas.microsoft.com/office/drawing/2014/main" id="{7E5B3486-68ED-4C25-D378-6550CFE42B95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4]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6DCCA1EF-350E-EEC1-16B3-AF214EA0746C}"/>
                  </a:ext>
                </a:extLst>
              </p:cNvPr>
              <p:cNvSpPr txBox="1"/>
              <p:nvPr/>
            </p:nvSpPr>
            <p:spPr>
              <a:xfrm>
                <a:off x="10225808" y="2913762"/>
                <a:ext cx="1053173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4] </a:t>
                </a:r>
                <a:r>
                  <a:rPr lang="ko-KR" altLang="en-US" sz="801" dirty="0" err="1">
                    <a:solidFill>
                      <a:schemeClr val="bg1">
                        <a:lumMod val="50000"/>
                      </a:schemeClr>
                    </a:solidFill>
                  </a:rPr>
                  <a:t>크레이터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예시</a:t>
                </a:r>
              </a:p>
            </p:txBody>
          </p:sp>
          <p:sp>
            <p:nvSpPr>
              <p:cNvPr id="20" name="TextBox 65">
                <a:extLst>
                  <a:ext uri="{FF2B5EF4-FFF2-40B4-BE49-F238E27FC236}">
                    <a16:creationId xmlns:a16="http://schemas.microsoft.com/office/drawing/2014/main" id="{B5C6F57D-ED23-CCE6-3DC7-FC9E784177BD}"/>
                  </a:ext>
                </a:extLst>
              </p:cNvPr>
              <p:cNvSpPr txBox="1"/>
              <p:nvPr/>
            </p:nvSpPr>
            <p:spPr>
              <a:xfrm>
                <a:off x="9767298" y="2330109"/>
                <a:ext cx="1970192" cy="1949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108000" tIns="46800" rIns="108000" bIns="0" rtlCol="0" anchor="ctr">
                <a:spAutoFit/>
              </a:bodyPr>
              <a:lstStyle>
                <a:defPPr>
                  <a:defRPr lang="ko-KR"/>
                </a:defPPr>
                <a:lvl1pPr indent="0" fontAlgn="ctr">
                  <a:lnSpc>
                    <a:spcPct val="120000"/>
                  </a:lnSpc>
                  <a:defRPr sz="900">
                    <a:solidFill>
                      <a:srgbClr val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0" dirty="0"/>
                  <a:t>창이 꽂힌 지면을 기준으로 </a:t>
                </a:r>
                <a:r>
                  <a:rPr lang="ko-KR" altLang="en-US" sz="800" dirty="0" err="1"/>
                  <a:t>크레이터</a:t>
                </a:r>
                <a:r>
                  <a:rPr lang="ko-KR" altLang="en-US" sz="800" dirty="0"/>
                  <a:t> 형성</a:t>
                </a:r>
                <a:endParaRPr lang="en-US" altLang="ko-KR" sz="800" dirty="0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9C61D3A1-BF4B-422D-1C4F-B8F42E37CC66}"/>
                  </a:ext>
                </a:extLst>
              </p:cNvPr>
              <p:cNvGrpSpPr/>
              <p:nvPr/>
            </p:nvGrpSpPr>
            <p:grpSpPr>
              <a:xfrm>
                <a:off x="9507979" y="1157524"/>
                <a:ext cx="2488830" cy="899225"/>
                <a:chOff x="9511081" y="1157524"/>
                <a:chExt cx="2488830" cy="899225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7EB1033-117F-DBA0-C02F-0664C2A7B527}"/>
                    </a:ext>
                  </a:extLst>
                </p:cNvPr>
                <p:cNvSpPr/>
                <p:nvPr/>
              </p:nvSpPr>
              <p:spPr>
                <a:xfrm>
                  <a:off x="9511081" y="1157524"/>
                  <a:ext cx="2488830" cy="8992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2240" name="그룹 2239">
                  <a:extLst>
                    <a:ext uri="{FF2B5EF4-FFF2-40B4-BE49-F238E27FC236}">
                      <a16:creationId xmlns:a16="http://schemas.microsoft.com/office/drawing/2014/main" id="{65F022E7-651E-E9B7-C76F-4B03FAC0027A}"/>
                    </a:ext>
                  </a:extLst>
                </p:cNvPr>
                <p:cNvGrpSpPr/>
                <p:nvPr/>
              </p:nvGrpSpPr>
              <p:grpSpPr>
                <a:xfrm>
                  <a:off x="9562702" y="1323474"/>
                  <a:ext cx="2385589" cy="567324"/>
                  <a:chOff x="9562702" y="1281324"/>
                  <a:chExt cx="2385589" cy="567324"/>
                </a:xfrm>
              </p:grpSpPr>
              <p:grpSp>
                <p:nvGrpSpPr>
                  <p:cNvPr id="2242" name="그룹 2241">
                    <a:extLst>
                      <a:ext uri="{FF2B5EF4-FFF2-40B4-BE49-F238E27FC236}">
                        <a16:creationId xmlns:a16="http://schemas.microsoft.com/office/drawing/2014/main" id="{49914021-6344-7B09-D51A-AD22E9498E50}"/>
                      </a:ext>
                    </a:extLst>
                  </p:cNvPr>
                  <p:cNvGrpSpPr/>
                  <p:nvPr/>
                </p:nvGrpSpPr>
                <p:grpSpPr>
                  <a:xfrm>
                    <a:off x="9562702" y="1281324"/>
                    <a:ext cx="2385589" cy="248400"/>
                    <a:chOff x="9562702" y="1281324"/>
                    <a:chExt cx="2385589" cy="248400"/>
                  </a:xfrm>
                </p:grpSpPr>
                <p:sp>
                  <p:nvSpPr>
                    <p:cNvPr id="2245" name="직사각형 2244">
                      <a:extLst>
                        <a:ext uri="{FF2B5EF4-FFF2-40B4-BE49-F238E27FC236}">
                          <a16:creationId xmlns:a16="http://schemas.microsoft.com/office/drawing/2014/main" id="{4C5AF524-31B4-BFCC-FDE0-28ABAE7F5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62702" y="1281324"/>
                      <a:ext cx="2385589" cy="248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246" name="직사각형 310">
                      <a:extLst>
                        <a:ext uri="{FF2B5EF4-FFF2-40B4-BE49-F238E27FC236}">
                          <a16:creationId xmlns:a16="http://schemas.microsoft.com/office/drawing/2014/main" id="{DEEF3681-4B6D-F340-9648-3C914CC93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2242" y="1336275"/>
                      <a:ext cx="1766509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자연스럽게 전투 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전환합니다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</a:p>
                  </p:txBody>
                </p:sp>
              </p:grpSp>
              <p:sp>
                <p:nvSpPr>
                  <p:cNvPr id="2244" name="TextBox 65">
                    <a:extLst>
                      <a:ext uri="{FF2B5EF4-FFF2-40B4-BE49-F238E27FC236}">
                        <a16:creationId xmlns:a16="http://schemas.microsoft.com/office/drawing/2014/main" id="{FCE08275-BA0E-ED7E-63F8-E746A8C3BC42}"/>
                      </a:ext>
                    </a:extLst>
                  </p:cNvPr>
                  <p:cNvSpPr txBox="1"/>
                  <p:nvPr/>
                </p:nvSpPr>
                <p:spPr>
                  <a:xfrm>
                    <a:off x="9562702" y="1529724"/>
                    <a:ext cx="2385589" cy="3189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tIns="72000" bIns="0" rtlCol="0" anchor="ctr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71450" indent="-171450">
                      <a:spcAft>
                        <a:spcPts val="300"/>
                      </a:spcAft>
                      <a:buFont typeface="Wingdings" panose="05000000000000000000" pitchFamily="2" charset="2"/>
                      <a:buChar char="Ø"/>
                    </a:pP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 시 전환 모션이 </a:t>
                    </a:r>
                    <a:r>
                      <a:rPr lang="ko-KR" altLang="en-US" sz="8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b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</a:b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후 딜레이 캔슬 가능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  <p:sp>
            <p:nvSpPr>
              <p:cNvPr id="2078" name="직사각형 2077">
                <a:extLst>
                  <a:ext uri="{FF2B5EF4-FFF2-40B4-BE49-F238E27FC236}">
                    <a16:creationId xmlns:a16="http://schemas.microsoft.com/office/drawing/2014/main" id="{425C86CF-FF65-D7FC-72DB-19B76251F38C}"/>
                  </a:ext>
                </a:extLst>
              </p:cNvPr>
              <p:cNvSpPr/>
              <p:nvPr/>
            </p:nvSpPr>
            <p:spPr>
              <a:xfrm>
                <a:off x="9507979" y="1157295"/>
                <a:ext cx="2488830" cy="433346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pic>
          <p:nvPicPr>
            <p:cNvPr id="2257" name="Picture 6">
              <a:extLst>
                <a:ext uri="{FF2B5EF4-FFF2-40B4-BE49-F238E27FC236}">
                  <a16:creationId xmlns:a16="http://schemas.microsoft.com/office/drawing/2014/main" id="{56192523-F08F-64CA-DBCE-00BB41D21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B0B0B0"/>
                </a:clrFrom>
                <a:clrTo>
                  <a:srgbClr val="B0B0B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22" b="14606"/>
            <a:stretch>
              <a:fillRect/>
            </a:stretch>
          </p:blipFill>
          <p:spPr bwMode="auto">
            <a:xfrm>
              <a:off x="10108368" y="3136697"/>
              <a:ext cx="1310279" cy="911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45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90" name="그룹 1689">
            <a:extLst>
              <a:ext uri="{FF2B5EF4-FFF2-40B4-BE49-F238E27FC236}">
                <a16:creationId xmlns:a16="http://schemas.microsoft.com/office/drawing/2014/main" id="{7B1F893C-8870-60D2-CA9E-B2ECD46E58A4}"/>
              </a:ext>
            </a:extLst>
          </p:cNvPr>
          <p:cNvGrpSpPr/>
          <p:nvPr/>
        </p:nvGrpSpPr>
        <p:grpSpPr>
          <a:xfrm>
            <a:off x="189102" y="1741781"/>
            <a:ext cx="11810811" cy="3101177"/>
            <a:chOff x="189102" y="775286"/>
            <a:chExt cx="11810811" cy="2819252"/>
          </a:xfrm>
        </p:grpSpPr>
        <p:sp>
          <p:nvSpPr>
            <p:cNvPr id="1110" name="직사각형 260">
              <a:extLst>
                <a:ext uri="{FF2B5EF4-FFF2-40B4-BE49-F238E27FC236}">
                  <a16:creationId xmlns:a16="http://schemas.microsoft.com/office/drawing/2014/main" id="{C3074380-DEA5-1F68-9095-685DF2F2055D}"/>
                </a:ext>
              </a:extLst>
            </p:cNvPr>
            <p:cNvSpPr/>
            <p:nvPr/>
          </p:nvSpPr>
          <p:spPr>
            <a:xfrm>
              <a:off x="191712" y="994104"/>
              <a:ext cx="11808201" cy="260043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4" name="직사각형 260">
              <a:extLst>
                <a:ext uri="{FF2B5EF4-FFF2-40B4-BE49-F238E27FC236}">
                  <a16:creationId xmlns:a16="http://schemas.microsoft.com/office/drawing/2014/main" id="{20AE726A-C390-74B3-E348-EF78AEB5CFE6}"/>
                </a:ext>
              </a:extLst>
            </p:cNvPr>
            <p:cNvSpPr/>
            <p:nvPr/>
          </p:nvSpPr>
          <p:spPr>
            <a:xfrm>
              <a:off x="1038875" y="2210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3" name="직사각형 260">
              <a:extLst>
                <a:ext uri="{FF2B5EF4-FFF2-40B4-BE49-F238E27FC236}">
                  <a16:creationId xmlns:a16="http://schemas.microsoft.com/office/drawing/2014/main" id="{E3CEF2BF-BFFD-15E2-00F9-2221A9842C58}"/>
                </a:ext>
              </a:extLst>
            </p:cNvPr>
            <p:cNvSpPr/>
            <p:nvPr/>
          </p:nvSpPr>
          <p:spPr>
            <a:xfrm>
              <a:off x="1038875" y="1706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1" name="직사각형 260">
              <a:extLst>
                <a:ext uri="{FF2B5EF4-FFF2-40B4-BE49-F238E27FC236}">
                  <a16:creationId xmlns:a16="http://schemas.microsoft.com/office/drawing/2014/main" id="{F4CB7CBB-6847-FC1F-4332-4F2A2B05BE5A}"/>
                </a:ext>
              </a:extLst>
            </p:cNvPr>
            <p:cNvSpPr/>
            <p:nvPr/>
          </p:nvSpPr>
          <p:spPr>
            <a:xfrm>
              <a:off x="1038875" y="271482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5" name="직사각형 260">
              <a:extLst>
                <a:ext uri="{FF2B5EF4-FFF2-40B4-BE49-F238E27FC236}">
                  <a16:creationId xmlns:a16="http://schemas.microsoft.com/office/drawing/2014/main" id="{B2B85284-961C-4311-C83D-B7F4864E5B09}"/>
                </a:ext>
              </a:extLst>
            </p:cNvPr>
            <p:cNvSpPr/>
            <p:nvPr/>
          </p:nvSpPr>
          <p:spPr>
            <a:xfrm>
              <a:off x="1038875" y="321873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2" name="직사각형 260">
              <a:extLst>
                <a:ext uri="{FF2B5EF4-FFF2-40B4-BE49-F238E27FC236}">
                  <a16:creationId xmlns:a16="http://schemas.microsoft.com/office/drawing/2014/main" id="{55642E3C-48F6-FDF1-C447-9D2EE280A17C}"/>
                </a:ext>
              </a:extLst>
            </p:cNvPr>
            <p:cNvSpPr/>
            <p:nvPr/>
          </p:nvSpPr>
          <p:spPr>
            <a:xfrm>
              <a:off x="1038875" y="2966778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90" name="직사각형 260">
              <a:extLst>
                <a:ext uri="{FF2B5EF4-FFF2-40B4-BE49-F238E27FC236}">
                  <a16:creationId xmlns:a16="http://schemas.microsoft.com/office/drawing/2014/main" id="{5B97DE97-3396-B97A-A9B7-800698A57387}"/>
                </a:ext>
              </a:extLst>
            </p:cNvPr>
            <p:cNvSpPr/>
            <p:nvPr/>
          </p:nvSpPr>
          <p:spPr>
            <a:xfrm>
              <a:off x="1038875" y="1571541"/>
              <a:ext cx="10800000" cy="135282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1E2D09-7991-1388-403D-9D8BC458A112}"/>
                </a:ext>
              </a:extLst>
            </p:cNvPr>
            <p:cNvGrpSpPr/>
            <p:nvPr/>
          </p:nvGrpSpPr>
          <p:grpSpPr>
            <a:xfrm>
              <a:off x="189102" y="775286"/>
              <a:ext cx="5165033" cy="153760"/>
              <a:chOff x="189102" y="638649"/>
              <a:chExt cx="5165033" cy="153760"/>
            </a:xfrm>
          </p:grpSpPr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1FE21A86-7D47-98A2-A7AD-907038FE5BE2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118" name="TextBox 1117">
                <a:extLst>
                  <a:ext uri="{FF2B5EF4-FFF2-40B4-BE49-F238E27FC236}">
                    <a16:creationId xmlns:a16="http://schemas.microsoft.com/office/drawing/2014/main" id="{BA666819-49E5-BC7C-0BA8-3FD7277D69A4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135200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 </a:t>
                </a:r>
              </a:p>
            </p:txBody>
          </p:sp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7D573653-1FF4-5FF4-7649-A5CE1FAB96FD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814599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6BAEF0AB-0648-D4C2-B455-E1F7FB32B0AF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FE8636F-4619-AE01-AB86-3E36C568D931}"/>
                </a:ext>
              </a:extLst>
            </p:cNvPr>
            <p:cNvGrpSpPr/>
            <p:nvPr/>
          </p:nvGrpSpPr>
          <p:grpSpPr>
            <a:xfrm>
              <a:off x="601341" y="1027684"/>
              <a:ext cx="11331505" cy="179551"/>
              <a:chOff x="601341" y="1121006"/>
              <a:chExt cx="11331505" cy="179551"/>
            </a:xfrm>
          </p:grpSpPr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5FDE7C4B-177F-56AE-A318-521E4A8A0E08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1E5F70BB-567D-4DD5-264F-22CA189EB208}"/>
                  </a:ext>
                </a:extLst>
              </p:cNvPr>
              <p:cNvSpPr txBox="1"/>
              <p:nvPr/>
            </p:nvSpPr>
            <p:spPr>
              <a:xfrm>
                <a:off x="170472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7210F85-54A2-48FF-344E-2ACC6B233FD4}"/>
                  </a:ext>
                </a:extLst>
              </p:cNvPr>
              <p:cNvSpPr txBox="1"/>
              <p:nvPr/>
            </p:nvSpPr>
            <p:spPr>
              <a:xfrm>
                <a:off x="242427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353853AD-AE91-4DBC-0722-ACBEEEC37144}"/>
                  </a:ext>
                </a:extLst>
              </p:cNvPr>
              <p:cNvSpPr txBox="1"/>
              <p:nvPr/>
            </p:nvSpPr>
            <p:spPr>
              <a:xfrm>
                <a:off x="3139793" y="1121007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B9684BD6-2958-1584-44E8-B9A079414B2E}"/>
                  </a:ext>
                </a:extLst>
              </p:cNvPr>
              <p:cNvSpPr txBox="1"/>
              <p:nvPr/>
            </p:nvSpPr>
            <p:spPr>
              <a:xfrm>
                <a:off x="1006503" y="1121171"/>
                <a:ext cx="64120" cy="161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472" name="TextBox 1471">
                <a:extLst>
                  <a:ext uri="{FF2B5EF4-FFF2-40B4-BE49-F238E27FC236}">
                    <a16:creationId xmlns:a16="http://schemas.microsoft.com/office/drawing/2014/main" id="{1F4A8887-8B9D-5708-2139-3645E4D278F6}"/>
                  </a:ext>
                </a:extLst>
              </p:cNvPr>
              <p:cNvSpPr txBox="1"/>
              <p:nvPr/>
            </p:nvSpPr>
            <p:spPr>
              <a:xfrm>
                <a:off x="386537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473" name="TextBox 1472">
                <a:extLst>
                  <a:ext uri="{FF2B5EF4-FFF2-40B4-BE49-F238E27FC236}">
                    <a16:creationId xmlns:a16="http://schemas.microsoft.com/office/drawing/2014/main" id="{62603F98-D445-DA82-1964-958FFD4BFD66}"/>
                  </a:ext>
                </a:extLst>
              </p:cNvPr>
              <p:cNvSpPr txBox="1"/>
              <p:nvPr/>
            </p:nvSpPr>
            <p:spPr>
              <a:xfrm>
                <a:off x="458492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474" name="TextBox 1473">
                <a:extLst>
                  <a:ext uri="{FF2B5EF4-FFF2-40B4-BE49-F238E27FC236}">
                    <a16:creationId xmlns:a16="http://schemas.microsoft.com/office/drawing/2014/main" id="{67349801-1491-1A94-FD2F-EB5A8645FE8C}"/>
                  </a:ext>
                </a:extLst>
              </p:cNvPr>
              <p:cNvSpPr txBox="1"/>
              <p:nvPr/>
            </p:nvSpPr>
            <p:spPr>
              <a:xfrm>
                <a:off x="529662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475" name="TextBox 1474">
                <a:extLst>
                  <a:ext uri="{FF2B5EF4-FFF2-40B4-BE49-F238E27FC236}">
                    <a16:creationId xmlns:a16="http://schemas.microsoft.com/office/drawing/2014/main" id="{0EE92583-7F14-7670-5D00-9F5BF75FF717}"/>
                  </a:ext>
                </a:extLst>
              </p:cNvPr>
              <p:cNvSpPr txBox="1"/>
              <p:nvPr/>
            </p:nvSpPr>
            <p:spPr>
              <a:xfrm>
                <a:off x="602305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476" name="TextBox 1475">
                <a:extLst>
                  <a:ext uri="{FF2B5EF4-FFF2-40B4-BE49-F238E27FC236}">
                    <a16:creationId xmlns:a16="http://schemas.microsoft.com/office/drawing/2014/main" id="{F5BF2A22-6BE0-D5D7-1AEE-22BB63967829}"/>
                  </a:ext>
                </a:extLst>
              </p:cNvPr>
              <p:cNvSpPr txBox="1"/>
              <p:nvPr/>
            </p:nvSpPr>
            <p:spPr>
              <a:xfrm>
                <a:off x="674260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1477" name="TextBox 1476">
                <a:extLst>
                  <a:ext uri="{FF2B5EF4-FFF2-40B4-BE49-F238E27FC236}">
                    <a16:creationId xmlns:a16="http://schemas.microsoft.com/office/drawing/2014/main" id="{ECB53102-6D21-092E-3538-860D960DDE42}"/>
                  </a:ext>
                </a:extLst>
              </p:cNvPr>
              <p:cNvSpPr txBox="1"/>
              <p:nvPr/>
            </p:nvSpPr>
            <p:spPr>
              <a:xfrm>
                <a:off x="745430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90</a:t>
                </a:r>
              </a:p>
            </p:txBody>
          </p:sp>
          <p:sp>
            <p:nvSpPr>
              <p:cNvPr id="1478" name="TextBox 1477">
                <a:extLst>
                  <a:ext uri="{FF2B5EF4-FFF2-40B4-BE49-F238E27FC236}">
                    <a16:creationId xmlns:a16="http://schemas.microsoft.com/office/drawing/2014/main" id="{577435F5-92E2-2CDC-4B4D-2DEE4B814A50}"/>
                  </a:ext>
                </a:extLst>
              </p:cNvPr>
              <p:cNvSpPr txBox="1"/>
              <p:nvPr/>
            </p:nvSpPr>
            <p:spPr>
              <a:xfrm>
                <a:off x="815508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1479" name="TextBox 1478">
                <a:extLst>
                  <a:ext uri="{FF2B5EF4-FFF2-40B4-BE49-F238E27FC236}">
                    <a16:creationId xmlns:a16="http://schemas.microsoft.com/office/drawing/2014/main" id="{E61C9F21-CCB7-FC47-1A0F-79CDA722B94C}"/>
                  </a:ext>
                </a:extLst>
              </p:cNvPr>
              <p:cNvSpPr txBox="1"/>
              <p:nvPr/>
            </p:nvSpPr>
            <p:spPr>
              <a:xfrm>
                <a:off x="887590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B165D7C9-29E4-F030-EEFA-95A9364A46BC}"/>
                  </a:ext>
                </a:extLst>
              </p:cNvPr>
              <p:cNvSpPr txBox="1"/>
              <p:nvPr/>
            </p:nvSpPr>
            <p:spPr>
              <a:xfrm>
                <a:off x="9583131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120</a:t>
                </a:r>
              </a:p>
            </p:txBody>
          </p:sp>
          <p:sp>
            <p:nvSpPr>
              <p:cNvPr id="1481" name="TextBox 1480">
                <a:extLst>
                  <a:ext uri="{FF2B5EF4-FFF2-40B4-BE49-F238E27FC236}">
                    <a16:creationId xmlns:a16="http://schemas.microsoft.com/office/drawing/2014/main" id="{824F85BA-806E-12A1-4C0A-A9FFEC51AB47}"/>
                  </a:ext>
                </a:extLst>
              </p:cNvPr>
              <p:cNvSpPr txBox="1"/>
              <p:nvPr/>
            </p:nvSpPr>
            <p:spPr>
              <a:xfrm>
                <a:off x="1031243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1482" name="TextBox 1481">
                <a:extLst>
                  <a:ext uri="{FF2B5EF4-FFF2-40B4-BE49-F238E27FC236}">
                    <a16:creationId xmlns:a16="http://schemas.microsoft.com/office/drawing/2014/main" id="{10449AAF-4D69-C2FF-2233-62A388730F4E}"/>
                  </a:ext>
                </a:extLst>
              </p:cNvPr>
              <p:cNvSpPr txBox="1"/>
              <p:nvPr/>
            </p:nvSpPr>
            <p:spPr>
              <a:xfrm>
                <a:off x="1103325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140</a:t>
                </a:r>
              </a:p>
            </p:txBody>
          </p:sp>
          <p:sp>
            <p:nvSpPr>
              <p:cNvPr id="1483" name="TextBox 1482">
                <a:extLst>
                  <a:ext uri="{FF2B5EF4-FFF2-40B4-BE49-F238E27FC236}">
                    <a16:creationId xmlns:a16="http://schemas.microsoft.com/office/drawing/2014/main" id="{FA01EFDB-107D-EE4E-188A-BB97AF19CD07}"/>
                  </a:ext>
                </a:extLst>
              </p:cNvPr>
              <p:cNvSpPr txBox="1"/>
              <p:nvPr/>
            </p:nvSpPr>
            <p:spPr>
              <a:xfrm>
                <a:off x="11740486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150</a:t>
                </a:r>
              </a:p>
            </p:txBody>
          </p:sp>
          <p:sp>
            <p:nvSpPr>
              <p:cNvPr id="1675" name="TextBox 1674">
                <a:extLst>
                  <a:ext uri="{FF2B5EF4-FFF2-40B4-BE49-F238E27FC236}">
                    <a16:creationId xmlns:a16="http://schemas.microsoft.com/office/drawing/2014/main" id="{E9560F27-22A7-0BCD-62A7-ED87F6D905C3}"/>
                  </a:ext>
                </a:extLst>
              </p:cNvPr>
              <p:cNvSpPr txBox="1"/>
              <p:nvPr/>
            </p:nvSpPr>
            <p:spPr>
              <a:xfrm>
                <a:off x="6396096" y="1208224"/>
                <a:ext cx="86562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75</a:t>
                </a:r>
              </a:p>
            </p:txBody>
          </p:sp>
          <p:sp>
            <p:nvSpPr>
              <p:cNvPr id="1676" name="TextBox 1675">
                <a:extLst>
                  <a:ext uri="{FF2B5EF4-FFF2-40B4-BE49-F238E27FC236}">
                    <a16:creationId xmlns:a16="http://schemas.microsoft.com/office/drawing/2014/main" id="{959D2E62-CA50-A0B1-6385-8F88896449F9}"/>
                  </a:ext>
                </a:extLst>
              </p:cNvPr>
              <p:cNvSpPr txBox="1"/>
              <p:nvPr/>
            </p:nvSpPr>
            <p:spPr>
              <a:xfrm>
                <a:off x="8533485" y="1208224"/>
                <a:ext cx="12984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sp>
          <p:nvSpPr>
            <p:cNvPr id="23" name="직사각형 260">
              <a:extLst>
                <a:ext uri="{FF2B5EF4-FFF2-40B4-BE49-F238E27FC236}">
                  <a16:creationId xmlns:a16="http://schemas.microsoft.com/office/drawing/2014/main" id="{380CB1C0-FB34-DD5E-FED0-2BC3FF09F20D}"/>
                </a:ext>
              </a:extLst>
            </p:cNvPr>
            <p:cNvSpPr/>
            <p:nvPr/>
          </p:nvSpPr>
          <p:spPr>
            <a:xfrm>
              <a:off x="1038875" y="1211541"/>
              <a:ext cx="10800000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AE8424C5-038A-EB48-7464-BDF2041EF8BF}"/>
                </a:ext>
              </a:extLst>
            </p:cNvPr>
            <p:cNvGrpSpPr/>
            <p:nvPr/>
          </p:nvGrpSpPr>
          <p:grpSpPr>
            <a:xfrm>
              <a:off x="1040520" y="1211542"/>
              <a:ext cx="10798355" cy="2249775"/>
              <a:chOff x="1042166" y="4046146"/>
              <a:chExt cx="21601122" cy="2124746"/>
            </a:xfrm>
          </p:grpSpPr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97D3E87C-4767-5E72-0A31-C8CF8F7154C1}"/>
                  </a:ext>
                </a:extLst>
              </p:cNvPr>
              <p:cNvGrpSpPr/>
              <p:nvPr/>
            </p:nvGrpSpPr>
            <p:grpSpPr>
              <a:xfrm>
                <a:off x="1042166" y="4046146"/>
                <a:ext cx="8640374" cy="2124746"/>
                <a:chOff x="1042166" y="4046146"/>
                <a:chExt cx="8640374" cy="2124746"/>
              </a:xfrm>
            </p:grpSpPr>
            <p:cxnSp>
              <p:nvCxnSpPr>
                <p:cNvPr id="602" name="직선 연결선 601">
                  <a:extLst>
                    <a:ext uri="{FF2B5EF4-FFF2-40B4-BE49-F238E27FC236}">
                      <a16:creationId xmlns:a16="http://schemas.microsoft.com/office/drawing/2014/main" id="{806D0394-B2C2-0221-F31D-B9D74B5DA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직선 연결선 602">
                  <a:extLst>
                    <a:ext uri="{FF2B5EF4-FFF2-40B4-BE49-F238E27FC236}">
                      <a16:creationId xmlns:a16="http://schemas.microsoft.com/office/drawing/2014/main" id="{6BDE12D9-1C4B-7A2F-F5A7-E5BBA38A7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직선 연결선 603">
                  <a:extLst>
                    <a:ext uri="{FF2B5EF4-FFF2-40B4-BE49-F238E27FC236}">
                      <a16:creationId xmlns:a16="http://schemas.microsoft.com/office/drawing/2014/main" id="{E4461302-DE8F-E0E6-30E6-9C0A449FA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직선 연결선 604">
                  <a:extLst>
                    <a:ext uri="{FF2B5EF4-FFF2-40B4-BE49-F238E27FC236}">
                      <a16:creationId xmlns:a16="http://schemas.microsoft.com/office/drawing/2014/main" id="{7CDCBE78-ADA1-B419-1828-4D622EA5A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직선 연결선 605">
                  <a:extLst>
                    <a:ext uri="{FF2B5EF4-FFF2-40B4-BE49-F238E27FC236}">
                      <a16:creationId xmlns:a16="http://schemas.microsoft.com/office/drawing/2014/main" id="{68FA2432-F6EC-EA90-6060-DC2110A79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7" name="그룹 606">
                  <a:extLst>
                    <a:ext uri="{FF2B5EF4-FFF2-40B4-BE49-F238E27FC236}">
                      <a16:creationId xmlns:a16="http://schemas.microsoft.com/office/drawing/2014/main" id="{300DF4F0-318F-3A91-8111-3A37E0BC294F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1096" name="직선 연결선 1095">
                    <a:extLst>
                      <a:ext uri="{FF2B5EF4-FFF2-40B4-BE49-F238E27FC236}">
                        <a16:creationId xmlns:a16="http://schemas.microsoft.com/office/drawing/2014/main" id="{3BF58E87-2DCC-0391-CE3A-88BCE63C7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7" name="직선 연결선 1096">
                    <a:extLst>
                      <a:ext uri="{FF2B5EF4-FFF2-40B4-BE49-F238E27FC236}">
                        <a16:creationId xmlns:a16="http://schemas.microsoft.com/office/drawing/2014/main" id="{BCA86D5C-0D13-8C09-3994-202336F326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8" name="직선 연결선 1097">
                    <a:extLst>
                      <a:ext uri="{FF2B5EF4-FFF2-40B4-BE49-F238E27FC236}">
                        <a16:creationId xmlns:a16="http://schemas.microsoft.com/office/drawing/2014/main" id="{6A17024F-AA22-E08E-BB19-7458DDE11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9" name="직선 연결선 1098">
                    <a:extLst>
                      <a:ext uri="{FF2B5EF4-FFF2-40B4-BE49-F238E27FC236}">
                        <a16:creationId xmlns:a16="http://schemas.microsoft.com/office/drawing/2014/main" id="{3583CEF0-6D8B-3C0B-F2EF-A269DDCC2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0" name="직선 연결선 1099">
                    <a:extLst>
                      <a:ext uri="{FF2B5EF4-FFF2-40B4-BE49-F238E27FC236}">
                        <a16:creationId xmlns:a16="http://schemas.microsoft.com/office/drawing/2014/main" id="{5E40DA1E-BF32-5F26-59CD-E63798E84A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1" name="직선 연결선 1100">
                    <a:extLst>
                      <a:ext uri="{FF2B5EF4-FFF2-40B4-BE49-F238E27FC236}">
                        <a16:creationId xmlns:a16="http://schemas.microsoft.com/office/drawing/2014/main" id="{15D70489-F7E3-82F6-96A4-7DCB5ECC9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2" name="직선 연결선 1101">
                    <a:extLst>
                      <a:ext uri="{FF2B5EF4-FFF2-40B4-BE49-F238E27FC236}">
                        <a16:creationId xmlns:a16="http://schemas.microsoft.com/office/drawing/2014/main" id="{12E8A8CA-4966-81B6-E7D3-B8EB11C478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3" name="직선 연결선 1102">
                    <a:extLst>
                      <a:ext uri="{FF2B5EF4-FFF2-40B4-BE49-F238E27FC236}">
                        <a16:creationId xmlns:a16="http://schemas.microsoft.com/office/drawing/2014/main" id="{E09B366E-78B1-EEEA-328B-D00F14ACF7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직선 연결선 1103">
                    <a:extLst>
                      <a:ext uri="{FF2B5EF4-FFF2-40B4-BE49-F238E27FC236}">
                        <a16:creationId xmlns:a16="http://schemas.microsoft.com/office/drawing/2014/main" id="{41989FDA-868A-A7D8-1E38-98E923D5C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8" name="그룹 607">
                  <a:extLst>
                    <a:ext uri="{FF2B5EF4-FFF2-40B4-BE49-F238E27FC236}">
                      <a16:creationId xmlns:a16="http://schemas.microsoft.com/office/drawing/2014/main" id="{B0C635AC-FA6B-D3EF-94D3-539742C905BE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C70B8003-C0B3-58A7-4751-119E4E6D29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직선 연결선 1087">
                    <a:extLst>
                      <a:ext uri="{FF2B5EF4-FFF2-40B4-BE49-F238E27FC236}">
                        <a16:creationId xmlns:a16="http://schemas.microsoft.com/office/drawing/2014/main" id="{A6DFDD37-30BA-1063-161A-31C187289C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직선 연결선 1088">
                    <a:extLst>
                      <a:ext uri="{FF2B5EF4-FFF2-40B4-BE49-F238E27FC236}">
                        <a16:creationId xmlns:a16="http://schemas.microsoft.com/office/drawing/2014/main" id="{7D27EC87-26C6-C6EA-3310-EDC305C23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0" name="직선 연결선 1089">
                    <a:extLst>
                      <a:ext uri="{FF2B5EF4-FFF2-40B4-BE49-F238E27FC236}">
                        <a16:creationId xmlns:a16="http://schemas.microsoft.com/office/drawing/2014/main" id="{3836BFC3-7FDA-C942-0468-0B50D756C7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1" name="직선 연결선 1090">
                    <a:extLst>
                      <a:ext uri="{FF2B5EF4-FFF2-40B4-BE49-F238E27FC236}">
                        <a16:creationId xmlns:a16="http://schemas.microsoft.com/office/drawing/2014/main" id="{229616C3-427D-1E64-F548-CFB14EC984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2" name="직선 연결선 1091">
                    <a:extLst>
                      <a:ext uri="{FF2B5EF4-FFF2-40B4-BE49-F238E27FC236}">
                        <a16:creationId xmlns:a16="http://schemas.microsoft.com/office/drawing/2014/main" id="{B68929E1-3F9B-D255-6141-954A36F95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3" name="직선 연결선 1092">
                    <a:extLst>
                      <a:ext uri="{FF2B5EF4-FFF2-40B4-BE49-F238E27FC236}">
                        <a16:creationId xmlns:a16="http://schemas.microsoft.com/office/drawing/2014/main" id="{7C2BEEAF-7DC3-739F-6AFD-A77AA8BA7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4" name="직선 연결선 1093">
                    <a:extLst>
                      <a:ext uri="{FF2B5EF4-FFF2-40B4-BE49-F238E27FC236}">
                        <a16:creationId xmlns:a16="http://schemas.microsoft.com/office/drawing/2014/main" id="{D2F094AF-A546-B043-EA75-BD92ECC61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5" name="직선 연결선 1094">
                    <a:extLst>
                      <a:ext uri="{FF2B5EF4-FFF2-40B4-BE49-F238E27FC236}">
                        <a16:creationId xmlns:a16="http://schemas.microsoft.com/office/drawing/2014/main" id="{B3417A0A-EBC7-828C-35E6-DC6524511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9" name="그룹 608">
                  <a:extLst>
                    <a:ext uri="{FF2B5EF4-FFF2-40B4-BE49-F238E27FC236}">
                      <a16:creationId xmlns:a16="http://schemas.microsoft.com/office/drawing/2014/main" id="{CF0F9C2C-2A33-0A4C-BF51-03CD4BA8AC31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F5C68AAB-E16C-8394-8F49-E517E74B4B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F44A5264-C8EC-BD7B-AAE3-3E71D6A2F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E66BCF6D-D05B-8B45-56A4-CA90EE950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29F32D5B-7229-AD87-268B-519F4FAF7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7F2877F5-1310-2DE0-A92B-BCDDA900C9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직선 연결선 249">
                    <a:extLst>
                      <a:ext uri="{FF2B5EF4-FFF2-40B4-BE49-F238E27FC236}">
                        <a16:creationId xmlns:a16="http://schemas.microsoft.com/office/drawing/2014/main" id="{D3E209FF-D91C-5957-AD2E-E5C765F231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>
                    <a:extLst>
                      <a:ext uri="{FF2B5EF4-FFF2-40B4-BE49-F238E27FC236}">
                        <a16:creationId xmlns:a16="http://schemas.microsoft.com/office/drawing/2014/main" id="{E8DA42AA-464A-4768-CF53-DC09F5113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>
                    <a:extLst>
                      <a:ext uri="{FF2B5EF4-FFF2-40B4-BE49-F238E27FC236}">
                        <a16:creationId xmlns:a16="http://schemas.microsoft.com/office/drawing/2014/main" id="{E5C93B38-5A41-3384-56EA-9E74604608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AC165BD9-5431-4489-AFC8-538EBD6CF5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0" name="그룹 609">
                  <a:extLst>
                    <a:ext uri="{FF2B5EF4-FFF2-40B4-BE49-F238E27FC236}">
                      <a16:creationId xmlns:a16="http://schemas.microsoft.com/office/drawing/2014/main" id="{13C24136-6C16-4412-4510-C328A368A553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92FD6D97-488A-6FF4-F329-42219E8DC7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7497A7B3-3793-D161-9433-82A5241C3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03DF8053-5539-6338-45B1-F96DED090C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7428909B-52FE-5953-9AC1-D825B24E2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8EAA8BC7-36F8-D193-C40C-08BD216D2B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FDBADDBB-724D-7D3A-8E4A-017C8B154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EB710821-E7B2-ED62-956F-C9E909B195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698BE5F8-17F8-9FD4-8572-3F064C8135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B292CE5F-CF74-3682-F845-4A84ADC31E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1" name="그룹 610">
                  <a:extLst>
                    <a:ext uri="{FF2B5EF4-FFF2-40B4-BE49-F238E27FC236}">
                      <a16:creationId xmlns:a16="http://schemas.microsoft.com/office/drawing/2014/main" id="{C1BD3C97-6988-E58B-1F69-9EE075AE3BF1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6B8A8A8C-7120-B6D7-3204-8490268A8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직선 연결선 214">
                    <a:extLst>
                      <a:ext uri="{FF2B5EF4-FFF2-40B4-BE49-F238E27FC236}">
                        <a16:creationId xmlns:a16="http://schemas.microsoft.com/office/drawing/2014/main" id="{8FA486BF-2005-1F74-4576-3C426F416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직선 연결선 215">
                    <a:extLst>
                      <a:ext uri="{FF2B5EF4-FFF2-40B4-BE49-F238E27FC236}">
                        <a16:creationId xmlns:a16="http://schemas.microsoft.com/office/drawing/2014/main" id="{DD255DDE-25A2-412E-5BF3-64C6C32906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6FCC4490-5458-387B-951B-B947185DC8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4F34A4BD-0BCB-0A30-BB38-C4502A30F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AB1B0F30-0D7B-CEE4-C0D1-CAAE44182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B128E1FE-5977-E42C-7241-92F4F1441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2DC7D6A3-9B6B-FABC-AD32-F0492AFD53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59BDC69B-6764-0026-79B5-8E5103D782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2" name="그룹 611">
                  <a:extLst>
                    <a:ext uri="{FF2B5EF4-FFF2-40B4-BE49-F238E27FC236}">
                      <a16:creationId xmlns:a16="http://schemas.microsoft.com/office/drawing/2014/main" id="{D8E378F7-335F-279E-DD11-ACB6A3CE7E67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626" name="직선 연결선 625">
                    <a:extLst>
                      <a:ext uri="{FF2B5EF4-FFF2-40B4-BE49-F238E27FC236}">
                        <a16:creationId xmlns:a16="http://schemas.microsoft.com/office/drawing/2014/main" id="{54E8AA6D-B9B9-3B88-A1A4-CE6683F9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직선 연결선 626">
                    <a:extLst>
                      <a:ext uri="{FF2B5EF4-FFF2-40B4-BE49-F238E27FC236}">
                        <a16:creationId xmlns:a16="http://schemas.microsoft.com/office/drawing/2014/main" id="{AE85A60B-0BF9-9EF1-17E8-42F33E544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직선 연결선 627">
                    <a:extLst>
                      <a:ext uri="{FF2B5EF4-FFF2-40B4-BE49-F238E27FC236}">
                        <a16:creationId xmlns:a16="http://schemas.microsoft.com/office/drawing/2014/main" id="{C59760EE-B110-C8F9-9FD6-153A36220C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직선 연결선 628">
                    <a:extLst>
                      <a:ext uri="{FF2B5EF4-FFF2-40B4-BE49-F238E27FC236}">
                        <a16:creationId xmlns:a16="http://schemas.microsoft.com/office/drawing/2014/main" id="{C7457014-0314-DF01-5964-61D4232D9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직선 연결선 629">
                    <a:extLst>
                      <a:ext uri="{FF2B5EF4-FFF2-40B4-BE49-F238E27FC236}">
                        <a16:creationId xmlns:a16="http://schemas.microsoft.com/office/drawing/2014/main" id="{77E079A5-1D37-B4FB-A000-8F43B1C88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직선 연결선 633">
                    <a:extLst>
                      <a:ext uri="{FF2B5EF4-FFF2-40B4-BE49-F238E27FC236}">
                        <a16:creationId xmlns:a16="http://schemas.microsoft.com/office/drawing/2014/main" id="{47B9CC45-B5E9-48CB-8CCD-6BC4F2AB89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직선 연결선 637">
                    <a:extLst>
                      <a:ext uri="{FF2B5EF4-FFF2-40B4-BE49-F238E27FC236}">
                        <a16:creationId xmlns:a16="http://schemas.microsoft.com/office/drawing/2014/main" id="{4C1CF50F-E0D5-3FDA-7BDD-BAE085CC0F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A863550C-5196-9434-BB60-D37787E324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>
                    <a:extLst>
                      <a:ext uri="{FF2B5EF4-FFF2-40B4-BE49-F238E27FC236}">
                        <a16:creationId xmlns:a16="http://schemas.microsoft.com/office/drawing/2014/main" id="{AF45AA3B-26EA-179F-9190-353CC9A35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3" name="직선 연결선 612">
                  <a:extLst>
                    <a:ext uri="{FF2B5EF4-FFF2-40B4-BE49-F238E27FC236}">
                      <a16:creationId xmlns:a16="http://schemas.microsoft.com/office/drawing/2014/main" id="{215E46C3-6B53-4A43-1646-645F1900B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직선 연결선 615">
                  <a:extLst>
                    <a:ext uri="{FF2B5EF4-FFF2-40B4-BE49-F238E27FC236}">
                      <a16:creationId xmlns:a16="http://schemas.microsoft.com/office/drawing/2014/main" id="{AFD327A9-B93D-3977-564E-2D7A62C47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166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그룹 259">
                <a:extLst>
                  <a:ext uri="{FF2B5EF4-FFF2-40B4-BE49-F238E27FC236}">
                    <a16:creationId xmlns:a16="http://schemas.microsoft.com/office/drawing/2014/main" id="{0F07899A-E785-5AC2-2752-3CD23F430035}"/>
                  </a:ext>
                </a:extLst>
              </p:cNvPr>
              <p:cNvGrpSpPr/>
              <p:nvPr/>
            </p:nvGrpSpPr>
            <p:grpSpPr>
              <a:xfrm>
                <a:off x="9826916" y="4046146"/>
                <a:ext cx="8495998" cy="2124746"/>
                <a:chOff x="1186542" y="4046146"/>
                <a:chExt cx="8495998" cy="2124746"/>
              </a:xfrm>
            </p:grpSpPr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FC1E4EE8-5DA7-9F8A-8698-C6E666B44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87F57319-75F6-F169-EB30-0E470D61C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F00F12C1-04CA-760D-E94D-1B92A094C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9386A921-3DAF-9F8F-6F9B-4F418B63A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9018FCA-1BAE-B906-4A81-C821A4BD0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0" name="그룹 269">
                  <a:extLst>
                    <a:ext uri="{FF2B5EF4-FFF2-40B4-BE49-F238E27FC236}">
                      <a16:creationId xmlns:a16="http://schemas.microsoft.com/office/drawing/2014/main" id="{EA559731-2B4B-2DEC-7CF7-05BA16DFD110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D99A7F07-4E58-B182-5BB5-143E0B87BD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A4C5B5CB-EBF7-ECAD-DAF2-A7BD85ADFD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DBAD5D20-5175-66AA-0397-E82A9DECB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E330EFBF-3C75-923C-65AA-582F80DCB9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D3865E30-DAAD-5F16-133B-14E7CD21E8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B2C02369-FC9E-874F-2667-F0316DE726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12AF11E9-B3D3-D1F3-F6EB-6273BBFC5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B6B9D519-793D-F6B1-6465-9E1C779946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17711509-FBD8-2CA7-3292-7CFAAD5EB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360854B6-4724-5D8E-1219-FC30C164CD2F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33" name="직선 연결선 332">
                    <a:extLst>
                      <a:ext uri="{FF2B5EF4-FFF2-40B4-BE49-F238E27FC236}">
                        <a16:creationId xmlns:a16="http://schemas.microsoft.com/office/drawing/2014/main" id="{82E801EE-109B-68C6-1647-605630BBDF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직선 연결선 333">
                    <a:extLst>
                      <a:ext uri="{FF2B5EF4-FFF2-40B4-BE49-F238E27FC236}">
                        <a16:creationId xmlns:a16="http://schemas.microsoft.com/office/drawing/2014/main" id="{70A02448-2B7B-5364-EE01-6A5105C55A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직선 연결선 334">
                    <a:extLst>
                      <a:ext uri="{FF2B5EF4-FFF2-40B4-BE49-F238E27FC236}">
                        <a16:creationId xmlns:a16="http://schemas.microsoft.com/office/drawing/2014/main" id="{C506FDE2-6D10-1519-5760-EA56FAEB3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직선 연결선 335">
                    <a:extLst>
                      <a:ext uri="{FF2B5EF4-FFF2-40B4-BE49-F238E27FC236}">
                        <a16:creationId xmlns:a16="http://schemas.microsoft.com/office/drawing/2014/main" id="{59109C9E-74D7-5C60-0755-ADE2DC5CF9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직선 연결선 336">
                    <a:extLst>
                      <a:ext uri="{FF2B5EF4-FFF2-40B4-BE49-F238E27FC236}">
                        <a16:creationId xmlns:a16="http://schemas.microsoft.com/office/drawing/2014/main" id="{92478F58-2F08-4213-C823-271C368078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 338">
                    <a:extLst>
                      <a:ext uri="{FF2B5EF4-FFF2-40B4-BE49-F238E27FC236}">
                        <a16:creationId xmlns:a16="http://schemas.microsoft.com/office/drawing/2014/main" id="{3DF7C007-59C9-2DC8-C1C6-5A37C627F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 339">
                    <a:extLst>
                      <a:ext uri="{FF2B5EF4-FFF2-40B4-BE49-F238E27FC236}">
                        <a16:creationId xmlns:a16="http://schemas.microsoft.com/office/drawing/2014/main" id="{D9209C2C-3C69-3BD1-D968-A913DFA604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직선 연결선 340">
                    <a:extLst>
                      <a:ext uri="{FF2B5EF4-FFF2-40B4-BE49-F238E27FC236}">
                        <a16:creationId xmlns:a16="http://schemas.microsoft.com/office/drawing/2014/main" id="{7CDABFDF-8A24-D529-FB57-F2C8D286C2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>
                    <a:extLst>
                      <a:ext uri="{FF2B5EF4-FFF2-40B4-BE49-F238E27FC236}">
                        <a16:creationId xmlns:a16="http://schemas.microsoft.com/office/drawing/2014/main" id="{CA391802-EA45-9C0E-DF80-C1D33BA1DF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8" name="그룹 287">
                  <a:extLst>
                    <a:ext uri="{FF2B5EF4-FFF2-40B4-BE49-F238E27FC236}">
                      <a16:creationId xmlns:a16="http://schemas.microsoft.com/office/drawing/2014/main" id="{2B24BF64-3F0B-6EE6-4FA2-085F26C3B3CA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37AA4D3C-F6DD-C762-A2A8-6A54528E02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1DE1C390-E612-9E11-9A25-660A319E3F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315D6F11-3B42-0753-4CEF-CF40CCF621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5CA2E82F-8034-0F9D-CC02-F893A19453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A4925A7E-F80C-8E58-ED8C-9E8CDA33F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B5A46A83-5197-45B1-4461-B46F093C6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77B10257-B41A-BEEE-D40C-C39061A85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CA1F771C-FB40-B8AF-F4ED-D7356F113E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직선 연결선 331">
                    <a:extLst>
                      <a:ext uri="{FF2B5EF4-FFF2-40B4-BE49-F238E27FC236}">
                        <a16:creationId xmlns:a16="http://schemas.microsoft.com/office/drawing/2014/main" id="{2FC878F2-70B5-F075-AD6E-326FCE62B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0" name="그룹 289">
                  <a:extLst>
                    <a:ext uri="{FF2B5EF4-FFF2-40B4-BE49-F238E27FC236}">
                      <a16:creationId xmlns:a16="http://schemas.microsoft.com/office/drawing/2014/main" id="{8FBDF8BD-C0F2-20D9-93CB-E70407306E5D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0AAAF65B-2ACF-6009-944D-6C8690BC7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D47D787C-D3F8-A89E-E58E-33A8A73BD4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478F4E5-A594-47B9-F664-41EA1ED30C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D86E54A3-FB7E-F075-AD8E-492545DDF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B1465E6E-6D47-E1E0-CF66-97DE5660A8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6B5F777A-FE37-E697-509E-BA640272A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7245AECA-2E37-1422-29DD-D653275C44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5D48D997-DE5F-C4D1-FFED-54D50CEA25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30D069E7-4011-8AE6-A9AA-B1A5B3F074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2" name="그룹 291">
                  <a:extLst>
                    <a:ext uri="{FF2B5EF4-FFF2-40B4-BE49-F238E27FC236}">
                      <a16:creationId xmlns:a16="http://schemas.microsoft.com/office/drawing/2014/main" id="{0AC956D0-4FA8-87B3-C4B0-A947758980A7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C9D92899-405A-AFE0-6B11-367E5DA83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20F5C5C7-079A-D483-F9A7-0040DCF42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AA1B33EE-EDB2-6627-DE41-B7AC1B71B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79F2F7E9-34F4-D50D-4353-1AD93ACF74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E9A36621-DBEF-E569-78F4-0459652DA2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AA8BF772-7053-283D-A72E-CA4945588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541C6E08-178B-06FF-9BE2-7E1E8982F5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DD5F2094-DE2A-4007-B590-B232ED0A9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F282DF80-769C-0867-DBD6-48EE6AE168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3" name="그룹 292">
                  <a:extLst>
                    <a:ext uri="{FF2B5EF4-FFF2-40B4-BE49-F238E27FC236}">
                      <a16:creationId xmlns:a16="http://schemas.microsoft.com/office/drawing/2014/main" id="{1FCE29EE-2FCB-1DF6-FBED-4EFB38F926B0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05612C02-CB5D-2D5F-C1E8-D5F2EEB18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C56B828C-A493-2B79-E043-ECC0143B8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E473844D-21C1-C058-58D3-7563BE31CE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E4D568CD-8415-780A-03FE-A9C3701A8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0C47B0B4-4F24-489A-86D7-48992F6167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EC31A16-8DEE-A4D8-931C-30DFF5821C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3D4FA926-E48B-2D12-E666-99997AA79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4DC2DFAD-C81A-7368-905D-E2A8BCD89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93C54189-70B8-6341-C30D-23E0072CAC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4" name="직선 연결선 293">
                  <a:extLst>
                    <a:ext uri="{FF2B5EF4-FFF2-40B4-BE49-F238E27FC236}">
                      <a16:creationId xmlns:a16="http://schemas.microsoft.com/office/drawing/2014/main" id="{B676CACB-2887-0CE5-2FC9-7C037EC68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6" name="그룹 425">
                <a:extLst>
                  <a:ext uri="{FF2B5EF4-FFF2-40B4-BE49-F238E27FC236}">
                    <a16:creationId xmlns:a16="http://schemas.microsoft.com/office/drawing/2014/main" id="{48257D4F-31C2-93D6-1A6E-F98164CA177F}"/>
                  </a:ext>
                </a:extLst>
              </p:cNvPr>
              <p:cNvGrpSpPr/>
              <p:nvPr/>
            </p:nvGrpSpPr>
            <p:grpSpPr>
              <a:xfrm>
                <a:off x="18467289" y="4046146"/>
                <a:ext cx="4175999" cy="2124746"/>
                <a:chOff x="18467289" y="5108519"/>
                <a:chExt cx="4175999" cy="2124746"/>
              </a:xfrm>
            </p:grpSpPr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2970EE7A-718C-8766-F051-F3A2C07EE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4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3876D4EB-8918-F6BE-06AE-A93CC3402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63289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41B4CCB5-E885-27AE-E509-F153972E3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0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A91BC26C-6A47-FFE4-7FDF-E7B2F8ECD6A2}"/>
                    </a:ext>
                  </a:extLst>
                </p:cNvPr>
                <p:cNvGrpSpPr/>
                <p:nvPr/>
              </p:nvGrpSpPr>
              <p:grpSpPr>
                <a:xfrm>
                  <a:off x="18467289" y="5108519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414" name="직선 연결선 413">
                    <a:extLst>
                      <a:ext uri="{FF2B5EF4-FFF2-40B4-BE49-F238E27FC236}">
                        <a16:creationId xmlns:a16="http://schemas.microsoft.com/office/drawing/2014/main" id="{D5BA68B4-363F-2F7C-35D8-6A0B705808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직선 연결선 414">
                    <a:extLst>
                      <a:ext uri="{FF2B5EF4-FFF2-40B4-BE49-F238E27FC236}">
                        <a16:creationId xmlns:a16="http://schemas.microsoft.com/office/drawing/2014/main" id="{23518F46-93DE-B286-1CA5-66E2CC91D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직선 연결선 415">
                    <a:extLst>
                      <a:ext uri="{FF2B5EF4-FFF2-40B4-BE49-F238E27FC236}">
                        <a16:creationId xmlns:a16="http://schemas.microsoft.com/office/drawing/2014/main" id="{389E4EE7-2252-84B3-2C6C-C2DB63D9C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직선 연결선 416">
                    <a:extLst>
                      <a:ext uri="{FF2B5EF4-FFF2-40B4-BE49-F238E27FC236}">
                        <a16:creationId xmlns:a16="http://schemas.microsoft.com/office/drawing/2014/main" id="{983F7197-9A8E-2F3C-02B1-CCB31E3F4F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직선 연결선 420">
                    <a:extLst>
                      <a:ext uri="{FF2B5EF4-FFF2-40B4-BE49-F238E27FC236}">
                        <a16:creationId xmlns:a16="http://schemas.microsoft.com/office/drawing/2014/main" id="{C370507A-434F-393F-BFBE-7C7F1FD834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직선 연결선 421">
                    <a:extLst>
                      <a:ext uri="{FF2B5EF4-FFF2-40B4-BE49-F238E27FC236}">
                        <a16:creationId xmlns:a16="http://schemas.microsoft.com/office/drawing/2014/main" id="{07E49E9C-DC35-6CC3-89EA-964CC4852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직선 연결선 422">
                    <a:extLst>
                      <a:ext uri="{FF2B5EF4-FFF2-40B4-BE49-F238E27FC236}">
                        <a16:creationId xmlns:a16="http://schemas.microsoft.com/office/drawing/2014/main" id="{4A4D8816-2023-E596-87CA-544377308E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직선 연결선 423">
                    <a:extLst>
                      <a:ext uri="{FF2B5EF4-FFF2-40B4-BE49-F238E27FC236}">
                        <a16:creationId xmlns:a16="http://schemas.microsoft.com/office/drawing/2014/main" id="{E958C73A-6DB5-665F-20DA-1B69D71C4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직선 연결선 424">
                    <a:extLst>
                      <a:ext uri="{FF2B5EF4-FFF2-40B4-BE49-F238E27FC236}">
                        <a16:creationId xmlns:a16="http://schemas.microsoft.com/office/drawing/2014/main" id="{FBCA230A-D639-A99A-CA10-BB423D5270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D7EF484D-2C50-2683-9B96-BE32A231BD60}"/>
                    </a:ext>
                  </a:extLst>
                </p:cNvPr>
                <p:cNvGrpSpPr/>
                <p:nvPr/>
              </p:nvGrpSpPr>
              <p:grpSpPr>
                <a:xfrm>
                  <a:off x="19907289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405" name="직선 연결선 404">
                    <a:extLst>
                      <a:ext uri="{FF2B5EF4-FFF2-40B4-BE49-F238E27FC236}">
                        <a16:creationId xmlns:a16="http://schemas.microsoft.com/office/drawing/2014/main" id="{21BA3D54-FE4B-7638-D40B-C3A4B3534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직선 연결선 405">
                    <a:extLst>
                      <a:ext uri="{FF2B5EF4-FFF2-40B4-BE49-F238E27FC236}">
                        <a16:creationId xmlns:a16="http://schemas.microsoft.com/office/drawing/2014/main" id="{0D9FDF59-40B9-6DF6-417F-D3A59547C5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직선 연결선 406">
                    <a:extLst>
                      <a:ext uri="{FF2B5EF4-FFF2-40B4-BE49-F238E27FC236}">
                        <a16:creationId xmlns:a16="http://schemas.microsoft.com/office/drawing/2014/main" id="{0AFE03D7-BF48-6C7A-2A70-F0332983F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직선 연결선 407">
                    <a:extLst>
                      <a:ext uri="{FF2B5EF4-FFF2-40B4-BE49-F238E27FC236}">
                        <a16:creationId xmlns:a16="http://schemas.microsoft.com/office/drawing/2014/main" id="{23F3FE15-4F1C-E427-015B-D702BF193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직선 연결선 408">
                    <a:extLst>
                      <a:ext uri="{FF2B5EF4-FFF2-40B4-BE49-F238E27FC236}">
                        <a16:creationId xmlns:a16="http://schemas.microsoft.com/office/drawing/2014/main" id="{7D03B511-47C8-5FD9-F2F9-3C588BFEC1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직선 연결선 409">
                    <a:extLst>
                      <a:ext uri="{FF2B5EF4-FFF2-40B4-BE49-F238E27FC236}">
                        <a16:creationId xmlns:a16="http://schemas.microsoft.com/office/drawing/2014/main" id="{E2E2A9B0-576E-047C-8F20-D65E34838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직선 연결선 410">
                    <a:extLst>
                      <a:ext uri="{FF2B5EF4-FFF2-40B4-BE49-F238E27FC236}">
                        <a16:creationId xmlns:a16="http://schemas.microsoft.com/office/drawing/2014/main" id="{4DBE27BC-3DA2-8F67-D4E6-427EB656BA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직선 연결선 411">
                    <a:extLst>
                      <a:ext uri="{FF2B5EF4-FFF2-40B4-BE49-F238E27FC236}">
                        <a16:creationId xmlns:a16="http://schemas.microsoft.com/office/drawing/2014/main" id="{6BFDFF52-C310-FB58-8197-BFD1657861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직선 연결선 412">
                    <a:extLst>
                      <a:ext uri="{FF2B5EF4-FFF2-40B4-BE49-F238E27FC236}">
                        <a16:creationId xmlns:a16="http://schemas.microsoft.com/office/drawing/2014/main" id="{373C7000-E07E-ACA5-BEC4-887D1D51A3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8F7AAC70-09CF-C7E2-AB42-C6244F8AC7E6}"/>
                    </a:ext>
                  </a:extLst>
                </p:cNvPr>
                <p:cNvGrpSpPr/>
                <p:nvPr/>
              </p:nvGrpSpPr>
              <p:grpSpPr>
                <a:xfrm>
                  <a:off x="21347288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71E8FEC9-025D-F37D-F98C-2BE63C1FB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BDF40EC1-CBDD-6C32-5FAC-F94763E26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956D09D8-A970-CF15-9C60-89DA00D256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2DD2A8B5-D559-36AB-D425-193EF90831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직선 연결선 399">
                    <a:extLst>
                      <a:ext uri="{FF2B5EF4-FFF2-40B4-BE49-F238E27FC236}">
                        <a16:creationId xmlns:a16="http://schemas.microsoft.com/office/drawing/2014/main" id="{26C50F2A-E44C-A436-56C3-5227BDB12B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직선 연결선 400">
                    <a:extLst>
                      <a:ext uri="{FF2B5EF4-FFF2-40B4-BE49-F238E27FC236}">
                        <a16:creationId xmlns:a16="http://schemas.microsoft.com/office/drawing/2014/main" id="{2EE49D70-ED0E-2592-B83F-07D9827E8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직선 연결선 401">
                    <a:extLst>
                      <a:ext uri="{FF2B5EF4-FFF2-40B4-BE49-F238E27FC236}">
                        <a16:creationId xmlns:a16="http://schemas.microsoft.com/office/drawing/2014/main" id="{C2FCAC82-0ADD-9270-150F-EEABD2729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직선 연결선 402">
                    <a:extLst>
                      <a:ext uri="{FF2B5EF4-FFF2-40B4-BE49-F238E27FC236}">
                        <a16:creationId xmlns:a16="http://schemas.microsoft.com/office/drawing/2014/main" id="{40283650-0C5C-ED64-8612-1BE6231D2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직선 연결선 403">
                    <a:extLst>
                      <a:ext uri="{FF2B5EF4-FFF2-40B4-BE49-F238E27FC236}">
                        <a16:creationId xmlns:a16="http://schemas.microsoft.com/office/drawing/2014/main" id="{A746C0B0-2EE8-0A58-856E-DF47075268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F970739-AF70-9587-152A-3AB2A9AF016F}"/>
                </a:ext>
              </a:extLst>
            </p:cNvPr>
            <p:cNvSpPr/>
            <p:nvPr/>
          </p:nvSpPr>
          <p:spPr>
            <a:xfrm>
              <a:off x="1040520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5F9A4C17-628A-7469-2E30-9E1B4C1BE710}"/>
                </a:ext>
              </a:extLst>
            </p:cNvPr>
            <p:cNvSpPr/>
            <p:nvPr/>
          </p:nvSpPr>
          <p:spPr>
            <a:xfrm>
              <a:off x="3199894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" name="직사각형 310">
              <a:extLst>
                <a:ext uri="{FF2B5EF4-FFF2-40B4-BE49-F238E27FC236}">
                  <a16:creationId xmlns:a16="http://schemas.microsoft.com/office/drawing/2014/main" id="{C7485306-9F44-649F-E98B-F15A4A7302CE}"/>
                </a:ext>
              </a:extLst>
            </p:cNvPr>
            <p:cNvSpPr/>
            <p:nvPr/>
          </p:nvSpPr>
          <p:spPr>
            <a:xfrm>
              <a:off x="8599266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0809CAB-914E-9B85-9C27-C2EA8BC6AA95}"/>
                </a:ext>
              </a:extLst>
            </p:cNvPr>
            <p:cNvSpPr/>
            <p:nvPr/>
          </p:nvSpPr>
          <p:spPr>
            <a:xfrm>
              <a:off x="1040520" y="1211542"/>
              <a:ext cx="10797794" cy="2259145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585" name="그룹 584">
              <a:extLst>
                <a:ext uri="{FF2B5EF4-FFF2-40B4-BE49-F238E27FC236}">
                  <a16:creationId xmlns:a16="http://schemas.microsoft.com/office/drawing/2014/main" id="{4507CED0-A2A9-B2F2-BE1F-C84FC16F948B}"/>
                </a:ext>
              </a:extLst>
            </p:cNvPr>
            <p:cNvGrpSpPr/>
            <p:nvPr/>
          </p:nvGrpSpPr>
          <p:grpSpPr>
            <a:xfrm>
              <a:off x="211243" y="2220149"/>
              <a:ext cx="807731" cy="485171"/>
              <a:chOff x="211243" y="2178189"/>
              <a:chExt cx="807731" cy="485171"/>
            </a:xfrm>
          </p:grpSpPr>
          <p:sp>
            <p:nvSpPr>
              <p:cNvPr id="586" name="자유형: 도형 585">
                <a:extLst>
                  <a:ext uri="{FF2B5EF4-FFF2-40B4-BE49-F238E27FC236}">
                    <a16:creationId xmlns:a16="http://schemas.microsoft.com/office/drawing/2014/main" id="{A359DF5F-7A04-332F-FC88-38F8A479618C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93F71010-C04B-57AE-F5AB-E6DF8CDCA4A0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576" name="그룹 575">
              <a:extLst>
                <a:ext uri="{FF2B5EF4-FFF2-40B4-BE49-F238E27FC236}">
                  <a16:creationId xmlns:a16="http://schemas.microsoft.com/office/drawing/2014/main" id="{62E8B60A-7376-6DDF-0A8A-AE62C816EE4A}"/>
                </a:ext>
              </a:extLst>
            </p:cNvPr>
            <p:cNvGrpSpPr/>
            <p:nvPr/>
          </p:nvGrpSpPr>
          <p:grpSpPr>
            <a:xfrm>
              <a:off x="211614" y="1716238"/>
              <a:ext cx="807360" cy="485171"/>
              <a:chOff x="211614" y="1681660"/>
              <a:chExt cx="807360" cy="485171"/>
            </a:xfrm>
          </p:grpSpPr>
          <p:sp>
            <p:nvSpPr>
              <p:cNvPr id="579" name="자유형: 도형 578">
                <a:extLst>
                  <a:ext uri="{FF2B5EF4-FFF2-40B4-BE49-F238E27FC236}">
                    <a16:creationId xmlns:a16="http://schemas.microsoft.com/office/drawing/2014/main" id="{A90BD580-1B2C-AF30-3142-3C209D744B1A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95B07D27-ECAE-B1A5-94E4-2873F1F084F5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8E64FDB4-2FD4-4433-0043-274985D94019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495" name="그룹 494">
              <a:extLst>
                <a:ext uri="{FF2B5EF4-FFF2-40B4-BE49-F238E27FC236}">
                  <a16:creationId xmlns:a16="http://schemas.microsoft.com/office/drawing/2014/main" id="{5A2A8757-CE77-3922-547C-19E87BEB67B6}"/>
                </a:ext>
              </a:extLst>
            </p:cNvPr>
            <p:cNvGrpSpPr/>
            <p:nvPr/>
          </p:nvGrpSpPr>
          <p:grpSpPr>
            <a:xfrm>
              <a:off x="211614" y="2724192"/>
              <a:ext cx="807360" cy="233216"/>
              <a:chOff x="211614" y="2682797"/>
              <a:chExt cx="807360" cy="233216"/>
            </a:xfrm>
          </p:grpSpPr>
          <p:sp>
            <p:nvSpPr>
              <p:cNvPr id="497" name="사각형: 둥근 모서리 496">
                <a:extLst>
                  <a:ext uri="{FF2B5EF4-FFF2-40B4-BE49-F238E27FC236}">
                    <a16:creationId xmlns:a16="http://schemas.microsoft.com/office/drawing/2014/main" id="{13EB0FA0-32E8-B2EE-5FE7-B772E0F996F2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F24AA679-04BA-D68B-0096-AE0C4D328860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91E5FD0-E7E0-D531-7CE0-274431978610}"/>
                </a:ext>
              </a:extLst>
            </p:cNvPr>
            <p:cNvGrpSpPr/>
            <p:nvPr/>
          </p:nvGrpSpPr>
          <p:grpSpPr>
            <a:xfrm>
              <a:off x="211614" y="3228102"/>
              <a:ext cx="807360" cy="233216"/>
              <a:chOff x="211614" y="2934011"/>
              <a:chExt cx="807360" cy="233216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82FAFC61-FEBC-8FCD-0E59-A6D78B4F61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FFADE0-3A38-E448-1D72-604323ED9CDD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C09146B-0914-0E59-4A0D-05AD06FBC5F3}"/>
                </a:ext>
              </a:extLst>
            </p:cNvPr>
            <p:cNvGrpSpPr/>
            <p:nvPr/>
          </p:nvGrpSpPr>
          <p:grpSpPr>
            <a:xfrm>
              <a:off x="211614" y="2976147"/>
              <a:ext cx="807360" cy="233216"/>
              <a:chOff x="211614" y="2934011"/>
              <a:chExt cx="807360" cy="233216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7F7E2DE9-F6E1-D0DB-82C5-1962EEA30782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7F7770A-92B4-D4BD-EC60-E82B9A4AAD0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582" name="직사각형 310">
              <a:extLst>
                <a:ext uri="{FF2B5EF4-FFF2-40B4-BE49-F238E27FC236}">
                  <a16:creationId xmlns:a16="http://schemas.microsoft.com/office/drawing/2014/main" id="{4CE8F253-381B-B287-E4E6-8F020FE7A743}"/>
                </a:ext>
              </a:extLst>
            </p:cNvPr>
            <p:cNvSpPr/>
            <p:nvPr/>
          </p:nvSpPr>
          <p:spPr>
            <a:xfrm>
              <a:off x="3199892" y="2227532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형태로 축적되는 에너지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88" name="직사각형 310">
              <a:extLst>
                <a:ext uri="{FF2B5EF4-FFF2-40B4-BE49-F238E27FC236}">
                  <a16:creationId xmlns:a16="http://schemas.microsoft.com/office/drawing/2014/main" id="{5D98C8FC-F64A-2519-68A6-9123DA7B0D40}"/>
                </a:ext>
              </a:extLst>
            </p:cNvPr>
            <p:cNvSpPr/>
            <p:nvPr/>
          </p:nvSpPr>
          <p:spPr>
            <a:xfrm>
              <a:off x="2479893" y="2227576"/>
              <a:ext cx="7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0" rIns="0" bIns="0" rtlCol="0" anchor="ctr" anchorCtr="0">
              <a:normAutofit/>
            </a:bodyPr>
            <a:lstStyle/>
            <a:p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 </a:t>
              </a:r>
              <a:r>
                <a:rPr lang="ko-KR" altLang="en-US" sz="6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파동</a:t>
              </a:r>
              <a:endPara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99" name="직사각형 310">
              <a:extLst>
                <a:ext uri="{FF2B5EF4-FFF2-40B4-BE49-F238E27FC236}">
                  <a16:creationId xmlns:a16="http://schemas.microsoft.com/office/drawing/2014/main" id="{F3DB366D-351E-93E1-3E9D-F24543E1D8F4}"/>
                </a:ext>
              </a:extLst>
            </p:cNvPr>
            <p:cNvSpPr/>
            <p:nvPr/>
          </p:nvSpPr>
          <p:spPr>
            <a:xfrm>
              <a:off x="1040520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후방의 공중으로 도약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5" name="직사각형 310">
              <a:extLst>
                <a:ext uri="{FF2B5EF4-FFF2-40B4-BE49-F238E27FC236}">
                  <a16:creationId xmlns:a16="http://schemas.microsoft.com/office/drawing/2014/main" id="{12B6B074-A54B-7648-A421-10C309B33FEF}"/>
                </a:ext>
              </a:extLst>
            </p:cNvPr>
            <p:cNvSpPr/>
            <p:nvPr/>
          </p:nvSpPr>
          <p:spPr>
            <a:xfrm>
              <a:off x="3199892" y="1717418"/>
              <a:ext cx="324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몸을 펼치며 투척 준비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6" name="직사각형 310">
              <a:extLst>
                <a:ext uri="{FF2B5EF4-FFF2-40B4-BE49-F238E27FC236}">
                  <a16:creationId xmlns:a16="http://schemas.microsoft.com/office/drawing/2014/main" id="{E816062F-9D98-A35D-ACFD-CD2CF42D62F5}"/>
                </a:ext>
              </a:extLst>
            </p:cNvPr>
            <p:cNvSpPr/>
            <p:nvPr/>
          </p:nvSpPr>
          <p:spPr>
            <a:xfrm>
              <a:off x="8599265" y="1753418"/>
              <a:ext cx="971530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510" name="직사각형 310">
              <a:extLst>
                <a:ext uri="{FF2B5EF4-FFF2-40B4-BE49-F238E27FC236}">
                  <a16:creationId xmlns:a16="http://schemas.microsoft.com/office/drawing/2014/main" id="{AA618A8B-A438-346E-F5DC-33A2B927A890}"/>
                </a:ext>
              </a:extLst>
            </p:cNvPr>
            <p:cNvSpPr/>
            <p:nvPr/>
          </p:nvSpPr>
          <p:spPr>
            <a:xfrm>
              <a:off x="1040520" y="1992480"/>
              <a:ext cx="1080155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1" name="직사각형 310">
              <a:extLst>
                <a:ext uri="{FF2B5EF4-FFF2-40B4-BE49-F238E27FC236}">
                  <a16:creationId xmlns:a16="http://schemas.microsoft.com/office/drawing/2014/main" id="{7DA2C4A0-B1AF-CB9B-CD17-548E9DE1D025}"/>
                </a:ext>
              </a:extLst>
            </p:cNvPr>
            <p:cNvSpPr/>
            <p:nvPr/>
          </p:nvSpPr>
          <p:spPr>
            <a:xfrm>
              <a:off x="8599265" y="1993391"/>
              <a:ext cx="97152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496" name="폭발: 8pt 495">
              <a:extLst>
                <a:ext uri="{FF2B5EF4-FFF2-40B4-BE49-F238E27FC236}">
                  <a16:creationId xmlns:a16="http://schemas.microsoft.com/office/drawing/2014/main" id="{93BBB281-FCD9-B6F3-0B5A-0E0CD18BDED3}"/>
                </a:ext>
              </a:extLst>
            </p:cNvPr>
            <p:cNvSpPr/>
            <p:nvPr/>
          </p:nvSpPr>
          <p:spPr>
            <a:xfrm>
              <a:off x="7378061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21" name="직사각형 310">
              <a:extLst>
                <a:ext uri="{FF2B5EF4-FFF2-40B4-BE49-F238E27FC236}">
                  <a16:creationId xmlns:a16="http://schemas.microsoft.com/office/drawing/2014/main" id="{0CAFAF41-40D5-D831-3B86-03260D0F5BBB}"/>
                </a:ext>
              </a:extLst>
            </p:cNvPr>
            <p:cNvSpPr/>
            <p:nvPr/>
          </p:nvSpPr>
          <p:spPr>
            <a:xfrm>
              <a:off x="1040519" y="2983575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&amp;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487" name="그룹 1486">
              <a:extLst>
                <a:ext uri="{FF2B5EF4-FFF2-40B4-BE49-F238E27FC236}">
                  <a16:creationId xmlns:a16="http://schemas.microsoft.com/office/drawing/2014/main" id="{E55C9E9A-1612-B657-F33C-B78F5E9C2A10}"/>
                </a:ext>
              </a:extLst>
            </p:cNvPr>
            <p:cNvGrpSpPr/>
            <p:nvPr/>
          </p:nvGrpSpPr>
          <p:grpSpPr>
            <a:xfrm>
              <a:off x="1040520" y="1580154"/>
              <a:ext cx="1440003" cy="118057"/>
              <a:chOff x="1221443" y="4648430"/>
              <a:chExt cx="1440003" cy="118057"/>
            </a:xfrm>
          </p:grpSpPr>
          <p:sp>
            <p:nvSpPr>
              <p:cNvPr id="1484" name="사다리꼴 1483">
                <a:extLst>
                  <a:ext uri="{FF2B5EF4-FFF2-40B4-BE49-F238E27FC236}">
                    <a16:creationId xmlns:a16="http://schemas.microsoft.com/office/drawing/2014/main" id="{654BF3E8-7E80-8F2F-FF4B-CE687C686F6C}"/>
                  </a:ext>
                </a:extLst>
              </p:cNvPr>
              <p:cNvSpPr/>
              <p:nvPr/>
            </p:nvSpPr>
            <p:spPr>
              <a:xfrm rot="16200000">
                <a:off x="1990483" y="4095523"/>
                <a:ext cx="118056" cy="1223871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5" name="이등변 삼각형 1484">
                <a:extLst>
                  <a:ext uri="{FF2B5EF4-FFF2-40B4-BE49-F238E27FC236}">
                    <a16:creationId xmlns:a16="http://schemas.microsoft.com/office/drawing/2014/main" id="{ADE6356E-A997-3ADB-AB0E-83A5EB6CD064}"/>
                  </a:ext>
                </a:extLst>
              </p:cNvPr>
              <p:cNvSpPr/>
              <p:nvPr/>
            </p:nvSpPr>
            <p:spPr>
              <a:xfrm rot="16200000">
                <a:off x="1341413" y="4661106"/>
                <a:ext cx="99615" cy="92704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86" name="직사각형 1485">
                <a:extLst>
                  <a:ext uri="{FF2B5EF4-FFF2-40B4-BE49-F238E27FC236}">
                    <a16:creationId xmlns:a16="http://schemas.microsoft.com/office/drawing/2014/main" id="{476DC60C-87D6-C242-ECD9-4A56746CEA48}"/>
                  </a:ext>
                </a:extLst>
              </p:cNvPr>
              <p:cNvSpPr/>
              <p:nvPr/>
            </p:nvSpPr>
            <p:spPr>
              <a:xfrm>
                <a:off x="1221443" y="4648430"/>
                <a:ext cx="166482" cy="11805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671" name="직사각형 310">
              <a:extLst>
                <a:ext uri="{FF2B5EF4-FFF2-40B4-BE49-F238E27FC236}">
                  <a16:creationId xmlns:a16="http://schemas.microsoft.com/office/drawing/2014/main" id="{AAFC8C59-943C-4E1E-CE33-E789ED6AD2CB}"/>
                </a:ext>
              </a:extLst>
            </p:cNvPr>
            <p:cNvSpPr/>
            <p:nvPr/>
          </p:nvSpPr>
          <p:spPr>
            <a:xfrm>
              <a:off x="6439893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3" name="직사각형 310">
              <a:extLst>
                <a:ext uri="{FF2B5EF4-FFF2-40B4-BE49-F238E27FC236}">
                  <a16:creationId xmlns:a16="http://schemas.microsoft.com/office/drawing/2014/main" id="{750A2088-CC5F-56FF-4291-E5C933997C67}"/>
                </a:ext>
              </a:extLst>
            </p:cNvPr>
            <p:cNvSpPr/>
            <p:nvPr/>
          </p:nvSpPr>
          <p:spPr>
            <a:xfrm>
              <a:off x="6439892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투척한 후 낙하하여 착지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4" name="직사각형 310">
              <a:extLst>
                <a:ext uri="{FF2B5EF4-FFF2-40B4-BE49-F238E27FC236}">
                  <a16:creationId xmlns:a16="http://schemas.microsoft.com/office/drawing/2014/main" id="{756EBA0D-98C2-14D6-3FBD-7258798FD071}"/>
                </a:ext>
              </a:extLst>
            </p:cNvPr>
            <p:cNvSpPr/>
            <p:nvPr/>
          </p:nvSpPr>
          <p:spPr>
            <a:xfrm>
              <a:off x="6439892" y="2227532"/>
              <a:ext cx="215851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지점을 향해 날아가는 창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9" name="직사각형 310">
              <a:extLst>
                <a:ext uri="{FF2B5EF4-FFF2-40B4-BE49-F238E27FC236}">
                  <a16:creationId xmlns:a16="http://schemas.microsoft.com/office/drawing/2014/main" id="{39E593B2-A2ED-3CA5-B26C-E92A926576C8}"/>
                </a:ext>
              </a:extLst>
            </p:cNvPr>
            <p:cNvSpPr/>
            <p:nvPr/>
          </p:nvSpPr>
          <p:spPr>
            <a:xfrm>
              <a:off x="8599891" y="2479487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지면에 </a:t>
              </a:r>
              <a:r>
                <a:rPr lang="ko-KR" altLang="en-US" sz="8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크레이터가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발생한 후 유지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1" name="폭발: 8pt 1680">
              <a:extLst>
                <a:ext uri="{FF2B5EF4-FFF2-40B4-BE49-F238E27FC236}">
                  <a16:creationId xmlns:a16="http://schemas.microsoft.com/office/drawing/2014/main" id="{0CA31F54-6FD0-B05B-0870-03AE8274A564}"/>
                </a:ext>
              </a:extLst>
            </p:cNvPr>
            <p:cNvSpPr/>
            <p:nvPr/>
          </p:nvSpPr>
          <p:spPr>
            <a:xfrm>
              <a:off x="846050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2" name="직사각형 310">
              <a:extLst>
                <a:ext uri="{FF2B5EF4-FFF2-40B4-BE49-F238E27FC236}">
                  <a16:creationId xmlns:a16="http://schemas.microsoft.com/office/drawing/2014/main" id="{E086F8DD-CEDE-F5BE-37A2-3816F03F9E10}"/>
                </a:ext>
              </a:extLst>
            </p:cNvPr>
            <p:cNvSpPr/>
            <p:nvPr/>
          </p:nvSpPr>
          <p:spPr>
            <a:xfrm>
              <a:off x="8600540" y="2227532"/>
              <a:ext cx="25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위치에서 폭발 발생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3" name="폭발: 8pt 1682">
              <a:extLst>
                <a:ext uri="{FF2B5EF4-FFF2-40B4-BE49-F238E27FC236}">
                  <a16:creationId xmlns:a16="http://schemas.microsoft.com/office/drawing/2014/main" id="{A9264A92-8C92-FF65-9919-454C24B99EE4}"/>
                </a:ext>
              </a:extLst>
            </p:cNvPr>
            <p:cNvSpPr/>
            <p:nvPr/>
          </p:nvSpPr>
          <p:spPr>
            <a:xfrm>
              <a:off x="889177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4" name="폭발: 8pt 1683">
              <a:extLst>
                <a:ext uri="{FF2B5EF4-FFF2-40B4-BE49-F238E27FC236}">
                  <a16:creationId xmlns:a16="http://schemas.microsoft.com/office/drawing/2014/main" id="{950EE22E-17CB-8C3C-BBFD-7EDC19C8A734}"/>
                </a:ext>
              </a:extLst>
            </p:cNvPr>
            <p:cNvSpPr/>
            <p:nvPr/>
          </p:nvSpPr>
          <p:spPr>
            <a:xfrm>
              <a:off x="932304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5" name="폭발: 8pt 1684">
              <a:extLst>
                <a:ext uri="{FF2B5EF4-FFF2-40B4-BE49-F238E27FC236}">
                  <a16:creationId xmlns:a16="http://schemas.microsoft.com/office/drawing/2014/main" id="{B392AA92-D525-E39B-B420-B153BCF04518}"/>
                </a:ext>
              </a:extLst>
            </p:cNvPr>
            <p:cNvSpPr/>
            <p:nvPr/>
          </p:nvSpPr>
          <p:spPr>
            <a:xfrm>
              <a:off x="975431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6" name="폭발: 8pt 1685">
              <a:extLst>
                <a:ext uri="{FF2B5EF4-FFF2-40B4-BE49-F238E27FC236}">
                  <a16:creationId xmlns:a16="http://schemas.microsoft.com/office/drawing/2014/main" id="{0334412F-F589-2764-98E0-5803E16F9E78}"/>
                </a:ext>
              </a:extLst>
            </p:cNvPr>
            <p:cNvSpPr/>
            <p:nvPr/>
          </p:nvSpPr>
          <p:spPr>
            <a:xfrm>
              <a:off x="1018558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6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7" name="폭발: 8pt 1686">
              <a:extLst>
                <a:ext uri="{FF2B5EF4-FFF2-40B4-BE49-F238E27FC236}">
                  <a16:creationId xmlns:a16="http://schemas.microsoft.com/office/drawing/2014/main" id="{7C46A1DA-E044-5244-742C-A506AD6395F8}"/>
                </a:ext>
              </a:extLst>
            </p:cNvPr>
            <p:cNvSpPr/>
            <p:nvPr/>
          </p:nvSpPr>
          <p:spPr>
            <a:xfrm>
              <a:off x="1061825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8" name="TextBox 1687">
              <a:extLst>
                <a:ext uri="{FF2B5EF4-FFF2-40B4-BE49-F238E27FC236}">
                  <a16:creationId xmlns:a16="http://schemas.microsoft.com/office/drawing/2014/main" id="{976B40C8-D8BA-5E59-740C-6B9C3373CAB4}"/>
                </a:ext>
              </a:extLst>
            </p:cNvPr>
            <p:cNvSpPr txBox="1"/>
            <p:nvPr/>
          </p:nvSpPr>
          <p:spPr>
            <a:xfrm>
              <a:off x="7653865" y="2842171"/>
              <a:ext cx="551434" cy="1077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충돌 시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E6F67-3DE3-8BEF-E422-8E2AE0ECA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2" name="그룹 1691">
            <a:extLst>
              <a:ext uri="{FF2B5EF4-FFF2-40B4-BE49-F238E27FC236}">
                <a16:creationId xmlns:a16="http://schemas.microsoft.com/office/drawing/2014/main" id="{DCCF965E-18D8-6ED1-A9E3-A9FB6CEA0EDD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93" name="그룹 1692">
              <a:extLst>
                <a:ext uri="{FF2B5EF4-FFF2-40B4-BE49-F238E27FC236}">
                  <a16:creationId xmlns:a16="http://schemas.microsoft.com/office/drawing/2014/main" id="{D755A14D-6D19-5ABD-FE51-5B8A0BD5EF1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695" name="TextBox 1694">
                <a:extLst>
                  <a:ext uri="{FF2B5EF4-FFF2-40B4-BE49-F238E27FC236}">
                    <a16:creationId xmlns:a16="http://schemas.microsoft.com/office/drawing/2014/main" id="{8702846F-ADC5-AECE-8F06-F07442CB81A0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696" name="직선 연결선 1695">
                <a:extLst>
                  <a:ext uri="{FF2B5EF4-FFF2-40B4-BE49-F238E27FC236}">
                    <a16:creationId xmlns:a16="http://schemas.microsoft.com/office/drawing/2014/main" id="{105B63C9-D7F4-A886-A01A-0B1383278FDA}"/>
                  </a:ext>
                </a:extLst>
              </p:cNvPr>
              <p:cNvCxnSpPr>
                <a:cxnSpLocks/>
                <a:stCxn id="1695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4" name="타원 1693">
              <a:extLst>
                <a:ext uri="{FF2B5EF4-FFF2-40B4-BE49-F238E27FC236}">
                  <a16:creationId xmlns:a16="http://schemas.microsoft.com/office/drawing/2014/main" id="{5E439862-25AB-0F5C-749B-1C8D5863B1D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697" name="표 1696">
            <a:extLst>
              <a:ext uri="{FF2B5EF4-FFF2-40B4-BE49-F238E27FC236}">
                <a16:creationId xmlns:a16="http://schemas.microsoft.com/office/drawing/2014/main" id="{6403611D-40B7-7938-AFD2-AE92C9C3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42412"/>
              </p:ext>
            </p:extLst>
          </p:nvPr>
        </p:nvGraphicFramePr>
        <p:xfrm>
          <a:off x="192088" y="1827000"/>
          <a:ext cx="11799288" cy="320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7731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3068785776"/>
                    </a:ext>
                  </a:extLst>
                </a:gridCol>
                <a:gridCol w="3692326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필터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immune_type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push_immune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immune_type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debuff_immune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투사체 생성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15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5315,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652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10633,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2, “stagger”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048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6910,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2, “stagger”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97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6377,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2, “stagger”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115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1~6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번째 타격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hit_reaction_type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palaysis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170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번째 타격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hit_reaction_type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push}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34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42399"/>
              </p:ext>
            </p:extLst>
          </p:nvPr>
        </p:nvGraphicFramePr>
        <p:xfrm>
          <a:off x="1850827" y="706546"/>
          <a:ext cx="8490346" cy="3923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표시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58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3960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형태를 띄는 푸른빛의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lm_skill_26_projectile.fbx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지정한 지점으로 날아가는 창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(‘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준비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단계가 끝날 때 즈음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341101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위치를 기준으로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형성 후 유지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5099744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02633"/>
              </p:ext>
            </p:extLst>
          </p:nvPr>
        </p:nvGraphicFramePr>
        <p:xfrm>
          <a:off x="1851600" y="5345667"/>
          <a:ext cx="8488800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9333</TotalTime>
  <Words>1262</Words>
  <Application>Microsoft Office PowerPoint</Application>
  <PresentationFormat>와이드스크린</PresentationFormat>
  <Paragraphs>310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437</cp:revision>
  <dcterms:created xsi:type="dcterms:W3CDTF">2025-06-06T11:22:44Z</dcterms:created>
  <dcterms:modified xsi:type="dcterms:W3CDTF">2025-08-28T08:30:11Z</dcterms:modified>
</cp:coreProperties>
</file>