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s://github.com/hjs0913/SSU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hyperlink" Target="https://www.youtube.com/watch?v=p7UMAAfEVRw&amp;list=PLplIhs0tvklkFJdDUSKccheD4yU3e6xhG&amp;index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youtu.be/yiqiwSpOaDA" TargetMode="External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hyperlink" Target="https://youtube.com/shorts/27nQXO0RWWQ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hyperlink" Target="https://youtu.be/VSnh-Jn93oE" TargetMode="External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1" y="5612329"/>
            <a:ext cx="4954794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305" y="3629809"/>
            <a:ext cx="2559818" cy="25500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966" y="3885830"/>
            <a:ext cx="1677813" cy="676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9774" y="6069424"/>
            <a:ext cx="4266667" cy="63443"/>
            <a:chOff x="8519774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19774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8858" y="4436601"/>
            <a:ext cx="1695806" cy="162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4" y="3124069"/>
            <a:ext cx="1684065" cy="7760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119204" cy="447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69534" cy="18512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576975" cy="448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305" y="4380381"/>
            <a:ext cx="1095930" cy="13945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01682" cy="4477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77085" cy="13370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13764" cy="7716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5455" y="3815824"/>
            <a:ext cx="4748847" cy="1818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20C7A9-AD86-F9BD-D2FB-A0C72533154E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F8C0C-DF0A-3802-0346-5A80A762C9ED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E0992B-A63F-227D-5FC0-888417D52E66}"/>
              </a:ext>
            </a:extLst>
          </p:cNvPr>
          <p:cNvSpPr/>
          <p:nvPr/>
        </p:nvSpPr>
        <p:spPr>
          <a:xfrm>
            <a:off x="7808044" y="266701"/>
            <a:ext cx="8736735" cy="440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9549" y="4457700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E863F8-2F31-F8DF-38CD-6500F15E9EA5}"/>
              </a:ext>
            </a:extLst>
          </p:cNvPr>
          <p:cNvSpPr txBox="1"/>
          <p:nvPr/>
        </p:nvSpPr>
        <p:spPr>
          <a:xfrm>
            <a:off x="7848600" y="2667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PSTerrain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gtxtTerrainBaseTexture.Sample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gtxtTerrainDetailTexture.Sample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gtxtTerrainRoadTexture.Sample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0.6f)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0.7f)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70B2-5AEA-568A-0B2C-DD18E341CFF6}"/>
              </a:ext>
            </a:extLst>
          </p:cNvPr>
          <p:cNvSpPr txBox="1"/>
          <p:nvPr/>
        </p:nvSpPr>
        <p:spPr>
          <a:xfrm>
            <a:off x="15163800" y="278301"/>
            <a:ext cx="1573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Shaders.hlsl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A38D-F145-3252-F2CA-84A58EC3F2C4}"/>
              </a:ext>
            </a:extLst>
          </p:cNvPr>
          <p:cNvSpPr txBox="1"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in{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"tree_position.txt"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(7.0f, 14.0f);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180.0f);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uniform_int_distribution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2);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XMFLOAT3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xmf3Pos.z;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CCastleObject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pd3dCommandList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m_pd3dGraphicsRootSignature, pTreeModel1, 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]-&gt;Rotate(0.0f,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++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BCBC0-2805-D274-FC20-A4C9198350F3}"/>
              </a:ext>
            </a:extLst>
          </p:cNvPr>
          <p:cNvSpPr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F484-6F9F-7D5E-E3ED-F13AFC9B32E4}"/>
              </a:ext>
            </a:extLst>
          </p:cNvPr>
          <p:cNvSpPr txBox="1"/>
          <p:nvPr/>
        </p:nvSpPr>
        <p:spPr>
          <a:xfrm>
            <a:off x="838200" y="1257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다른 나무 모델을 </a:t>
            </a:r>
            <a:endParaRPr lang="en-US" altLang="ko-KR" dirty="0"/>
          </a:p>
          <a:p>
            <a:r>
              <a:rPr lang="ko-KR" altLang="en-US" dirty="0"/>
              <a:t>랜덤 크기와</a:t>
            </a:r>
            <a:r>
              <a:rPr lang="en-US" altLang="ko-KR" dirty="0"/>
              <a:t> </a:t>
            </a:r>
            <a:r>
              <a:rPr lang="ko-KR" altLang="en-US" dirty="0"/>
              <a:t>랜덤 회전으로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48A07-1553-0C4F-6B3D-1DE3EA0D854F}"/>
              </a:ext>
            </a:extLst>
          </p:cNvPr>
          <p:cNvSpPr txBox="1"/>
          <p:nvPr/>
        </p:nvSpPr>
        <p:spPr>
          <a:xfrm>
            <a:off x="9448800" y="186690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(!vectorDamageID1.empty()) {</a:t>
            </a:r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 30)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[0])-&gt;Resize(vectorDamageID1.size());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m_pCamera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vectorDamageID1,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[0]-&gt;Render(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m_nSwapChainBufferIndex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vectorDamageID1)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mPlayer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-&gt;m_nDamage1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vectorDamageID1.shrink_to_fit();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5CE57-1034-D8CD-BA66-10B950EDC3C2}"/>
              </a:ext>
            </a:extLst>
          </p:cNvPr>
          <p:cNvSpPr/>
          <p:nvPr/>
        </p:nvSpPr>
        <p:spPr>
          <a:xfrm>
            <a:off x="9448800" y="1866900"/>
            <a:ext cx="8305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EBDE-8F1D-6C88-21C6-1C0F04F02AFF}"/>
              </a:ext>
            </a:extLst>
          </p:cNvPr>
          <p:cNvSpPr txBox="1"/>
          <p:nvPr/>
        </p:nvSpPr>
        <p:spPr>
          <a:xfrm>
            <a:off x="9448800" y="137774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데미지출력</a:t>
            </a:r>
            <a:r>
              <a:rPr lang="en-US" altLang="ko-KR" dirty="0"/>
              <a:t>(UI)</a:t>
            </a:r>
            <a:r>
              <a:rPr lang="ko-KR" altLang="en-US" dirty="0"/>
              <a:t>을 위해 자료구조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4045A1-1188-0118-4D82-24E033B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3379993"/>
            <a:ext cx="2753109" cy="264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9A6873-8EC9-924C-1598-091E5AD472B6}"/>
              </a:ext>
            </a:extLst>
          </p:cNvPr>
          <p:cNvSpPr txBox="1"/>
          <p:nvPr/>
        </p:nvSpPr>
        <p:spPr>
          <a:xfrm>
            <a:off x="9568039" y="875636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(60.0f /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m_GameTimer.GetFrameRate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 * 1.1f;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dwDirection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ADC80-8896-EE15-D58C-5AE55BBB4172}"/>
              </a:ext>
            </a:extLst>
          </p:cNvPr>
          <p:cNvSpPr/>
          <p:nvPr/>
        </p:nvSpPr>
        <p:spPr>
          <a:xfrm>
            <a:off x="9501778" y="7983068"/>
            <a:ext cx="8252821" cy="146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17A1B-485C-E245-70F5-2B0FD174C02C}"/>
              </a:ext>
            </a:extLst>
          </p:cNvPr>
          <p:cNvSpPr txBox="1"/>
          <p:nvPr/>
        </p:nvSpPr>
        <p:spPr>
          <a:xfrm>
            <a:off x="9448800" y="7287468"/>
            <a:ext cx="76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Fps(Frames Per Second)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달라져도</a:t>
            </a:r>
            <a:endParaRPr lang="en-US" altLang="ko-KR" dirty="0"/>
          </a:p>
          <a:p>
            <a:r>
              <a:rPr lang="ko-KR" altLang="en-US" dirty="0"/>
              <a:t>캐릭터가 일정한 속도만큼 이동하기 위한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AC53A-0BCB-DF05-A839-1540954E6F35}"/>
              </a:ext>
            </a:extLst>
          </p:cNvPr>
          <p:cNvSpPr txBox="1"/>
          <p:nvPr/>
        </p:nvSpPr>
        <p:spPr>
          <a:xfrm>
            <a:off x="9534909" y="7997279"/>
            <a:ext cx="35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최대 </a:t>
            </a:r>
            <a:r>
              <a:rPr lang="en-US" altLang="ko-KR" sz="1600" dirty="0"/>
              <a:t>fps</a:t>
            </a:r>
            <a:r>
              <a:rPr lang="ko-KR" altLang="en-US" sz="1600" dirty="0"/>
              <a:t>를 </a:t>
            </a:r>
            <a:r>
              <a:rPr lang="en-US" altLang="ko-KR" sz="1600" dirty="0"/>
              <a:t>60</a:t>
            </a:r>
            <a:r>
              <a:rPr lang="ko-KR" altLang="en-US" sz="1600" dirty="0"/>
              <a:t>으로 제한한 상태에서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(60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en-US" altLang="ko-KR" sz="1600" dirty="0"/>
              <a:t>fps) * (</a:t>
            </a:r>
            <a:r>
              <a:rPr lang="ko-KR" altLang="en-US" sz="1600" dirty="0"/>
              <a:t>이동 속도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348DAD-6B11-2B40-418B-0E8D5034F9F9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5614" y="8152645"/>
            <a:ext cx="5307519" cy="1025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2EEB5-F617-F0B4-FDB7-FA3377F0E0BB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FDB48-CC4D-08A2-830A-D783F8BA3DAA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3F894-6DC9-7C0B-38CC-658DAF48FFD9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7637B-65B6-CD50-1406-C48AEFDD60BD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47F4C-EC94-3DF9-0D17-1C656AFDD9BC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3A393-CF7A-6851-2557-546F810D2555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827</Words>
  <Application>Microsoft Office PowerPoint</Application>
  <PresentationFormat>사용자 지정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홍진선(2017184037)</cp:lastModifiedBy>
  <cp:revision>2</cp:revision>
  <dcterms:created xsi:type="dcterms:W3CDTF">2022-09-19T02:33:58Z</dcterms:created>
  <dcterms:modified xsi:type="dcterms:W3CDTF">2022-09-18T19:01:46Z</dcterms:modified>
</cp:coreProperties>
</file>