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youtube.com/shorts/27nQXO0RWWQ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hyperlink" Target="https://youtu.be/yiqiwSpOaDA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hyperlink" Target="https://youtu.be/VSnh-Jn93oE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s://www.youtube.com/watch?v=p7UMAAfEVRw&amp;list=PLplIhs0tvklkFJdDUSKccheD4yU3e6xhG&amp;index=1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hyperlink" Target="https://github.com/hjs0913/SS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2" y="5612325"/>
            <a:ext cx="3347794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46EE2-9E0E-85B6-4244-1AC27EACA61C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B261B-978C-66B5-58B5-69C6D379950D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DECC7340-CF4E-CBF1-2B84-BE74344014A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5614" y="8152645"/>
            <a:ext cx="5307519" cy="1025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CC148-A347-6DFB-8639-676343321F96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7199D-7A0D-CA79-8301-CDBD23C2F0B0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812D6-A9E8-1AE8-2E5D-B65BA6E3A3E9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DE42A-FE58-4BCC-14F0-73F2F3C3135C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406132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305" y="3629809"/>
            <a:ext cx="2559818" cy="25500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966" y="3885830"/>
            <a:ext cx="1677813" cy="676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9774" y="6069424"/>
            <a:ext cx="4266667" cy="63443"/>
            <a:chOff x="8519774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19774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8858" y="4436601"/>
            <a:ext cx="1695806" cy="162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4" y="3124069"/>
            <a:ext cx="1703745" cy="9205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200925" cy="424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82391" cy="18681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618306" cy="424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328" y="4380386"/>
            <a:ext cx="1271706" cy="14081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46877" cy="424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82306" cy="14081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56536" cy="9205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8981" y="3815824"/>
            <a:ext cx="5109972" cy="186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CF3902-1C3C-0D47-D56D-BB14B88D9C1F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1BB1F-94EA-668B-0159-E0B7AE080BDD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5603" y="4356776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864900-1F85-5A37-55B7-2028894FB8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48600" y="2667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PSTerrain(VS_TERRAIN_OUTPUT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cBaseTexColor = gtxtTerrainBaseTexture.Sample(gssWrap,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cDetailTexColor = gtxtTerrainDetailTexture.Sample(gssWrap,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cRoadTexColor = gtxtTerrainRoadTexture.Sample(gssWrap,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cColor = input.color * saturate((cBaseTexColor * 0.6f) + (cDetailTexColor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== city.x &amp;&amp; cBaseTexColor.y == city.y &amp;&amp; cBaseTexColor.z == city.z)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cRoadTexColor;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&gt;= (field.x - 0.005f) &amp;&amp; cBaseTexColor.x &lt;= (field.x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cBaseTexColor.y &gt;= (field.y - 0.005f) &amp;&amp; cBaseTexColor.y &lt;= (field.y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cBaseTexColor.z &gt;= (field.z - 0.005f) &amp;&amp; cBaseTexColor.z &lt;= (field.z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saturate((cBaseTexColor * 0.7f) + (cRoadTexColor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(cColor);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CEEEE-C056-EFBD-8EE2-A8D397CF64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08044" y="266701"/>
            <a:ext cx="8736735" cy="440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8141F-95A7-7F43-F141-67FD629A8AAB}"/>
              </a:ext>
            </a:extLst>
          </p:cNvPr>
          <p:cNvSpPr txBox="1"/>
          <p:nvPr/>
        </p:nvSpPr>
        <p:spPr>
          <a:xfrm>
            <a:off x="838200" y="1866900"/>
            <a:ext cx="8305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in{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"tree_position.txt"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rd;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dre(rd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uidScale(7.0f, 14.0f);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uidRotate(0.0f, 180.0f);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uniform_int_distribution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 uidModel(0, 2);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XMFLOAT3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cnt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nModel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(cnt &lt;=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xmf3Pos.x &gt;&gt; xmf3Pos.y &gt;&gt; xmf3Pos.z;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nModel = uidModel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(nModel) {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m_ppHierarchicalGameObjects[cnt]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CCastleObject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pd3dCommandList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m_pd3dGraphicsRootSignature, pTreeModel1, 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m_ppHierarchicalGameObjects[cnt]-&gt;SetPosition(xmf3Pos.x,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m_pTerrain-&gt;GetHeight(xmf3Pos.x, xmf3Pos.z), xmf3Pos.z);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m_ppHierarchicalGameObjects[cnt]-&gt;SetScale(uidScale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m_ppHierarchicalGameObjects[cnt]-&gt;Rotate(0.0f, uidRotate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++cnt;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2D8EB-6EB7-8DE1-5D11-3AEE4277259A}"/>
              </a:ext>
            </a:extLst>
          </p:cNvPr>
          <p:cNvSpPr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E33A-5AB3-9FF6-E4D2-BBEFDEE5FA8B}"/>
              </a:ext>
            </a:extLst>
          </p:cNvPr>
          <p:cNvSpPr txBox="1"/>
          <p:nvPr/>
        </p:nvSpPr>
        <p:spPr>
          <a:xfrm>
            <a:off x="838200" y="1257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다른 나무 모델을 </a:t>
            </a:r>
            <a:endParaRPr lang="en-US" altLang="ko-KR" dirty="0"/>
          </a:p>
          <a:p>
            <a:r>
              <a:rPr lang="ko-KR" altLang="en-US" dirty="0"/>
              <a:t>랜덤 크기와</a:t>
            </a:r>
            <a:r>
              <a:rPr lang="en-US" altLang="ko-KR" dirty="0"/>
              <a:t> </a:t>
            </a:r>
            <a:r>
              <a:rPr lang="ko-KR" altLang="en-US" dirty="0"/>
              <a:t>랜덤 회전으로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AC9BF-401F-0D4B-CCC1-F89D9A5EBF80}"/>
              </a:ext>
            </a:extLst>
          </p:cNvPr>
          <p:cNvSpPr txBox="1"/>
          <p:nvPr/>
        </p:nvSpPr>
        <p:spPr>
          <a:xfrm>
            <a:off x="9448800" y="186690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(!vectorDamageID1.empty()) {</a:t>
            </a:r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(++(m_pPlayer-&gt;m_ppUILayer[0]-&gt;m_DamageTime) &lt; 30)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*&gt;(m_pPlayer-&gt;m_ppUILayer[0])-&gt;Resize(vectorDamageID1.size());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*&gt;(m_pPlayer-&gt;m_ppUILayer[0])-&gt;UpdateLabels(m_pCamera,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vectorDamageID1, m_pPlayer-&gt;m_ppUILayer[0]-&gt;m_DamageTime,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m_pPlayer-&gt;m_ppUILayer[0]-&gt;Render(m_nSwapChainBufferIndex);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m_pPlayer-&gt;m_ppUILayer[0]-&gt;m_DamageTime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vec : vectorDamageID1)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mPlayer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-&gt;m_nDamage1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vectorDamageID1.shrink_to_fit();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ABA77-B548-314E-B612-65FE17312322}"/>
              </a:ext>
            </a:extLst>
          </p:cNvPr>
          <p:cNvSpPr/>
          <p:nvPr/>
        </p:nvSpPr>
        <p:spPr>
          <a:xfrm>
            <a:off x="9448800" y="1866900"/>
            <a:ext cx="8305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1A432-E112-14F1-73A7-4C4755A354A7}"/>
              </a:ext>
            </a:extLst>
          </p:cNvPr>
          <p:cNvSpPr txBox="1"/>
          <p:nvPr/>
        </p:nvSpPr>
        <p:spPr>
          <a:xfrm>
            <a:off x="9448800" y="137774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데미지출력</a:t>
            </a:r>
            <a:r>
              <a:rPr lang="en-US" altLang="ko-KR" dirty="0"/>
              <a:t>(UI)</a:t>
            </a:r>
            <a:r>
              <a:rPr lang="ko-KR" altLang="en-US" dirty="0"/>
              <a:t>을 위해 자료구조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6AC0D-0BB8-2E29-5034-82DAB876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3379993"/>
            <a:ext cx="2753109" cy="264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C07A1-DB57-0273-9269-45044B42206F}"/>
              </a:ext>
            </a:extLst>
          </p:cNvPr>
          <p:cNvSpPr txBox="1"/>
          <p:nvPr/>
        </p:nvSpPr>
        <p:spPr>
          <a:xfrm>
            <a:off x="9568039" y="875636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moveSpeed = (60.0f /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&gt;(m_GameTimer.GetFrameRate())) * 1.1f;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m_pPlayer-&gt;Move(dwDirection, moveSpeed,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FC8B4-0F8E-9ADF-BAF4-FD72AC520CBB}"/>
              </a:ext>
            </a:extLst>
          </p:cNvPr>
          <p:cNvSpPr/>
          <p:nvPr/>
        </p:nvSpPr>
        <p:spPr>
          <a:xfrm>
            <a:off x="9501778" y="7983068"/>
            <a:ext cx="8252821" cy="146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3E61C-DC0C-FFE7-B9A0-C506F62F777E}"/>
              </a:ext>
            </a:extLst>
          </p:cNvPr>
          <p:cNvSpPr txBox="1"/>
          <p:nvPr/>
        </p:nvSpPr>
        <p:spPr>
          <a:xfrm>
            <a:off x="9448800" y="7287468"/>
            <a:ext cx="76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Fps(Frames Per Second)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달라져도</a:t>
            </a:r>
            <a:endParaRPr lang="en-US" altLang="ko-KR" dirty="0"/>
          </a:p>
          <a:p>
            <a:r>
              <a:rPr lang="ko-KR" altLang="en-US" dirty="0"/>
              <a:t>캐릭터가 일정한 속도만큼 이동하기 위한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65EA4-0C30-2DD0-F3EA-616B72217299}"/>
              </a:ext>
            </a:extLst>
          </p:cNvPr>
          <p:cNvSpPr txBox="1"/>
          <p:nvPr/>
        </p:nvSpPr>
        <p:spPr>
          <a:xfrm>
            <a:off x="9534909" y="7997279"/>
            <a:ext cx="35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최대 </a:t>
            </a:r>
            <a:r>
              <a:rPr lang="en-US" altLang="ko-KR" sz="1600" dirty="0"/>
              <a:t>fps</a:t>
            </a:r>
            <a:r>
              <a:rPr lang="ko-KR" altLang="en-US" sz="1600" dirty="0"/>
              <a:t>를 </a:t>
            </a:r>
            <a:r>
              <a:rPr lang="en-US" altLang="ko-KR" sz="1600" dirty="0"/>
              <a:t>60</a:t>
            </a:r>
            <a:r>
              <a:rPr lang="ko-KR" altLang="en-US" sz="1600" dirty="0"/>
              <a:t>으로 제한한 상태에서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(60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en-US" altLang="ko-KR" sz="1600" dirty="0"/>
              <a:t>fps) * (</a:t>
            </a:r>
            <a:r>
              <a:rPr lang="ko-KR" altLang="en-US" sz="1600" dirty="0"/>
              <a:t>이동 속도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2D0755-867E-817E-76E1-67360098D1B7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584" y="8519307"/>
            <a:ext cx="4217168" cy="881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9470" y="663876"/>
            <a:ext cx="12215041" cy="7717209"/>
            <a:chOff x="829470" y="663876"/>
            <a:chExt cx="12215041" cy="7717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470" y="663876"/>
              <a:ext cx="12215041" cy="77172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20612" y="3743643"/>
            <a:ext cx="4278111" cy="88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00153" y="3815605"/>
            <a:ext cx="5454744" cy="493714"/>
            <a:chOff x="7900153" y="3815605"/>
            <a:chExt cx="5454744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0153" y="3815605"/>
              <a:ext cx="545474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2249" y="8569120"/>
            <a:ext cx="4370073" cy="910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2597" y="682673"/>
            <a:ext cx="11675180" cy="8736982"/>
            <a:chOff x="872597" y="682673"/>
            <a:chExt cx="11675180" cy="87369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597" y="682673"/>
              <a:ext cx="11675180" cy="8736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844</Words>
  <Application>Microsoft Office PowerPoint</Application>
  <PresentationFormat>사용자 지정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홍진선(2017184037)</cp:lastModifiedBy>
  <cp:revision>2</cp:revision>
  <dcterms:created xsi:type="dcterms:W3CDTF">2022-10-04T07:06:51Z</dcterms:created>
  <dcterms:modified xsi:type="dcterms:W3CDTF">2022-10-03T22:14:05Z</dcterms:modified>
</cp:coreProperties>
</file>