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774" y="-10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20.png"/><Relationship Id="rId7" Type="http://schemas.openxmlformats.org/officeDocument/2006/relationships/image" Target="../media/image5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image" Target="../media/image20.png"/><Relationship Id="rId7" Type="http://schemas.openxmlformats.org/officeDocument/2006/relationships/image" Target="../media/image6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10" Type="http://schemas.openxmlformats.org/officeDocument/2006/relationships/image" Target="../media/image64.png"/><Relationship Id="rId4" Type="http://schemas.openxmlformats.org/officeDocument/2006/relationships/image" Target="../media/image53.png"/><Relationship Id="rId9" Type="http://schemas.openxmlformats.org/officeDocument/2006/relationships/image" Target="../media/image6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3" Type="http://schemas.openxmlformats.org/officeDocument/2006/relationships/image" Target="../media/image65.png"/><Relationship Id="rId7" Type="http://schemas.openxmlformats.org/officeDocument/2006/relationships/image" Target="../media/image6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6.png"/><Relationship Id="rId5" Type="http://schemas.openxmlformats.org/officeDocument/2006/relationships/image" Target="../media/image53.png"/><Relationship Id="rId4" Type="http://schemas.openxmlformats.org/officeDocument/2006/relationships/image" Target="../media/image20.png"/><Relationship Id="rId9" Type="http://schemas.openxmlformats.org/officeDocument/2006/relationships/image" Target="../media/image6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uibeom/NetworkGameProgramming" TargetMode="External"/><Relationship Id="rId3" Type="http://schemas.openxmlformats.org/officeDocument/2006/relationships/image" Target="../media/image70.png"/><Relationship Id="rId7" Type="http://schemas.openxmlformats.org/officeDocument/2006/relationships/image" Target="../media/image7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2.png"/><Relationship Id="rId5" Type="http://schemas.openxmlformats.org/officeDocument/2006/relationships/image" Target="../media/image20.png"/><Relationship Id="rId4" Type="http://schemas.openxmlformats.org/officeDocument/2006/relationships/image" Target="../media/image71.png"/><Relationship Id="rId9" Type="http://schemas.openxmlformats.org/officeDocument/2006/relationships/hyperlink" Target="https://youtube.com/shorts/27nQXO0RWWQ?feature=share" TargetMode="Externa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3" Type="http://schemas.openxmlformats.org/officeDocument/2006/relationships/image" Target="../media/image74.png"/><Relationship Id="rId7" Type="http://schemas.openxmlformats.org/officeDocument/2006/relationships/image" Target="../media/image7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6.png"/><Relationship Id="rId5" Type="http://schemas.openxmlformats.org/officeDocument/2006/relationships/image" Target="../media/image75.png"/><Relationship Id="rId4" Type="http://schemas.openxmlformats.org/officeDocument/2006/relationships/image" Target="../media/image20.png"/><Relationship Id="rId9" Type="http://schemas.openxmlformats.org/officeDocument/2006/relationships/image" Target="../media/image7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png"/><Relationship Id="rId13" Type="http://schemas.openxmlformats.org/officeDocument/2006/relationships/image" Target="../media/image89.png"/><Relationship Id="rId18" Type="http://schemas.openxmlformats.org/officeDocument/2006/relationships/hyperlink" Target="https://youtu.be/4iTQtCAyl4c" TargetMode="External"/><Relationship Id="rId3" Type="http://schemas.openxmlformats.org/officeDocument/2006/relationships/image" Target="../media/image80.png"/><Relationship Id="rId21" Type="http://schemas.openxmlformats.org/officeDocument/2006/relationships/image" Target="../media/image92.png"/><Relationship Id="rId7" Type="http://schemas.openxmlformats.org/officeDocument/2006/relationships/image" Target="../media/image83.png"/><Relationship Id="rId12" Type="http://schemas.openxmlformats.org/officeDocument/2006/relationships/image" Target="../media/image88.png"/><Relationship Id="rId17" Type="http://schemas.openxmlformats.org/officeDocument/2006/relationships/hyperlink" Target="https://github.com/uibeom/2021-HyunJang" TargetMode="External"/><Relationship Id="rId2" Type="http://schemas.openxmlformats.org/officeDocument/2006/relationships/image" Target="../media/image9.png"/><Relationship Id="rId16" Type="http://schemas.openxmlformats.org/officeDocument/2006/relationships/hyperlink" Target="https://youtu.be/euCd1OT0KQU" TargetMode="External"/><Relationship Id="rId20" Type="http://schemas.openxmlformats.org/officeDocument/2006/relationships/hyperlink" Target="https://youtu.be/yiqiwSpOaDA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2.png"/><Relationship Id="rId11" Type="http://schemas.openxmlformats.org/officeDocument/2006/relationships/image" Target="../media/image87.png"/><Relationship Id="rId5" Type="http://schemas.openxmlformats.org/officeDocument/2006/relationships/image" Target="../media/image81.png"/><Relationship Id="rId15" Type="http://schemas.openxmlformats.org/officeDocument/2006/relationships/image" Target="../media/image91.png"/><Relationship Id="rId10" Type="http://schemas.openxmlformats.org/officeDocument/2006/relationships/image" Target="../media/image86.png"/><Relationship Id="rId19" Type="http://schemas.openxmlformats.org/officeDocument/2006/relationships/hyperlink" Target="https://github.com/uibeom/Script_Language" TargetMode="External"/><Relationship Id="rId4" Type="http://schemas.openxmlformats.org/officeDocument/2006/relationships/image" Target="../media/image20.png"/><Relationship Id="rId9" Type="http://schemas.openxmlformats.org/officeDocument/2006/relationships/image" Target="../media/image85.png"/><Relationship Id="rId14" Type="http://schemas.openxmlformats.org/officeDocument/2006/relationships/image" Target="../media/image9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9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20.png"/><Relationship Id="rId3" Type="http://schemas.openxmlformats.org/officeDocument/2006/relationships/image" Target="../media/image22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9.png"/><Relationship Id="rId9" Type="http://schemas.openxmlformats.org/officeDocument/2006/relationships/image" Target="../media/image2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1.png"/><Relationship Id="rId7" Type="http://schemas.openxmlformats.org/officeDocument/2006/relationships/image" Target="../media/image2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11" Type="http://schemas.openxmlformats.org/officeDocument/2006/relationships/image" Target="../media/image36.png"/><Relationship Id="rId5" Type="http://schemas.openxmlformats.org/officeDocument/2006/relationships/image" Target="../media/image33.png"/><Relationship Id="rId10" Type="http://schemas.openxmlformats.org/officeDocument/2006/relationships/hyperlink" Target="https://youtu.be/fhhUwBnLrzw" TargetMode="External"/><Relationship Id="rId4" Type="http://schemas.openxmlformats.org/officeDocument/2006/relationships/image" Target="../media/image32.png"/><Relationship Id="rId9" Type="http://schemas.openxmlformats.org/officeDocument/2006/relationships/hyperlink" Target="https://github.com/hjs0913/SSU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7.png"/><Relationship Id="rId7" Type="http://schemas.openxmlformats.org/officeDocument/2006/relationships/image" Target="../media/image3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png"/><Relationship Id="rId11" Type="http://schemas.openxmlformats.org/officeDocument/2006/relationships/image" Target="../media/image43.png"/><Relationship Id="rId5" Type="http://schemas.openxmlformats.org/officeDocument/2006/relationships/image" Target="../media/image35.png"/><Relationship Id="rId10" Type="http://schemas.openxmlformats.org/officeDocument/2006/relationships/image" Target="../media/image42.png"/><Relationship Id="rId4" Type="http://schemas.openxmlformats.org/officeDocument/2006/relationships/image" Target="../media/image20.png"/><Relationship Id="rId9" Type="http://schemas.openxmlformats.org/officeDocument/2006/relationships/image" Target="../media/image4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7" Type="http://schemas.openxmlformats.org/officeDocument/2006/relationships/image" Target="../media/image4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5.png"/><Relationship Id="rId5" Type="http://schemas.openxmlformats.org/officeDocument/2006/relationships/image" Target="../media/image35.png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3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3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uibeom/GameServerProgramming" TargetMode="External"/><Relationship Id="rId3" Type="http://schemas.openxmlformats.org/officeDocument/2006/relationships/image" Target="../media/image51.png"/><Relationship Id="rId7" Type="http://schemas.openxmlformats.org/officeDocument/2006/relationships/image" Target="../media/image5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3.png"/><Relationship Id="rId5" Type="http://schemas.openxmlformats.org/officeDocument/2006/relationships/image" Target="../media/image20.png"/><Relationship Id="rId4" Type="http://schemas.openxmlformats.org/officeDocument/2006/relationships/image" Target="../media/image52.png"/><Relationship Id="rId9" Type="http://schemas.openxmlformats.org/officeDocument/2006/relationships/hyperlink" Target="https://youtu.be/WDhXNJ-Ovcw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04040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618195" y="2427894"/>
            <a:ext cx="10336552" cy="2145019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492455" y="4115483"/>
            <a:ext cx="11576905" cy="329660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83125" y="549248"/>
            <a:ext cx="1848022" cy="576899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6866504" y="549248"/>
            <a:ext cx="734365" cy="576899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937585" y="7258862"/>
            <a:ext cx="1758659" cy="85991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7222603" y="8601154"/>
            <a:ext cx="204295" cy="909881"/>
            <a:chOff x="17222603" y="8601154"/>
            <a:chExt cx="204295" cy="909881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17253589" y="9335590"/>
              <a:ext cx="142322" cy="146596"/>
              <a:chOff x="17253589" y="9335590"/>
              <a:chExt cx="142322" cy="146596"/>
            </a:xfrm>
          </p:grpSpPr>
          <p:pic>
            <p:nvPicPr>
              <p:cNvPr id="9" name="Object 8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 rot="-2700000">
                <a:off x="17253589" y="9335590"/>
                <a:ext cx="142322" cy="146596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17253589" y="8982797"/>
              <a:ext cx="142322" cy="146596"/>
              <a:chOff x="17253589" y="8982797"/>
              <a:chExt cx="142322" cy="146596"/>
            </a:xfrm>
          </p:grpSpPr>
          <p:pic>
            <p:nvPicPr>
              <p:cNvPr id="12" name="Object 11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 rot="-2700000">
                <a:off x="17253589" y="8982797"/>
                <a:ext cx="142322" cy="146596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17253589" y="8630004"/>
              <a:ext cx="142322" cy="146596"/>
              <a:chOff x="17253589" y="8630004"/>
              <a:chExt cx="142322" cy="146596"/>
            </a:xfrm>
          </p:grpSpPr>
          <p:pic>
            <p:nvPicPr>
              <p:cNvPr id="15" name="Object 14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 rot="-2700000">
                <a:off x="17253589" y="8630004"/>
                <a:ext cx="142322" cy="146596"/>
              </a:xfrm>
              <a:prstGeom prst="rect">
                <a:avLst/>
              </a:prstGeom>
            </p:spPr>
          </p:pic>
        </p:grpSp>
      </p:grpSp>
      <p:grpSp>
        <p:nvGrpSpPr>
          <p:cNvPr id="1005" name="그룹 1005"/>
          <p:cNvGrpSpPr/>
          <p:nvPr/>
        </p:nvGrpSpPr>
        <p:grpSpPr>
          <a:xfrm>
            <a:off x="842734" y="9442255"/>
            <a:ext cx="1418144" cy="101019"/>
            <a:chOff x="842734" y="9442255"/>
            <a:chExt cx="1418144" cy="101019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42734" y="9442255"/>
              <a:ext cx="1418144" cy="10101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70656" y="373493"/>
            <a:ext cx="204295" cy="909881"/>
            <a:chOff x="370656" y="373493"/>
            <a:chExt cx="204295" cy="909881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401643" y="1107929"/>
              <a:ext cx="142322" cy="146596"/>
              <a:chOff x="401643" y="1107929"/>
              <a:chExt cx="142322" cy="146596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2700000">
                <a:off x="401643" y="1107929"/>
                <a:ext cx="142322" cy="146596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401643" y="755136"/>
              <a:ext cx="142322" cy="146596"/>
              <a:chOff x="401643" y="755136"/>
              <a:chExt cx="142322" cy="146596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2700000">
                <a:off x="401643" y="755136"/>
                <a:ext cx="142322" cy="146596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401643" y="402343"/>
              <a:ext cx="142322" cy="146596"/>
              <a:chOff x="401643" y="402343"/>
              <a:chExt cx="142322" cy="146596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2700000">
                <a:off x="401643" y="402343"/>
                <a:ext cx="142322" cy="146596"/>
              </a:xfrm>
              <a:prstGeom prst="rect">
                <a:avLst/>
              </a:prstGeom>
            </p:spPr>
          </p:pic>
        </p:grpSp>
      </p:grpSp>
      <p:grpSp>
        <p:nvGrpSpPr>
          <p:cNvPr id="1005" name="그룹 1005"/>
          <p:cNvGrpSpPr/>
          <p:nvPr/>
        </p:nvGrpSpPr>
        <p:grpSpPr>
          <a:xfrm>
            <a:off x="0" y="1368579"/>
            <a:ext cx="17493231" cy="41184"/>
            <a:chOff x="0" y="1368579"/>
            <a:chExt cx="17493231" cy="41184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368579"/>
              <a:ext cx="17493231" cy="41184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267574" y="-207490"/>
            <a:ext cx="2593369" cy="2489055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438400" y="1308028"/>
            <a:ext cx="4522887" cy="1779811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1049000" y="1298504"/>
            <a:ext cx="4522887" cy="1798858"/>
          </a:xfrm>
          <a:prstGeom prst="rect">
            <a:avLst/>
          </a:prstGeom>
        </p:spPr>
      </p:pic>
      <p:pic>
        <p:nvPicPr>
          <p:cNvPr id="2" name="Object 18">
            <a:extLst>
              <a:ext uri="{FF2B5EF4-FFF2-40B4-BE49-F238E27FC236}">
                <a16:creationId xmlns:a16="http://schemas.microsoft.com/office/drawing/2014/main" id="{9DC94B4C-10DD-2068-2683-E2B2D65DE587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31143" y="3630620"/>
            <a:ext cx="5727796" cy="2551244"/>
          </a:xfrm>
          <a:prstGeom prst="rect">
            <a:avLst/>
          </a:prstGeom>
        </p:spPr>
      </p:pic>
      <p:pic>
        <p:nvPicPr>
          <p:cNvPr id="3" name="Object 19">
            <a:extLst>
              <a:ext uri="{FF2B5EF4-FFF2-40B4-BE49-F238E27FC236}">
                <a16:creationId xmlns:a16="http://schemas.microsoft.com/office/drawing/2014/main" id="{84F51B1C-DE4A-4F07-5595-4AC7D285CD2A}"/>
              </a:ext>
            </a:extLst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357903" y="3053739"/>
            <a:ext cx="8496600" cy="718128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70656" y="373493"/>
            <a:ext cx="204295" cy="909881"/>
            <a:chOff x="370656" y="373493"/>
            <a:chExt cx="204295" cy="909881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401643" y="1107929"/>
              <a:ext cx="142322" cy="146596"/>
              <a:chOff x="401643" y="1107929"/>
              <a:chExt cx="142322" cy="146596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2700000">
                <a:off x="401643" y="1107929"/>
                <a:ext cx="142322" cy="146596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401643" y="755136"/>
              <a:ext cx="142322" cy="146596"/>
              <a:chOff x="401643" y="755136"/>
              <a:chExt cx="142322" cy="146596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2700000">
                <a:off x="401643" y="755136"/>
                <a:ext cx="142322" cy="146596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401643" y="402343"/>
              <a:ext cx="142322" cy="146596"/>
              <a:chOff x="401643" y="402343"/>
              <a:chExt cx="142322" cy="146596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2700000">
                <a:off x="401643" y="402343"/>
                <a:ext cx="142322" cy="146596"/>
              </a:xfrm>
              <a:prstGeom prst="rect">
                <a:avLst/>
              </a:prstGeom>
            </p:spPr>
          </p:pic>
        </p:grpSp>
      </p:grpSp>
      <p:grpSp>
        <p:nvGrpSpPr>
          <p:cNvPr id="1005" name="그룹 1005"/>
          <p:cNvGrpSpPr/>
          <p:nvPr/>
        </p:nvGrpSpPr>
        <p:grpSpPr>
          <a:xfrm>
            <a:off x="0" y="1368579"/>
            <a:ext cx="17493231" cy="41184"/>
            <a:chOff x="0" y="1368579"/>
            <a:chExt cx="17493231" cy="41184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368579"/>
              <a:ext cx="17493231" cy="41184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267574" y="-207490"/>
            <a:ext cx="2593369" cy="2489055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90669" y="1329465"/>
            <a:ext cx="1208200" cy="1028886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466084" y="1370059"/>
            <a:ext cx="3507371" cy="1162219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370656" y="2397465"/>
            <a:ext cx="6171429" cy="6430361"/>
            <a:chOff x="370656" y="2434509"/>
            <a:chExt cx="6171429" cy="6430361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70656" y="2434509"/>
              <a:ext cx="6171429" cy="6430361"/>
            </a:xfrm>
            <a:prstGeom prst="rect">
              <a:avLst/>
            </a:prstGeom>
          </p:spPr>
        </p:pic>
      </p:grpSp>
      <p:pic>
        <p:nvPicPr>
          <p:cNvPr id="24" name="Object 2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0271530" y="9243229"/>
            <a:ext cx="7221701" cy="83511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3C59E48-BB29-99B2-8D7A-F26CAC671A25}"/>
              </a:ext>
            </a:extLst>
          </p:cNvPr>
          <p:cNvSpPr txBox="1"/>
          <p:nvPr/>
        </p:nvSpPr>
        <p:spPr>
          <a:xfrm>
            <a:off x="9676741" y="2281565"/>
            <a:ext cx="8204744" cy="6924973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myid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99999;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escape = 3;</a:t>
            </a:r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function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set_uid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(x)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myid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x;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end</a:t>
            </a:r>
            <a:endParaRPr lang="en-US" altLang="ko-KR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function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event_player_move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(player)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player_x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2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API_get_x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(player);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player_y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2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API_get_y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(player);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my_x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2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API_get_x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myid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my_y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2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API_get_y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myid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player_x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==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my_x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then</a:t>
            </a:r>
            <a:endParaRPr lang="en-US" altLang="ko-KR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player_y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==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my_y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then</a:t>
            </a:r>
            <a:endParaRPr lang="en-US" altLang="ko-KR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escape = 3;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API_SendMessage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myid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player, </a:t>
            </a:r>
            <a:r>
              <a:rPr lang="en-US" altLang="ko-KR" sz="12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"KILL!!"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end</a:t>
            </a:r>
            <a:endParaRPr lang="en-US" altLang="ko-KR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end</a:t>
            </a:r>
            <a:endParaRPr lang="en-US" altLang="ko-KR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end</a:t>
            </a:r>
            <a:endParaRPr lang="en-US" altLang="ko-KR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function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event_npc_escape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(player)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(escape &gt; 0)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then</a:t>
            </a:r>
            <a:endParaRPr lang="en-US" altLang="ko-KR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escape = escape - 1;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0;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else</a:t>
            </a:r>
            <a:endParaRPr lang="en-US" altLang="ko-KR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</a:t>
            </a:r>
            <a:r>
              <a:rPr lang="en-US" altLang="ko-KR" sz="12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API_SendMessage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myid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player, </a:t>
            </a:r>
            <a:r>
              <a:rPr lang="en-US" altLang="ko-KR" sz="12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"ESCAPE!!"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1;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end</a:t>
            </a:r>
            <a:endParaRPr lang="en-US" altLang="ko-KR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end</a:t>
            </a:r>
            <a:endParaRPr lang="en-US" altLang="ko-KR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function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npc_data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name = </a:t>
            </a:r>
            <a:r>
              <a:rPr lang="en-US" altLang="ko-KR" sz="12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"Cat"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maxhp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100;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hp = 100;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level = 1;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return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name,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maxhp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hp, level;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end</a:t>
            </a:r>
            <a:endParaRPr lang="ko-KR" altLang="en-US" sz="1200" dirty="0"/>
          </a:p>
        </p:txBody>
      </p:sp>
      <p:pic>
        <p:nvPicPr>
          <p:cNvPr id="2" name="Object 12">
            <a:extLst>
              <a:ext uri="{FF2B5EF4-FFF2-40B4-BE49-F238E27FC236}">
                <a16:creationId xmlns:a16="http://schemas.microsoft.com/office/drawing/2014/main" id="{C13C0DBD-39DF-1AA2-D983-53FEAE8F64DF}"/>
              </a:ext>
            </a:extLst>
      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55809" y="-152007"/>
            <a:ext cx="7734506" cy="1865525"/>
          </a:xfrm>
          <a:prstGeom prst="rect">
            <a:avLst/>
          </a:prstGeom>
        </p:spPr>
      </p:pic>
      <p:pic>
        <p:nvPicPr>
          <p:cNvPr id="5" name="Object 13">
            <a:extLst>
              <a:ext uri="{FF2B5EF4-FFF2-40B4-BE49-F238E27FC236}">
                <a16:creationId xmlns:a16="http://schemas.microsoft.com/office/drawing/2014/main" id="{758FB619-ADA4-F59B-FE6D-E81AF01050BD}"/>
              </a:ext>
            </a:extLst>
      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36371" y="9058553"/>
            <a:ext cx="7294549" cy="847406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70656" y="373493"/>
            <a:ext cx="204295" cy="909881"/>
            <a:chOff x="370656" y="373493"/>
            <a:chExt cx="204295" cy="909881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401643" y="1107929"/>
              <a:ext cx="142322" cy="146596"/>
              <a:chOff x="401643" y="1107929"/>
              <a:chExt cx="142322" cy="146596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2700000">
                <a:off x="401643" y="1107929"/>
                <a:ext cx="142322" cy="146596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401643" y="755136"/>
              <a:ext cx="142322" cy="146596"/>
              <a:chOff x="401643" y="755136"/>
              <a:chExt cx="142322" cy="146596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2700000">
                <a:off x="401643" y="755136"/>
                <a:ext cx="142322" cy="146596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401643" y="402343"/>
              <a:ext cx="142322" cy="146596"/>
              <a:chOff x="401643" y="402343"/>
              <a:chExt cx="142322" cy="146596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2700000">
                <a:off x="401643" y="402343"/>
                <a:ext cx="142322" cy="146596"/>
              </a:xfrm>
              <a:prstGeom prst="rect">
                <a:avLst/>
              </a:prstGeom>
            </p:spPr>
          </p:pic>
        </p:grpSp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5809" y="-152007"/>
            <a:ext cx="5445020" cy="1798858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0" y="1368579"/>
            <a:ext cx="17493231" cy="41184"/>
            <a:chOff x="0" y="1368579"/>
            <a:chExt cx="17493231" cy="41184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1368579"/>
              <a:ext cx="17493231" cy="41184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6267574" y="-207490"/>
            <a:ext cx="2593369" cy="2489055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35436" y="8022881"/>
            <a:ext cx="7061739" cy="9947178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0233953" y="2348409"/>
            <a:ext cx="7064701" cy="5251433"/>
            <a:chOff x="10233953" y="2348409"/>
            <a:chExt cx="7064701" cy="5251433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233953" y="2348409"/>
              <a:ext cx="7064701" cy="5251433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993599" y="2367457"/>
            <a:ext cx="6214003" cy="5251433"/>
            <a:chOff x="993599" y="2367457"/>
            <a:chExt cx="6214003" cy="5251433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93599" y="2367457"/>
              <a:ext cx="6214003" cy="5251433"/>
            </a:xfrm>
            <a:prstGeom prst="rect">
              <a:avLst/>
            </a:prstGeom>
          </p:spPr>
        </p:pic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9658668" y="8022881"/>
            <a:ext cx="8517511" cy="9147197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70656" y="373493"/>
            <a:ext cx="204295" cy="909881"/>
            <a:chOff x="370656" y="373493"/>
            <a:chExt cx="204295" cy="909881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401643" y="1107929"/>
              <a:ext cx="142322" cy="146596"/>
              <a:chOff x="401643" y="1107929"/>
              <a:chExt cx="142322" cy="146596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2700000">
                <a:off x="401643" y="1107929"/>
                <a:ext cx="142322" cy="146596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401643" y="755136"/>
              <a:ext cx="142322" cy="146596"/>
              <a:chOff x="401643" y="755136"/>
              <a:chExt cx="142322" cy="146596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2700000">
                <a:off x="401643" y="755136"/>
                <a:ext cx="142322" cy="146596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401643" y="402343"/>
              <a:ext cx="142322" cy="146596"/>
              <a:chOff x="401643" y="402343"/>
              <a:chExt cx="142322" cy="146596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2700000">
                <a:off x="401643" y="402343"/>
                <a:ext cx="142322" cy="146596"/>
              </a:xfrm>
              <a:prstGeom prst="rect">
                <a:avLst/>
              </a:prstGeom>
            </p:spPr>
          </p:pic>
        </p:grpSp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93802" y="-28455"/>
            <a:ext cx="10901696" cy="1798858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27333" y="2376525"/>
            <a:ext cx="6975691" cy="5718491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0" y="1368579"/>
            <a:ext cx="17493231" cy="41184"/>
            <a:chOff x="0" y="1368579"/>
            <a:chExt cx="17493231" cy="41184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1368579"/>
              <a:ext cx="17493231" cy="41184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6267575" y="-207490"/>
            <a:ext cx="2593367" cy="2489053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1321803" y="2424143"/>
            <a:ext cx="6171429" cy="6171429"/>
            <a:chOff x="11321803" y="2424143"/>
            <a:chExt cx="6171429" cy="6171429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321803" y="2424143"/>
              <a:ext cx="6171429" cy="6171429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F4DC36F-47F7-C28E-8AC1-40EFCF36F777}"/>
              </a:ext>
            </a:extLst>
          </p:cNvPr>
          <p:cNvSpPr txBox="1"/>
          <p:nvPr/>
        </p:nvSpPr>
        <p:spPr>
          <a:xfrm>
            <a:off x="1510295" y="6498228"/>
            <a:ext cx="72587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8"/>
              </a:rPr>
              <a:t>https://github.com/uibeom/NetworkGameProgramming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00D9BD-E5ED-84DB-427C-415687FC5CB0}"/>
              </a:ext>
            </a:extLst>
          </p:cNvPr>
          <p:cNvSpPr txBox="1"/>
          <p:nvPr/>
        </p:nvSpPr>
        <p:spPr>
          <a:xfrm>
            <a:off x="1676400" y="7587309"/>
            <a:ext cx="670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9"/>
              </a:rPr>
              <a:t>https://youtube.com/shorts/27nQXO0RWWQ?feature=share</a:t>
            </a:r>
            <a:endParaRPr lang="en-US" altLang="ko-KR" dirty="0"/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70656" y="373493"/>
            <a:ext cx="204295" cy="909881"/>
            <a:chOff x="370656" y="373493"/>
            <a:chExt cx="204295" cy="909881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401643" y="1107929"/>
              <a:ext cx="142322" cy="146596"/>
              <a:chOff x="401643" y="1107929"/>
              <a:chExt cx="142322" cy="146596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2700000">
                <a:off x="401643" y="1107929"/>
                <a:ext cx="142322" cy="146596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401643" y="755136"/>
              <a:ext cx="142322" cy="146596"/>
              <a:chOff x="401643" y="755136"/>
              <a:chExt cx="142322" cy="146596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2700000">
                <a:off x="401643" y="755136"/>
                <a:ext cx="142322" cy="146596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401643" y="402343"/>
              <a:ext cx="142322" cy="146596"/>
              <a:chOff x="401643" y="402343"/>
              <a:chExt cx="142322" cy="146596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2700000">
                <a:off x="401643" y="402343"/>
                <a:ext cx="142322" cy="146596"/>
              </a:xfrm>
              <a:prstGeom prst="rect">
                <a:avLst/>
              </a:prstGeom>
            </p:spPr>
          </p:pic>
        </p:grpSp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22374" y="-152007"/>
            <a:ext cx="2342941" cy="1775953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0" y="1368579"/>
            <a:ext cx="17493231" cy="41184"/>
            <a:chOff x="0" y="1368579"/>
            <a:chExt cx="17493231" cy="41184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1368579"/>
              <a:ext cx="17493231" cy="41184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6267575" y="-207490"/>
            <a:ext cx="2586285" cy="2485679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0069968" y="1917795"/>
            <a:ext cx="6895238" cy="6077124"/>
            <a:chOff x="10069968" y="1917795"/>
            <a:chExt cx="6895238" cy="6077124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069968" y="1917795"/>
              <a:ext cx="6895238" cy="6077124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498761" y="1917795"/>
            <a:ext cx="8644096" cy="6077124"/>
            <a:chOff x="498761" y="1917795"/>
            <a:chExt cx="8644096" cy="6077124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98761" y="1917795"/>
              <a:ext cx="8644096" cy="6077124"/>
            </a:xfrm>
            <a:prstGeom prst="rect">
              <a:avLst/>
            </a:prstGeom>
          </p:spPr>
        </p:pic>
      </p:grpSp>
      <p:pic>
        <p:nvPicPr>
          <p:cNvPr id="24" name="Object 2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42571" y="8226029"/>
            <a:ext cx="7616241" cy="1873731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0037588" y="8226029"/>
            <a:ext cx="7897949" cy="1504867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70656" y="373493"/>
            <a:ext cx="204295" cy="909881"/>
            <a:chOff x="370656" y="373493"/>
            <a:chExt cx="204295" cy="909881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401643" y="1107929"/>
              <a:ext cx="142322" cy="146596"/>
              <a:chOff x="401643" y="1107929"/>
              <a:chExt cx="142322" cy="146596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2700000">
                <a:off x="401643" y="1107929"/>
                <a:ext cx="142322" cy="146596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401643" y="755136"/>
              <a:ext cx="142322" cy="146596"/>
              <a:chOff x="401643" y="755136"/>
              <a:chExt cx="142322" cy="146596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2700000">
                <a:off x="401643" y="755136"/>
                <a:ext cx="142322" cy="146596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401643" y="402343"/>
              <a:ext cx="142322" cy="146596"/>
              <a:chOff x="401643" y="402343"/>
              <a:chExt cx="142322" cy="146596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2700000">
                <a:off x="401643" y="402343"/>
                <a:ext cx="142322" cy="146596"/>
              </a:xfrm>
              <a:prstGeom prst="rect">
                <a:avLst/>
              </a:prstGeom>
            </p:spPr>
          </p:pic>
        </p:grpSp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93802" y="-28455"/>
            <a:ext cx="5442879" cy="1775953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0" y="1368579"/>
            <a:ext cx="17493231" cy="41184"/>
            <a:chOff x="0" y="1368579"/>
            <a:chExt cx="17493231" cy="41184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1368579"/>
              <a:ext cx="17493231" cy="41184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6267574" y="-207491"/>
            <a:ext cx="2640507" cy="2485684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15601" y="4515091"/>
            <a:ext cx="4192814" cy="534692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29947" y="1542582"/>
            <a:ext cx="6171429" cy="2964706"/>
            <a:chOff x="129947" y="1542582"/>
            <a:chExt cx="6171429" cy="2964706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9947" y="1542582"/>
              <a:ext cx="6171429" cy="2964706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29947" y="6112078"/>
            <a:ext cx="6171429" cy="3299956"/>
            <a:chOff x="129947" y="6112078"/>
            <a:chExt cx="6171429" cy="3299956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9947" y="6112078"/>
              <a:ext cx="6171429" cy="3299956"/>
            </a:xfrm>
            <a:prstGeom prst="rect">
              <a:avLst/>
            </a:prstGeom>
          </p:spPr>
        </p:pic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77245" y="9350151"/>
            <a:ext cx="5261283" cy="532559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11838924" y="1580677"/>
            <a:ext cx="6171429" cy="5047959"/>
            <a:chOff x="11838924" y="1580677"/>
            <a:chExt cx="6171429" cy="5047959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1838924" y="1580677"/>
              <a:ext cx="6171429" cy="5047959"/>
            </a:xfrm>
            <a:prstGeom prst="rect">
              <a:avLst/>
            </a:prstGeom>
          </p:spPr>
        </p:pic>
      </p:grpSp>
      <p:pic>
        <p:nvPicPr>
          <p:cNvPr id="29" name="Object 2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1980093" y="6553656"/>
            <a:ext cx="5829346" cy="566691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6459471" y="1876519"/>
            <a:ext cx="3122093" cy="1156727"/>
          </a:xfrm>
          <a:prstGeom prst="rect">
            <a:avLst/>
          </a:prstGeom>
        </p:spPr>
      </p:pic>
      <p:pic>
        <p:nvPicPr>
          <p:cNvPr id="31" name="Object 3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6459471" y="2992555"/>
            <a:ext cx="821160" cy="751705"/>
          </a:xfrm>
          <a:prstGeom prst="rect">
            <a:avLst/>
          </a:prstGeom>
        </p:spPr>
      </p:pic>
      <p:pic>
        <p:nvPicPr>
          <p:cNvPr id="33" name="Object 32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6459467" y="8006140"/>
            <a:ext cx="775825" cy="751130"/>
          </a:xfrm>
          <a:prstGeom prst="rect">
            <a:avLst/>
          </a:prstGeom>
        </p:spPr>
      </p:pic>
      <p:pic>
        <p:nvPicPr>
          <p:cNvPr id="34" name="Object 33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1806544" y="7239121"/>
            <a:ext cx="6426949" cy="1518149"/>
          </a:xfrm>
          <a:prstGeom prst="rect">
            <a:avLst/>
          </a:prstGeom>
        </p:spPr>
      </p:pic>
      <p:pic>
        <p:nvPicPr>
          <p:cNvPr id="35" name="Object 34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1806544" y="8708845"/>
            <a:ext cx="775825" cy="75113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1F55603-AA9B-F935-FE15-82C7557C19E4}"/>
              </a:ext>
            </a:extLst>
          </p:cNvPr>
          <p:cNvSpPr txBox="1"/>
          <p:nvPr/>
        </p:nvSpPr>
        <p:spPr>
          <a:xfrm>
            <a:off x="7205299" y="3368407"/>
            <a:ext cx="4198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16"/>
              </a:rPr>
              <a:t>https://youtu.be/euCd1OT0KQU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62F80E-C310-1C9D-EC19-5D3592160D5B}"/>
              </a:ext>
            </a:extLst>
          </p:cNvPr>
          <p:cNvSpPr txBox="1"/>
          <p:nvPr/>
        </p:nvSpPr>
        <p:spPr>
          <a:xfrm>
            <a:off x="7208398" y="7833940"/>
            <a:ext cx="41989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17"/>
              </a:rPr>
              <a:t>https://github.com/uibeom/2021-HyunJang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62B0B1-9069-9D9E-A1F9-E964EFB9C9D7}"/>
              </a:ext>
            </a:extLst>
          </p:cNvPr>
          <p:cNvSpPr txBox="1"/>
          <p:nvPr/>
        </p:nvSpPr>
        <p:spPr>
          <a:xfrm>
            <a:off x="7177525" y="8434104"/>
            <a:ext cx="4198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18"/>
              </a:rPr>
              <a:t>https://youtu.be/4iTQtCAyl4c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E6B056-EB01-5CB2-F84D-2047FDB23A94}"/>
              </a:ext>
            </a:extLst>
          </p:cNvPr>
          <p:cNvSpPr txBox="1"/>
          <p:nvPr/>
        </p:nvSpPr>
        <p:spPr>
          <a:xfrm>
            <a:off x="12405676" y="8657131"/>
            <a:ext cx="48089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19"/>
              </a:rPr>
              <a:t>https://github.com/uibeom/Script_Language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867F62-1EB1-90B1-FE08-8104187CEEFA}"/>
              </a:ext>
            </a:extLst>
          </p:cNvPr>
          <p:cNvSpPr txBox="1"/>
          <p:nvPr/>
        </p:nvSpPr>
        <p:spPr>
          <a:xfrm>
            <a:off x="12535504" y="9017839"/>
            <a:ext cx="48089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20"/>
              </a:rPr>
              <a:t>https://youtu.be/yiqiwSpOaDA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9" name="Object 31">
            <a:extLst>
              <a:ext uri="{FF2B5EF4-FFF2-40B4-BE49-F238E27FC236}">
                <a16:creationId xmlns:a16="http://schemas.microsoft.com/office/drawing/2014/main" id="{8D64B8AE-1B9A-1F9D-92BE-245E29AD87C7}"/>
              </a:ext>
            </a:extLst>
      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6459467" y="6869991"/>
            <a:ext cx="3497054" cy="111613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04040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099371" y="4392098"/>
            <a:ext cx="10292907" cy="1730122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61943" y="564170"/>
            <a:ext cx="1835168" cy="465771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866504" y="581136"/>
            <a:ext cx="724325" cy="46353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7222603" y="8601154"/>
            <a:ext cx="204295" cy="909881"/>
            <a:chOff x="17222603" y="8601154"/>
            <a:chExt cx="204295" cy="909881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17253589" y="9335590"/>
              <a:ext cx="142322" cy="146596"/>
              <a:chOff x="17253589" y="9335590"/>
              <a:chExt cx="142322" cy="146596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2700000">
                <a:off x="17253589" y="9335590"/>
                <a:ext cx="142322" cy="146596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17253589" y="8982797"/>
              <a:ext cx="142322" cy="146596"/>
              <a:chOff x="17253589" y="8982797"/>
              <a:chExt cx="142322" cy="146596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2700000">
                <a:off x="17253589" y="8982797"/>
                <a:ext cx="142322" cy="146596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17253589" y="8630004"/>
              <a:ext cx="142322" cy="146596"/>
              <a:chOff x="17253589" y="8630004"/>
              <a:chExt cx="142322" cy="146596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2700000">
                <a:off x="17253589" y="8630004"/>
                <a:ext cx="142322" cy="146596"/>
              </a:xfrm>
              <a:prstGeom prst="rect">
                <a:avLst/>
              </a:prstGeom>
            </p:spPr>
          </p:pic>
        </p:grpSp>
      </p:grpSp>
      <p:grpSp>
        <p:nvGrpSpPr>
          <p:cNvPr id="1005" name="그룹 1005"/>
          <p:cNvGrpSpPr/>
          <p:nvPr/>
        </p:nvGrpSpPr>
        <p:grpSpPr>
          <a:xfrm>
            <a:off x="842734" y="9442255"/>
            <a:ext cx="1418144" cy="101019"/>
            <a:chOff x="842734" y="9442255"/>
            <a:chExt cx="1418144" cy="101019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42734" y="9442255"/>
              <a:ext cx="1418144" cy="10101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77240" y="-152007"/>
            <a:ext cx="4231573" cy="177028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408640" y="938731"/>
            <a:ext cx="142322" cy="146596"/>
            <a:chOff x="408640" y="938731"/>
            <a:chExt cx="142322" cy="146596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2700000">
              <a:off x="408640" y="938731"/>
              <a:ext cx="142322" cy="14659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08640" y="585938"/>
            <a:ext cx="142322" cy="146596"/>
            <a:chOff x="408640" y="585938"/>
            <a:chExt cx="142322" cy="146596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2700000">
              <a:off x="408640" y="585938"/>
              <a:ext cx="142322" cy="14659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08640" y="233145"/>
            <a:ext cx="142322" cy="146596"/>
            <a:chOff x="408640" y="233145"/>
            <a:chExt cx="142322" cy="146596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2700000">
              <a:off x="408640" y="233145"/>
              <a:ext cx="142322" cy="146596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521549" y="1519529"/>
            <a:ext cx="3743223" cy="627795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534882" y="2799430"/>
            <a:ext cx="3558491" cy="1320615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534887" y="5409087"/>
            <a:ext cx="4193406" cy="1347872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2212067" y="1615230"/>
            <a:ext cx="823358" cy="403606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2232659" y="2073894"/>
            <a:ext cx="1906425" cy="8464310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534882" y="4823070"/>
            <a:ext cx="1716853" cy="403606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534882" y="2209515"/>
            <a:ext cx="3170796" cy="462377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7534882" y="7042455"/>
            <a:ext cx="607034" cy="403606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7534882" y="7560563"/>
            <a:ext cx="914253" cy="407949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7812304" y="5561510"/>
            <a:ext cx="7950017" cy="133645"/>
            <a:chOff x="7812304" y="5561510"/>
            <a:chExt cx="7950017" cy="133645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 rot="-5400000">
              <a:off x="7812304" y="5561510"/>
              <a:ext cx="7950017" cy="13364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0" y="1347987"/>
            <a:ext cx="17493231" cy="41184"/>
            <a:chOff x="0" y="1347987"/>
            <a:chExt cx="17493231" cy="41184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0" y="1347987"/>
              <a:ext cx="17493231" cy="4118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604891" y="3719738"/>
            <a:ext cx="4286590" cy="1867789"/>
            <a:chOff x="10604891" y="3719738"/>
            <a:chExt cx="4286590" cy="186778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604891" y="3719738"/>
              <a:ext cx="4286590" cy="186778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041219" y="3748685"/>
            <a:ext cx="4286590" cy="1867789"/>
            <a:chOff x="2041219" y="3748685"/>
            <a:chExt cx="4286590" cy="186778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41219" y="3748685"/>
              <a:ext cx="4286590" cy="1867789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6162" y="-152007"/>
            <a:ext cx="5819915" cy="1656001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416968" y="984377"/>
            <a:ext cx="142322" cy="146596"/>
            <a:chOff x="416968" y="984377"/>
            <a:chExt cx="142322" cy="146596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416968" y="984377"/>
              <a:ext cx="142322" cy="14659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16968" y="631584"/>
            <a:ext cx="142322" cy="146596"/>
            <a:chOff x="416968" y="631584"/>
            <a:chExt cx="142322" cy="146596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416968" y="631584"/>
              <a:ext cx="142322" cy="14659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16968" y="278791"/>
            <a:ext cx="142322" cy="146596"/>
            <a:chOff x="416968" y="278791"/>
            <a:chExt cx="142322" cy="146596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416968" y="278791"/>
              <a:ext cx="142322" cy="146596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812088" y="4271866"/>
            <a:ext cx="1879822" cy="777936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085491" y="3661809"/>
            <a:ext cx="2460034" cy="2489044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2364691" y="3991053"/>
            <a:ext cx="1961270" cy="1446060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0604891" y="6574913"/>
            <a:ext cx="4286590" cy="1867789"/>
            <a:chOff x="10604891" y="6574913"/>
            <a:chExt cx="4286590" cy="1867789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604891" y="6574913"/>
              <a:ext cx="4286590" cy="1867789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2041219" y="6603859"/>
            <a:ext cx="4286590" cy="1867789"/>
            <a:chOff x="2041219" y="6603859"/>
            <a:chExt cx="4286590" cy="1867789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41219" y="6603859"/>
              <a:ext cx="4286590" cy="1867789"/>
            </a:xfrm>
            <a:prstGeom prst="rect">
              <a:avLst/>
            </a:prstGeom>
          </p:spPr>
        </p:pic>
      </p:grpSp>
      <p:pic>
        <p:nvPicPr>
          <p:cNvPr id="27" name="Object 26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722939" y="6887406"/>
            <a:ext cx="2403090" cy="1382242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085489" y="6516984"/>
            <a:ext cx="2593369" cy="2489045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2375716" y="7155983"/>
            <a:ext cx="2395022" cy="777936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0706651" y="3672585"/>
            <a:ext cx="2593367" cy="2489053"/>
          </a:xfrm>
          <a:prstGeom prst="rect">
            <a:avLst/>
          </a:prstGeom>
        </p:spPr>
      </p:pic>
      <p:pic>
        <p:nvPicPr>
          <p:cNvPr id="31" name="Object 30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0706651" y="6502384"/>
            <a:ext cx="2650512" cy="2489055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0" y="1368579"/>
            <a:ext cx="17493231" cy="41184"/>
            <a:chOff x="0" y="1368579"/>
            <a:chExt cx="17493231" cy="41184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0" y="1368579"/>
              <a:ext cx="17493231" cy="4118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70656" y="373493"/>
            <a:ext cx="204295" cy="909881"/>
            <a:chOff x="370656" y="373493"/>
            <a:chExt cx="204295" cy="909881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401643" y="1107929"/>
              <a:ext cx="142322" cy="146596"/>
              <a:chOff x="401643" y="1107929"/>
              <a:chExt cx="142322" cy="146596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2700000">
                <a:off x="401643" y="1107929"/>
                <a:ext cx="142322" cy="146596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401643" y="755136"/>
              <a:ext cx="142322" cy="146596"/>
              <a:chOff x="401643" y="755136"/>
              <a:chExt cx="142322" cy="146596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2700000">
                <a:off x="401643" y="755136"/>
                <a:ext cx="142322" cy="146596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401643" y="402343"/>
              <a:ext cx="142322" cy="146596"/>
              <a:chOff x="401643" y="402343"/>
              <a:chExt cx="142322" cy="146596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2700000">
                <a:off x="401643" y="402343"/>
                <a:ext cx="142322" cy="146596"/>
              </a:xfrm>
              <a:prstGeom prst="rect">
                <a:avLst/>
              </a:prstGeom>
            </p:spPr>
          </p:pic>
        </p:grpSp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93800" y="-28455"/>
            <a:ext cx="4522887" cy="1779811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9142857" y="2087781"/>
            <a:ext cx="8942827" cy="3514459"/>
            <a:chOff x="9142857" y="2087781"/>
            <a:chExt cx="8942827" cy="3514459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142857" y="2087781"/>
              <a:ext cx="8942827" cy="351445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9142857" y="5602240"/>
            <a:ext cx="5555103" cy="4317496"/>
            <a:chOff x="9142857" y="5602240"/>
            <a:chExt cx="5555103" cy="4317496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142857" y="5602240"/>
              <a:ext cx="5555103" cy="4317496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3167118" y="5602240"/>
            <a:ext cx="4918566" cy="4307096"/>
            <a:chOff x="13167118" y="5602240"/>
            <a:chExt cx="4918566" cy="4307096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167118" y="5602240"/>
              <a:ext cx="4918566" cy="4307096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0" y="1368579"/>
            <a:ext cx="17493231" cy="41184"/>
            <a:chOff x="0" y="1368579"/>
            <a:chExt cx="17493231" cy="41184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0" y="1368579"/>
              <a:ext cx="17493231" cy="41184"/>
            </a:xfrm>
            <a:prstGeom prst="rect">
              <a:avLst/>
            </a:prstGeom>
          </p:spPr>
        </p:pic>
      </p:grpSp>
      <p:pic>
        <p:nvPicPr>
          <p:cNvPr id="27" name="Object 26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6267543" y="-207490"/>
            <a:ext cx="2460034" cy="248905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9814133-0FA3-984F-3D16-37A35E400A9C}"/>
              </a:ext>
            </a:extLst>
          </p:cNvPr>
          <p:cNvSpPr txBox="1"/>
          <p:nvPr/>
        </p:nvSpPr>
        <p:spPr>
          <a:xfrm>
            <a:off x="1804943" y="6210300"/>
            <a:ext cx="62333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hlinkClick r:id="rId9"/>
              </a:rPr>
              <a:t>https://github.com/hjs0913/SSU</a:t>
            </a:r>
            <a:endParaRPr lang="en-US" altLang="ko-KR"/>
          </a:p>
          <a:p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28D258-1457-D3DD-45B0-ADB6126A823B}"/>
              </a:ext>
            </a:extLst>
          </p:cNvPr>
          <p:cNvSpPr txBox="1"/>
          <p:nvPr/>
        </p:nvSpPr>
        <p:spPr>
          <a:xfrm>
            <a:off x="1804943" y="7164116"/>
            <a:ext cx="62333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10"/>
              </a:rPr>
              <a:t>https://youtu.be/fhhUwBnLrzw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Object 13">
            <a:extLst>
              <a:ext uri="{FF2B5EF4-FFF2-40B4-BE49-F238E27FC236}">
                <a16:creationId xmlns:a16="http://schemas.microsoft.com/office/drawing/2014/main" id="{E812727F-5C07-1737-EF55-3392D953ECD3}"/>
              </a:ext>
            </a:extLst>
      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527334" y="2875354"/>
            <a:ext cx="7213233" cy="494511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70656" y="373493"/>
            <a:ext cx="204295" cy="909881"/>
            <a:chOff x="370656" y="373493"/>
            <a:chExt cx="204295" cy="909881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401643" y="1107929"/>
              <a:ext cx="142322" cy="146596"/>
              <a:chOff x="401643" y="1107929"/>
              <a:chExt cx="142322" cy="146596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2700000">
                <a:off x="401643" y="1107929"/>
                <a:ext cx="142322" cy="146596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401643" y="755136"/>
              <a:ext cx="142322" cy="146596"/>
              <a:chOff x="401643" y="755136"/>
              <a:chExt cx="142322" cy="146596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2700000">
                <a:off x="401643" y="755136"/>
                <a:ext cx="142322" cy="146596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401643" y="402343"/>
              <a:ext cx="142322" cy="146596"/>
              <a:chOff x="401643" y="402343"/>
              <a:chExt cx="142322" cy="146596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2700000">
                <a:off x="401643" y="402343"/>
                <a:ext cx="142322" cy="146596"/>
              </a:xfrm>
              <a:prstGeom prst="rect">
                <a:avLst/>
              </a:prstGeom>
            </p:spPr>
          </p:pic>
        </p:grpSp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70250" y="8071"/>
            <a:ext cx="1955458" cy="1646477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0" y="1368579"/>
            <a:ext cx="17493231" cy="41184"/>
            <a:chOff x="0" y="1368579"/>
            <a:chExt cx="17493231" cy="41184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1368579"/>
              <a:ext cx="17493231" cy="41184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6267543" y="-207490"/>
            <a:ext cx="2460034" cy="2489053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43128" y="1692673"/>
            <a:ext cx="11691872" cy="103858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2485CFC-367F-5B15-53AE-AF589E02B439}"/>
              </a:ext>
            </a:extLst>
          </p:cNvPr>
          <p:cNvSpPr txBox="1"/>
          <p:nvPr/>
        </p:nvSpPr>
        <p:spPr>
          <a:xfrm>
            <a:off x="8115" y="3928403"/>
            <a:ext cx="9246822" cy="5632311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ALTER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PROCEDURE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[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dbo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Add_UserData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 @Param0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NCHAR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10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),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@Param1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NCHAR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10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),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		@Param2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NCHAR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10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),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@Param3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@Param4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@Param5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@Param6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  <a:endParaRPr lang="en-US" altLang="ko-KR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@Param7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@Param8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@Param9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@Param10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@Param11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</a:p>
          <a:p>
            <a:r>
              <a:rPr lang="en-US" altLang="ko-KR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@Param12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@Param13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AS</a:t>
            </a:r>
            <a:endParaRPr lang="en-US" altLang="ko-KR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NOT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EXISTS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SELECT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player_id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FROM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SSU_Table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WHERE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player_id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@Param0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  <a:endParaRPr lang="en-US" altLang="ko-KR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BEGIN</a:t>
            </a:r>
            <a:endParaRPr lang="en-US" altLang="ko-KR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NOCOUNT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ON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  <a:endParaRPr lang="en-US" altLang="ko-KR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INSERT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INTO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SSU_Table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player_id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player_password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player_name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		      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player_x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player_y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player_z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player_hp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player_level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		      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player_exp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player_maxhp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player_job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player_mp</a:t>
            </a:r>
            <a:r>
              <a:rPr lang="en-US" altLang="ko-KR" sz="18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player_maxmp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	      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player_element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  <a:endParaRPr lang="en-US" altLang="ko-KR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VALUES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@Param0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@Param1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@Param2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@Param3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@Param4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@Param5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@Param6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@Param7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@Param8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    	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@Param9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@Param10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@Param11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@Param12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@Param13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</a:p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END</a:t>
            </a:r>
            <a:endParaRPr lang="en-US" altLang="ko-KR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ELSE</a:t>
            </a:r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BEGIN</a:t>
            </a:r>
            <a:endParaRPr lang="en-US" altLang="ko-KR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FF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@@ERROR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</a:p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END</a:t>
            </a:r>
            <a:endParaRPr lang="en-US" altLang="ko-KR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DA9E913-3FE1-D971-AFDF-B4E7D04C0D4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75604" y="3489496"/>
            <a:ext cx="3810000" cy="296449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34D5060-F187-2B0B-B187-69AAC71A0ED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8157" y="6453987"/>
            <a:ext cx="4153007" cy="3642513"/>
          </a:xfrm>
          <a:prstGeom prst="rect">
            <a:avLst/>
          </a:prstGeom>
        </p:spPr>
      </p:pic>
      <p:pic>
        <p:nvPicPr>
          <p:cNvPr id="14" name="그림 13" descr="지도이(가) 표시된 사진&#10;&#10;자동 생성된 설명">
            <a:extLst>
              <a:ext uri="{FF2B5EF4-FFF2-40B4-BE49-F238E27FC236}">
                <a16:creationId xmlns:a16="http://schemas.microsoft.com/office/drawing/2014/main" id="{D9686B31-F8EF-463B-5026-895E5E0431E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01477" y="6453987"/>
            <a:ext cx="4153008" cy="3642513"/>
          </a:xfrm>
          <a:prstGeom prst="rect">
            <a:avLst/>
          </a:prstGeom>
        </p:spPr>
      </p:pic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2B49FCE0-B7B2-3469-95A4-2C72D9752118}"/>
              </a:ext>
            </a:extLst>
          </p:cNvPr>
          <p:cNvSpPr/>
          <p:nvPr/>
        </p:nvSpPr>
        <p:spPr>
          <a:xfrm>
            <a:off x="13574384" y="8137461"/>
            <a:ext cx="458996" cy="36000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Object 19">
            <a:extLst>
              <a:ext uri="{FF2B5EF4-FFF2-40B4-BE49-F238E27FC236}">
                <a16:creationId xmlns:a16="http://schemas.microsoft.com/office/drawing/2014/main" id="{A3EE4614-0EC4-EA2E-0221-FD9508AF7387}"/>
              </a:ext>
            </a:extLst>
      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3848572" y="5087002"/>
            <a:ext cx="4439428" cy="1404999"/>
          </a:xfrm>
          <a:prstGeom prst="rect">
            <a:avLst/>
          </a:prstGeom>
        </p:spPr>
      </p:pic>
      <p:pic>
        <p:nvPicPr>
          <p:cNvPr id="6" name="Object 18">
            <a:extLst>
              <a:ext uri="{FF2B5EF4-FFF2-40B4-BE49-F238E27FC236}">
                <a16:creationId xmlns:a16="http://schemas.microsoft.com/office/drawing/2014/main" id="{3D69C687-8C42-4D8E-3673-2BFC02C8373E}"/>
              </a:ext>
            </a:extLst>
      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328753" y="2713163"/>
            <a:ext cx="14710967" cy="51218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70656" y="373493"/>
            <a:ext cx="204295" cy="909881"/>
            <a:chOff x="370656" y="373493"/>
            <a:chExt cx="204295" cy="909881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401643" y="1107929"/>
              <a:ext cx="142322" cy="146596"/>
              <a:chOff x="401643" y="1107929"/>
              <a:chExt cx="142322" cy="146596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2700000">
                <a:off x="401643" y="1107929"/>
                <a:ext cx="142322" cy="146596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401643" y="755136"/>
              <a:ext cx="142322" cy="146596"/>
              <a:chOff x="401643" y="755136"/>
              <a:chExt cx="142322" cy="146596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2700000">
                <a:off x="401643" y="755136"/>
                <a:ext cx="142322" cy="146596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401643" y="402343"/>
              <a:ext cx="142322" cy="146596"/>
              <a:chOff x="401643" y="402343"/>
              <a:chExt cx="142322" cy="146596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2700000">
                <a:off x="401643" y="402343"/>
                <a:ext cx="142322" cy="146596"/>
              </a:xfrm>
              <a:prstGeom prst="rect">
                <a:avLst/>
              </a:prstGeom>
            </p:spPr>
          </p:pic>
        </p:grpSp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87882" y="-69639"/>
            <a:ext cx="4475268" cy="1779811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0" y="1368579"/>
            <a:ext cx="17493231" cy="41184"/>
            <a:chOff x="0" y="1368579"/>
            <a:chExt cx="17493231" cy="41184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1368579"/>
              <a:ext cx="17493231" cy="41184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6267543" y="-207490"/>
            <a:ext cx="2460034" cy="2489053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13531481" y="1533315"/>
            <a:ext cx="4430651" cy="1061262"/>
            <a:chOff x="13531481" y="1533315"/>
            <a:chExt cx="4430651" cy="1061262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531481" y="1533315"/>
              <a:ext cx="4430651" cy="1061262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8185D8FA-1902-2A44-83D8-F049D54FEBCA}"/>
              </a:ext>
            </a:extLst>
          </p:cNvPr>
          <p:cNvSpPr txBox="1"/>
          <p:nvPr/>
        </p:nvSpPr>
        <p:spPr>
          <a:xfrm>
            <a:off x="370657" y="1380931"/>
            <a:ext cx="10297344" cy="8748549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case</a:t>
            </a:r>
            <a:r>
              <a:rPr lang="en-US" altLang="ko-KR" sz="12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50">
                <a:solidFill>
                  <a:srgbClr val="2F4F4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J_TANKER</a:t>
            </a:r>
            <a:r>
              <a:rPr lang="en-US" altLang="ko-KR" sz="12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{</a:t>
            </a:r>
          </a:p>
          <a:p>
            <a:r>
              <a:rPr lang="en-US" altLang="ko-KR" sz="12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switch</a:t>
            </a:r>
            <a:r>
              <a:rPr lang="en-US" altLang="ko-KR" sz="12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((</a:t>
            </a:r>
            <a:r>
              <a:rPr lang="en-US" altLang="ko-KR" sz="12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2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)packet-&gt;skill_type) {</a:t>
            </a:r>
          </a:p>
          <a:p>
            <a:r>
              <a:rPr lang="ko-KR" altLang="en-US" sz="12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case</a:t>
            </a:r>
            <a:r>
              <a:rPr lang="ko-KR" altLang="en-US" sz="12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0:    </a:t>
            </a:r>
            <a:r>
              <a:rPr lang="en-US" altLang="ko-KR" sz="125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25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물리 공격 스킬  </a:t>
            </a:r>
            <a:endParaRPr lang="ko-KR" altLang="en-US" sz="125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sv-SE" altLang="ko-KR" sz="12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sv-SE" altLang="ko-KR" sz="12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switch</a:t>
            </a:r>
            <a:r>
              <a:rPr lang="sv-SE" altLang="ko-KR" sz="12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((</a:t>
            </a:r>
            <a:r>
              <a:rPr lang="sv-SE" altLang="ko-KR" sz="12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sv-SE" altLang="ko-KR" sz="12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)packet-&gt;skill_num)</a:t>
            </a:r>
            <a:r>
              <a:rPr lang="en-US" altLang="ko-KR" sz="12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2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case</a:t>
            </a:r>
            <a:r>
              <a:rPr lang="en-US" altLang="ko-KR" sz="12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0:  </a:t>
            </a:r>
            <a:r>
              <a:rPr lang="en-US" altLang="ko-KR" sz="125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sz="125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밀어내기 </a:t>
            </a:r>
            <a:endParaRPr lang="ko-KR" altLang="en-US" sz="125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skill_cooltime(client_id, chrono::</a:t>
            </a:r>
            <a:r>
              <a:rPr lang="en-US" altLang="ko-KR" sz="125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system_clock</a:t>
            </a:r>
            <a:r>
              <a:rPr lang="en-US" altLang="ko-KR" sz="12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::now() </a:t>
            </a:r>
            <a:r>
              <a:rPr lang="en-US" altLang="ko-KR" sz="125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</a:t>
            </a:r>
            <a:r>
              <a:rPr lang="en-US" altLang="ko-KR" sz="12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3s, 0);</a:t>
            </a:r>
            <a:endParaRPr lang="ko-KR" altLang="en-US" sz="125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125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pl</a:t>
            </a:r>
            <a:r>
              <a:rPr lang="en-US" altLang="ko-KR" sz="12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-&gt;set_mp(</a:t>
            </a:r>
            <a:r>
              <a:rPr lang="en-US" altLang="ko-KR" sz="125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pl</a:t>
            </a:r>
            <a:r>
              <a:rPr lang="en-US" altLang="ko-KR" sz="12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-&gt;get_mp() - </a:t>
            </a:r>
            <a:r>
              <a:rPr lang="en-US" altLang="ko-KR" sz="125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pl</a:t>
            </a:r>
            <a:r>
              <a:rPr lang="en-US" altLang="ko-KR" sz="12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-&gt;get_lv() * 10);</a:t>
            </a:r>
          </a:p>
          <a:p>
            <a:r>
              <a:rPr lang="en-US" altLang="ko-KR" sz="12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send_status_change_packet(</a:t>
            </a:r>
            <a:r>
              <a:rPr lang="en-US" altLang="ko-KR" sz="125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pl</a:t>
            </a:r>
            <a:r>
              <a:rPr lang="en-US" altLang="ko-KR" sz="12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2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12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2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(!</a:t>
            </a:r>
            <a:r>
              <a:rPr lang="en-US" altLang="ko-KR" sz="125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pl</a:t>
            </a:r>
            <a:r>
              <a:rPr lang="en-US" altLang="ko-KR" sz="12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-&gt;join_dungeon_room) {</a:t>
            </a:r>
          </a:p>
          <a:p>
            <a:r>
              <a:rPr lang="en-US" altLang="ko-KR" sz="12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</a:t>
            </a:r>
            <a:r>
              <a:rPr lang="en-US" altLang="ko-KR" sz="12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</a:t>
            </a:r>
            <a:r>
              <a:rPr lang="en-US" altLang="ko-KR" sz="12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2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2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i = NPC_ID_START; i &lt;= NPC_ID_END; ++i) {</a:t>
            </a:r>
          </a:p>
          <a:p>
            <a:r>
              <a:rPr lang="en-US" altLang="ko-KR" sz="12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	                 pl-&gt;vl.lock();</a:t>
            </a:r>
          </a:p>
          <a:p>
            <a:r>
              <a:rPr lang="en-US" altLang="ko-KR" sz="12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    </a:t>
            </a:r>
            <a:r>
              <a:rPr lang="en-US" altLang="ko-KR" sz="12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2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25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pl</a:t>
            </a:r>
            <a:r>
              <a:rPr lang="en-US" altLang="ko-KR" sz="12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-&gt;viewlist.count(i) == 0) {</a:t>
            </a:r>
          </a:p>
          <a:p>
            <a:r>
              <a:rPr lang="en-US" altLang="ko-KR" sz="12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        </a:t>
            </a:r>
            <a:r>
              <a:rPr lang="en-US" altLang="ko-KR" sz="125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pl</a:t>
            </a:r>
            <a:r>
              <a:rPr lang="en-US" altLang="ko-KR" sz="12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-&gt;vl.unlock();</a:t>
            </a:r>
          </a:p>
          <a:p>
            <a:r>
              <a:rPr lang="en-US" altLang="ko-KR" sz="12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        </a:t>
            </a:r>
            <a:r>
              <a:rPr lang="en-US" altLang="ko-KR" sz="12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continue</a:t>
            </a:r>
            <a:r>
              <a:rPr lang="en-US" altLang="ko-KR" sz="12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2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    </a:t>
            </a:r>
            <a:r>
              <a:rPr lang="en-US" altLang="ko-KR" sz="12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2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    </a:t>
            </a:r>
            <a:r>
              <a:rPr lang="en-US" altLang="ko-KR" sz="125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pl</a:t>
            </a:r>
            <a:r>
              <a:rPr lang="en-US" altLang="ko-KR" sz="12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-&gt;vl.unlock();</a:t>
            </a:r>
          </a:p>
          <a:p>
            <a:r>
              <a:rPr lang="en-US" altLang="ko-KR" sz="12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    </a:t>
            </a:r>
            <a:r>
              <a:rPr lang="en-US" altLang="ko-KR" sz="12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2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((players</a:t>
            </a:r>
            <a:r>
              <a:rPr lang="en-US" altLang="ko-KR" sz="125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2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25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12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-&gt;get_x() &gt;= </a:t>
            </a:r>
            <a:r>
              <a:rPr lang="en-US" altLang="ko-KR" sz="125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pl</a:t>
            </a:r>
            <a:r>
              <a:rPr lang="en-US" altLang="ko-KR" sz="12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-&gt;get_x() - 15 &amp;&amp; players</a:t>
            </a:r>
            <a:r>
              <a:rPr lang="en-US" altLang="ko-KR" sz="125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2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25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12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-&gt;get_x() &lt;= </a:t>
            </a:r>
            <a:r>
              <a:rPr lang="en-US" altLang="ko-KR" sz="125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pl</a:t>
            </a:r>
            <a:r>
              <a:rPr lang="en-US" altLang="ko-KR" sz="12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-&gt;get_x() + 15) &amp;&amp;    			         (players</a:t>
            </a:r>
            <a:r>
              <a:rPr lang="en-US" altLang="ko-KR" sz="125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2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25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12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-&gt;get_z() &gt;= </a:t>
            </a:r>
            <a:r>
              <a:rPr lang="en-US" altLang="ko-KR" sz="125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pl</a:t>
            </a:r>
            <a:r>
              <a:rPr lang="en-US" altLang="ko-KR" sz="12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-&gt;get_z() - 15 &amp;&amp; players</a:t>
            </a:r>
            <a:r>
              <a:rPr lang="en-US" altLang="ko-KR" sz="125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2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25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12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-&gt;get_z() &lt;= </a:t>
            </a:r>
            <a:r>
              <a:rPr lang="en-US" altLang="ko-KR" sz="125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pl</a:t>
            </a:r>
            <a:r>
              <a:rPr lang="en-US" altLang="ko-KR" sz="12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-&gt;get_z() + 15)) {</a:t>
            </a:r>
          </a:p>
          <a:p>
            <a:r>
              <a:rPr lang="sv-SE" altLang="ko-KR" sz="12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        </a:t>
            </a:r>
            <a:r>
              <a:rPr lang="sv-SE" altLang="ko-KR" sz="125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pl</a:t>
            </a:r>
            <a:r>
              <a:rPr lang="sv-SE" altLang="ko-KR" sz="12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-&gt;set_skill_factor(packet-&gt;skill_type, packet-&gt;skill_num);</a:t>
            </a:r>
          </a:p>
          <a:p>
            <a:r>
              <a:rPr lang="en-US" altLang="ko-KR" sz="12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        </a:t>
            </a:r>
            <a:r>
              <a:rPr lang="en-US" altLang="ko-KR" sz="125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pl</a:t>
            </a:r>
            <a:r>
              <a:rPr lang="en-US" altLang="ko-KR" sz="12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-&gt;phisical_skill_success(players</a:t>
            </a:r>
            <a:r>
              <a:rPr lang="en-US" altLang="ko-KR" sz="125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2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25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12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25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pl</a:t>
            </a:r>
            <a:r>
              <a:rPr lang="en-US" altLang="ko-KR" sz="12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-&gt;get_skill_factor(packet-&gt;skill_type,</a:t>
            </a:r>
          </a:p>
          <a:p>
            <a:r>
              <a:rPr lang="en-US" altLang="ko-KR" sz="12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        packet-&gt;skill_num));</a:t>
            </a:r>
          </a:p>
          <a:p>
            <a:r>
              <a:rPr lang="ko-KR" altLang="en-US" sz="12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        </a:t>
            </a:r>
            <a:r>
              <a:rPr lang="en-US" altLang="ko-KR" sz="12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players</a:t>
            </a:r>
            <a:r>
              <a:rPr lang="en-US" altLang="ko-KR" sz="125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2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25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12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-&gt;set_pos(players</a:t>
            </a:r>
            <a:r>
              <a:rPr lang="en-US" altLang="ko-KR" sz="125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2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25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12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-&gt;get_x() + </a:t>
            </a:r>
            <a:r>
              <a:rPr lang="en-US" altLang="ko-KR" sz="125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pl</a:t>
            </a:r>
            <a:r>
              <a:rPr lang="en-US" altLang="ko-KR" sz="12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-&gt;get_look_x() * 40, players</a:t>
            </a:r>
            <a:r>
              <a:rPr lang="en-US" altLang="ko-KR" sz="125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2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25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12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-&gt;get_z() </a:t>
            </a:r>
          </a:p>
          <a:p>
            <a:r>
              <a:rPr lang="en-US" altLang="ko-KR" sz="12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        + </a:t>
            </a:r>
            <a:r>
              <a:rPr lang="en-US" altLang="ko-KR" sz="125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pl</a:t>
            </a:r>
            <a:r>
              <a:rPr lang="en-US" altLang="ko-KR" sz="12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-&gt;get_look_z() * 40);</a:t>
            </a:r>
            <a:endParaRPr lang="ko-KR" altLang="en-US" sz="125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        players</a:t>
            </a:r>
            <a:r>
              <a:rPr lang="en-US" altLang="ko-KR" sz="125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2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25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12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-&gt;state_lock.lock();</a:t>
            </a:r>
          </a:p>
          <a:p>
            <a:r>
              <a:rPr lang="en-US" altLang="ko-KR" sz="12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        </a:t>
            </a:r>
            <a:r>
              <a:rPr lang="en-US" altLang="ko-KR" sz="12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2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(players</a:t>
            </a:r>
            <a:r>
              <a:rPr lang="en-US" altLang="ko-KR" sz="125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2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25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12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-&gt;get_state() == </a:t>
            </a:r>
            <a:r>
              <a:rPr lang="en-US" altLang="ko-KR" sz="1250">
                <a:solidFill>
                  <a:srgbClr val="2F4F4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ST_DEAD</a:t>
            </a:r>
            <a:r>
              <a:rPr lang="en-US" altLang="ko-KR" sz="12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{</a:t>
            </a:r>
          </a:p>
          <a:p>
            <a:r>
              <a:rPr lang="en-US" altLang="ko-KR" sz="12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            players</a:t>
            </a:r>
            <a:r>
              <a:rPr lang="en-US" altLang="ko-KR" sz="125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2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25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12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-&gt;state_lock.unlock();</a:t>
            </a:r>
          </a:p>
          <a:p>
            <a:r>
              <a:rPr lang="en-US" altLang="ko-KR" sz="12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            m_SectorManager-&gt;player_remove(players</a:t>
            </a:r>
            <a:r>
              <a:rPr lang="en-US" altLang="ko-KR" sz="125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2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25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12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2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true</a:t>
            </a:r>
            <a:r>
              <a:rPr lang="en-US" altLang="ko-KR" sz="12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players</a:t>
            </a:r>
            <a:r>
              <a:rPr lang="en-US" altLang="ko-KR" sz="125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2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client_id</a:t>
            </a:r>
            <a:r>
              <a:rPr lang="en-US" altLang="ko-KR" sz="125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12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ko-KR" altLang="en-US" sz="12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        </a:t>
            </a:r>
            <a:r>
              <a:rPr lang="en-US" altLang="ko-KR" sz="12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2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        </a:t>
            </a:r>
            <a:r>
              <a:rPr lang="en-US" altLang="ko-KR" sz="12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else</a:t>
            </a:r>
            <a:r>
              <a:rPr lang="en-US" altLang="ko-KR" sz="12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</a:p>
          <a:p>
            <a:r>
              <a:rPr lang="en-US" altLang="ko-KR" sz="12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            players</a:t>
            </a:r>
            <a:r>
              <a:rPr lang="en-US" altLang="ko-KR" sz="125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2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25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12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-&gt;state_lock.unlock();</a:t>
            </a:r>
          </a:p>
          <a:p>
            <a:r>
              <a:rPr lang="en-US" altLang="ko-KR" sz="12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	     send_move_packet(</a:t>
            </a:r>
            <a:r>
              <a:rPr lang="en-US" altLang="ko-KR" sz="125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pl</a:t>
            </a:r>
            <a:r>
              <a:rPr lang="en-US" altLang="ko-KR" sz="12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players</a:t>
            </a:r>
            <a:r>
              <a:rPr lang="en-US" altLang="ko-KR" sz="125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2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25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12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1); </a:t>
            </a:r>
          </a:p>
          <a:p>
            <a:r>
              <a:rPr lang="en-US" altLang="ko-KR" sz="12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	     players</a:t>
            </a:r>
            <a:r>
              <a:rPr lang="en-US" altLang="ko-KR" sz="125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2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25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12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-&gt;set_target_id(</a:t>
            </a:r>
            <a:r>
              <a:rPr lang="en-US" altLang="ko-KR" sz="125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pl</a:t>
            </a:r>
            <a:r>
              <a:rPr lang="en-US" altLang="ko-KR" sz="12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-&gt;get_id());</a:t>
            </a:r>
          </a:p>
          <a:p>
            <a:r>
              <a:rPr lang="en-US" altLang="ko-KR" sz="12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        </a:t>
            </a:r>
            <a:r>
              <a:rPr lang="en-US" altLang="ko-KR" sz="12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2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(players</a:t>
            </a:r>
            <a:r>
              <a:rPr lang="en-US" altLang="ko-KR" sz="125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2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25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12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-&gt;get_active() == </a:t>
            </a:r>
            <a:r>
              <a:rPr lang="en-US" altLang="ko-KR" sz="12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false</a:t>
            </a:r>
            <a:r>
              <a:rPr lang="en-US" altLang="ko-KR" sz="12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&amp;&amp; players</a:t>
            </a:r>
            <a:r>
              <a:rPr lang="en-US" altLang="ko-KR" sz="125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2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25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12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-&gt;get_tribe() == </a:t>
            </a:r>
            <a:r>
              <a:rPr lang="en-US" altLang="ko-KR" sz="1250">
                <a:solidFill>
                  <a:srgbClr val="2F4F4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MONSTER</a:t>
            </a:r>
            <a:r>
              <a:rPr lang="en-US" altLang="ko-KR" sz="12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{</a:t>
            </a:r>
          </a:p>
          <a:p>
            <a:r>
              <a:rPr lang="en-US" altLang="ko-KR" sz="12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            players</a:t>
            </a:r>
            <a:r>
              <a:rPr lang="en-US" altLang="ko-KR" sz="125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2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25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12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-&gt;set_active(</a:t>
            </a:r>
            <a:r>
              <a:rPr lang="en-US" altLang="ko-KR" sz="12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true</a:t>
            </a:r>
            <a:r>
              <a:rPr lang="en-US" altLang="ko-KR" sz="12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2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            </a:t>
            </a:r>
            <a:r>
              <a:rPr lang="en-US" altLang="ko-KR" sz="125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timer_event</a:t>
            </a:r>
            <a:r>
              <a:rPr lang="en-US" altLang="ko-KR" sz="12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ev;</a:t>
            </a:r>
          </a:p>
          <a:p>
            <a:r>
              <a:rPr lang="en-US" altLang="ko-KR" sz="12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            ev.obj_id = i;</a:t>
            </a:r>
          </a:p>
          <a:p>
            <a:r>
              <a:rPr lang="en-US" altLang="ko-KR" sz="12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            ev.start_time </a:t>
            </a:r>
            <a:r>
              <a:rPr lang="en-US" altLang="ko-KR" sz="125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</a:t>
            </a:r>
            <a:r>
              <a:rPr lang="en-US" altLang="ko-KR" sz="12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chrono::</a:t>
            </a:r>
            <a:r>
              <a:rPr lang="en-US" altLang="ko-KR" sz="125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system_clock</a:t>
            </a:r>
            <a:r>
              <a:rPr lang="en-US" altLang="ko-KR" sz="12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::now() </a:t>
            </a:r>
            <a:r>
              <a:rPr lang="en-US" altLang="ko-KR" sz="125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</a:t>
            </a:r>
            <a:r>
              <a:rPr lang="en-US" altLang="ko-KR" sz="12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3s;</a:t>
            </a:r>
          </a:p>
          <a:p>
            <a:r>
              <a:rPr lang="en-US" altLang="ko-KR" sz="12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            ev.ev = </a:t>
            </a:r>
            <a:r>
              <a:rPr lang="en-US" altLang="ko-KR" sz="1250">
                <a:solidFill>
                  <a:srgbClr val="2F4F4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EVENT_NPC_ATTACK</a:t>
            </a:r>
            <a:r>
              <a:rPr lang="en-US" altLang="ko-KR" sz="12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2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            ev.target_id = players</a:t>
            </a:r>
            <a:r>
              <a:rPr lang="en-US" altLang="ko-KR" sz="125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2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25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12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-&gt;get_target_id();</a:t>
            </a:r>
          </a:p>
          <a:p>
            <a:r>
              <a:rPr lang="da-DK" altLang="ko-KR" sz="12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            </a:t>
            </a:r>
            <a:r>
              <a:rPr lang="da-DK" altLang="ko-KR" sz="125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TimerManager</a:t>
            </a:r>
            <a:r>
              <a:rPr lang="da-DK" altLang="ko-KR" sz="12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::timer_queue.push(ev);</a:t>
            </a:r>
          </a:p>
          <a:p>
            <a:r>
              <a:rPr lang="en-US" altLang="ko-KR" sz="12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            players</a:t>
            </a:r>
            <a:r>
              <a:rPr lang="en-US" altLang="ko-KR" sz="125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2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25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12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-&gt;push_npc_move_event();</a:t>
            </a:r>
          </a:p>
          <a:p>
            <a:r>
              <a:rPr lang="ko-KR" altLang="en-US" sz="12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        </a:t>
            </a:r>
            <a:r>
              <a:rPr lang="en-US" altLang="ko-KR" sz="12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2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    </a:t>
            </a:r>
            <a:r>
              <a:rPr lang="en-US" altLang="ko-KR" sz="12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2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</a:t>
            </a:r>
            <a:r>
              <a:rPr lang="en-US" altLang="ko-KR" sz="12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2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12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1250" dirty="0"/>
          </a:p>
        </p:txBody>
      </p:sp>
      <p:pic>
        <p:nvPicPr>
          <p:cNvPr id="5" name="Object 17">
            <a:extLst>
              <a:ext uri="{FF2B5EF4-FFF2-40B4-BE49-F238E27FC236}">
                <a16:creationId xmlns:a16="http://schemas.microsoft.com/office/drawing/2014/main" id="{07999989-88C0-F093-E784-5F6435DF2861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0696573" y="3116315"/>
            <a:ext cx="7656157" cy="829824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70656" y="373493"/>
            <a:ext cx="204295" cy="909881"/>
            <a:chOff x="370656" y="373493"/>
            <a:chExt cx="204295" cy="909881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401643" y="1107929"/>
              <a:ext cx="142322" cy="146596"/>
              <a:chOff x="401643" y="1107929"/>
              <a:chExt cx="142322" cy="146596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2700000">
                <a:off x="401643" y="1107929"/>
                <a:ext cx="142322" cy="146596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401643" y="755136"/>
              <a:ext cx="142322" cy="146596"/>
              <a:chOff x="401643" y="755136"/>
              <a:chExt cx="142322" cy="146596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2700000">
                <a:off x="401643" y="755136"/>
                <a:ext cx="142322" cy="146596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401643" y="402343"/>
              <a:ext cx="142322" cy="146596"/>
              <a:chOff x="401643" y="402343"/>
              <a:chExt cx="142322" cy="146596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2700000">
                <a:off x="401643" y="402343"/>
                <a:ext cx="142322" cy="146596"/>
              </a:xfrm>
              <a:prstGeom prst="rect">
                <a:avLst/>
              </a:prstGeom>
            </p:spPr>
          </p:pic>
        </p:grpSp>
      </p:grpSp>
      <p:grpSp>
        <p:nvGrpSpPr>
          <p:cNvPr id="1005" name="그룹 1005"/>
          <p:cNvGrpSpPr/>
          <p:nvPr/>
        </p:nvGrpSpPr>
        <p:grpSpPr>
          <a:xfrm>
            <a:off x="0" y="1368579"/>
            <a:ext cx="17493231" cy="41184"/>
            <a:chOff x="0" y="1368579"/>
            <a:chExt cx="17493231" cy="41184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368579"/>
              <a:ext cx="17493231" cy="41184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267543" y="-207490"/>
            <a:ext cx="2460034" cy="248905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693C4DF-6169-B148-8C92-5B43EB8D7295}"/>
              </a:ext>
            </a:extLst>
          </p:cNvPr>
          <p:cNvSpPr txBox="1"/>
          <p:nvPr/>
        </p:nvSpPr>
        <p:spPr>
          <a:xfrm>
            <a:off x="2924232" y="1519218"/>
            <a:ext cx="11811000" cy="6186309"/>
          </a:xfrm>
          <a:prstGeom prst="rect">
            <a:avLst/>
          </a:prstGeom>
          <a:noFill/>
          <a:ln w="412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case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2F4F4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J_TANKER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{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if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2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gaia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running_pattern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==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false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   </a:t>
            </a:r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if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(sqrt(pow((</a:t>
            </a:r>
            <a:r>
              <a:rPr lang="en-US" altLang="ko-KR" sz="12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gaia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get_x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- </a:t>
            </a:r>
            <a:r>
              <a:rPr lang="en-US" altLang="ko-KR" sz="12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get_x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()), 2) + pow((</a:t>
            </a:r>
            <a:r>
              <a:rPr lang="en-US" altLang="ko-KR" sz="12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gaia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get_z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- </a:t>
            </a:r>
            <a:r>
              <a:rPr lang="en-US" altLang="ko-KR" sz="12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get_z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()), 2)) &lt; 10.0f)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target_id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2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gaia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get_dungeon_id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12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pos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mv = </a:t>
            </a:r>
            <a:r>
              <a:rPr lang="en-US" altLang="ko-KR" sz="12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non_a_star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gaia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-&gt;boss-&gt;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get_x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(), </a:t>
            </a:r>
            <a:r>
              <a:rPr lang="en-US" altLang="ko-KR" sz="12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gaia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-&gt;boss-&gt;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get_z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(), </a:t>
            </a:r>
            <a:r>
              <a:rPr lang="en-US" altLang="ko-KR" sz="12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get_x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(), </a:t>
            </a:r>
            <a:r>
              <a:rPr lang="en-US" altLang="ko-KR" sz="12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get_z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());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if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2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static_ObjectManager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get_objManger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()-&gt;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check_move_alright_indun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mv.first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mv.second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)) </a:t>
            </a:r>
            <a:r>
              <a:rPr lang="en-US" altLang="ko-KR" sz="12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set_x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mv.first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 </a:t>
            </a:r>
            <a:r>
              <a:rPr lang="en-US" altLang="ko-KR" sz="12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set_z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mv.second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}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else</a:t>
            </a:r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gaia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running_pattern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==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true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{</a:t>
            </a:r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switch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gaia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pattern_num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{</a:t>
            </a:r>
          </a:p>
          <a:p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case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0:</a:t>
            </a:r>
          </a:p>
          <a:p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…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break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case</a:t>
            </a:r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1: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dis = 0;</a:t>
            </a:r>
          </a:p>
          <a:p>
            <a:r>
              <a:rPr lang="nn-NO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for</a:t>
            </a:r>
            <a:r>
              <a:rPr lang="nn-NO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nn-NO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nn-NO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i = 0; i &lt; 2; i++) {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int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x = </a:t>
            </a:r>
            <a:r>
              <a:rPr lang="en-US" altLang="ko-KR" sz="12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gaia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pattern_two_safe_zone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].first;</a:t>
            </a:r>
          </a:p>
          <a:p>
            <a:r>
              <a:rPr lang="it-IT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int</a:t>
            </a:r>
            <a:r>
              <a:rPr lang="it-IT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z = </a:t>
            </a:r>
            <a:r>
              <a:rPr lang="it-IT" altLang="ko-KR" sz="12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gaia</a:t>
            </a:r>
            <a:r>
              <a:rPr lang="it-IT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-&gt;pattern_two_safe_zone[i].second;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if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== 0) dis = sqrt((</a:t>
            </a:r>
            <a:r>
              <a:rPr lang="en-US" altLang="ko-KR" sz="12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get_x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- x) * (</a:t>
            </a:r>
            <a:r>
              <a:rPr lang="en-US" altLang="ko-KR" sz="12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get_x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- x) + (</a:t>
            </a:r>
            <a:r>
              <a:rPr lang="en-US" altLang="ko-KR" sz="12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get_z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- z) * (</a:t>
            </a:r>
            <a:r>
              <a:rPr lang="en-US" altLang="ko-KR" sz="12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get_z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- z)); 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else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if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(dis &gt; sqrt((</a:t>
            </a:r>
            <a:r>
              <a:rPr lang="en-US" altLang="ko-KR" sz="12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get_x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- x) * (</a:t>
            </a:r>
            <a:r>
              <a:rPr lang="en-US" altLang="ko-KR" sz="12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get_x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- x) + (</a:t>
            </a:r>
            <a:r>
              <a:rPr lang="en-US" altLang="ko-KR" sz="12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get_z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- z) * (</a:t>
            </a:r>
            <a:r>
              <a:rPr lang="en-US" altLang="ko-KR" sz="12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get_z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- z))) 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dis = sqrt((</a:t>
            </a:r>
            <a:r>
              <a:rPr lang="en-US" altLang="ko-KR" sz="12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get_x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- x) * (</a:t>
            </a:r>
            <a:r>
              <a:rPr lang="en-US" altLang="ko-KR" sz="12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get_x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- x) + (</a:t>
            </a:r>
            <a:r>
              <a:rPr lang="en-US" altLang="ko-KR" sz="12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get_z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- z) * (</a:t>
            </a:r>
            <a:r>
              <a:rPr lang="en-US" altLang="ko-KR" sz="12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get_z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- z));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nearest_num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}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}</a:t>
            </a:r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}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move </a:t>
            </a:r>
            <a:r>
              <a:rPr lang="en-US" altLang="ko-KR" sz="12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non_a_star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gaia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pattern_two_safe_zone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nearest_num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].first, </a:t>
            </a:r>
            <a:r>
              <a:rPr lang="en-US" altLang="ko-KR" sz="12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gaia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pattern_two_safe_zone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nearest_num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].second, </a:t>
            </a:r>
            <a:r>
              <a:rPr lang="en-US" altLang="ko-KR" sz="12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get_x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(), </a:t>
            </a:r>
            <a:r>
              <a:rPr lang="en-US" altLang="ko-KR" sz="12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get_z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());</a:t>
            </a:r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if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2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static_ObjectManager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get_objManger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()-&gt;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check_move_alright_indun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move.first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move.second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)) </a:t>
            </a:r>
            <a:r>
              <a:rPr lang="en-US" altLang="ko-KR" sz="12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set_x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move.first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 </a:t>
            </a:r>
            <a:r>
              <a:rPr lang="en-US" altLang="ko-KR" sz="12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set_z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move.second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break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case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4: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move </a:t>
            </a:r>
            <a:r>
              <a:rPr lang="en-US" altLang="ko-KR" sz="12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non_a_star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gaia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-&gt;boss-&gt;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get_look_x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+ </a:t>
            </a:r>
            <a:r>
              <a:rPr lang="en-US" altLang="ko-KR" sz="12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gaia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-&gt;boss-&gt;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get_right_x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* 30, </a:t>
            </a:r>
            <a:r>
              <a:rPr lang="en-US" altLang="ko-KR" sz="12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gaia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-&gt;boss-&gt;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get_look_z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+ </a:t>
            </a:r>
            <a:r>
              <a:rPr lang="en-US" altLang="ko-KR" sz="12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gaia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-&gt;boss-&gt;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get_right_z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* 30, 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get_x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(), </a:t>
            </a:r>
            <a:r>
              <a:rPr lang="en-US" altLang="ko-KR" sz="12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get_z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());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if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2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static_ObjectManager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get_objManger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()-&gt;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check_move_alright_indun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move.first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move.second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)) </a:t>
            </a:r>
            <a:r>
              <a:rPr lang="en-US" altLang="ko-KR" sz="12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set_x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move.first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 </a:t>
            </a:r>
            <a:r>
              <a:rPr lang="en-US" altLang="ko-KR" sz="12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set_z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move.second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break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  <a:endParaRPr lang="ko-KR" altLang="en-US" sz="1200" dirty="0"/>
          </a:p>
        </p:txBody>
      </p:sp>
      <p:pic>
        <p:nvPicPr>
          <p:cNvPr id="2" name="Object 17">
            <a:extLst>
              <a:ext uri="{FF2B5EF4-FFF2-40B4-BE49-F238E27FC236}">
                <a16:creationId xmlns:a16="http://schemas.microsoft.com/office/drawing/2014/main" id="{0F390FB0-1E65-48F2-01FB-1C20F7E6857B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0" y="7962900"/>
            <a:ext cx="18401321" cy="3417721"/>
          </a:xfrm>
          <a:prstGeom prst="rect">
            <a:avLst/>
          </a:prstGeom>
        </p:spPr>
      </p:pic>
      <p:pic>
        <p:nvPicPr>
          <p:cNvPr id="3" name="Object 12">
            <a:extLst>
              <a:ext uri="{FF2B5EF4-FFF2-40B4-BE49-F238E27FC236}">
                <a16:creationId xmlns:a16="http://schemas.microsoft.com/office/drawing/2014/main" id="{CF4A1CEF-7670-1083-834E-3CB5AB432FB6}"/>
              </a:ext>
            </a:extLst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16633" y="-7864"/>
            <a:ext cx="11486306" cy="179885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70656" y="373493"/>
            <a:ext cx="204295" cy="909881"/>
            <a:chOff x="370656" y="373493"/>
            <a:chExt cx="204295" cy="909881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401643" y="1107929"/>
              <a:ext cx="142322" cy="146596"/>
              <a:chOff x="401643" y="1107929"/>
              <a:chExt cx="142322" cy="146596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2700000">
                <a:off x="401643" y="1107929"/>
                <a:ext cx="142322" cy="146596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401643" y="755136"/>
              <a:ext cx="142322" cy="146596"/>
              <a:chOff x="401643" y="755136"/>
              <a:chExt cx="142322" cy="146596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2700000">
                <a:off x="401643" y="755136"/>
                <a:ext cx="142322" cy="146596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401643" y="402343"/>
              <a:ext cx="142322" cy="146596"/>
              <a:chOff x="401643" y="402343"/>
              <a:chExt cx="142322" cy="146596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2700000">
                <a:off x="401643" y="402343"/>
                <a:ext cx="142322" cy="146596"/>
              </a:xfrm>
              <a:prstGeom prst="rect">
                <a:avLst/>
              </a:prstGeom>
            </p:spPr>
          </p:pic>
        </p:grpSp>
      </p:grpSp>
      <p:grpSp>
        <p:nvGrpSpPr>
          <p:cNvPr id="1005" name="그룹 1005"/>
          <p:cNvGrpSpPr/>
          <p:nvPr/>
        </p:nvGrpSpPr>
        <p:grpSpPr>
          <a:xfrm>
            <a:off x="0" y="1368579"/>
            <a:ext cx="17493231" cy="41184"/>
            <a:chOff x="0" y="1368579"/>
            <a:chExt cx="17493231" cy="41184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368579"/>
              <a:ext cx="17493231" cy="41184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267543" y="-207490"/>
            <a:ext cx="2460034" cy="248905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3D87473-E15E-8838-B4D1-398F53B362E8}"/>
              </a:ext>
            </a:extLst>
          </p:cNvPr>
          <p:cNvSpPr txBox="1"/>
          <p:nvPr/>
        </p:nvSpPr>
        <p:spPr>
          <a:xfrm>
            <a:off x="943134" y="2628900"/>
            <a:ext cx="7716040" cy="6124754"/>
          </a:xfrm>
          <a:prstGeom prst="rect">
            <a:avLst/>
          </a:prstGeom>
          <a:solidFill>
            <a:srgbClr val="FFFFFF"/>
          </a:solidFill>
          <a:ln w="317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case</a:t>
            </a:r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2: {  </a:t>
            </a:r>
            <a:r>
              <a:rPr lang="en-US" altLang="ko-KR" sz="1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sz="1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방어력 증가 </a:t>
            </a:r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skill_check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true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4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pa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set_mp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4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get_mp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- 1000);</a:t>
            </a:r>
          </a:p>
          <a:p>
            <a:r>
              <a:rPr lang="en-US" altLang="ko-KR" sz="14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pa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set_physical_defence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(0.54 * </a:t>
            </a:r>
            <a:r>
              <a:rPr lang="en-US" altLang="ko-KR" sz="14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get_lv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* </a:t>
            </a:r>
            <a:r>
              <a:rPr lang="en-US" altLang="ko-KR" sz="14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get_lv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+ 10 * </a:t>
            </a:r>
            <a:r>
              <a:rPr lang="en-US" altLang="ko-KR" sz="14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get_lv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()); </a:t>
            </a:r>
            <a:r>
              <a:rPr lang="ko-KR" altLang="en-US" sz="1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pa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set_magical_defence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(0.4 * </a:t>
            </a:r>
            <a:r>
              <a:rPr lang="en-US" altLang="ko-KR" sz="14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get_lv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* </a:t>
            </a:r>
            <a:r>
              <a:rPr lang="en-US" altLang="ko-KR" sz="14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get_lv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+ 10 * </a:t>
            </a:r>
            <a:r>
              <a:rPr lang="en-US" altLang="ko-KR" sz="14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get_lv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());</a:t>
            </a:r>
          </a:p>
          <a:p>
            <a:endParaRPr lang="en-US" altLang="ko-KR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ev.obj_id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_id;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ev.start_time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chrono::</a:t>
            </a:r>
            <a:r>
              <a:rPr lang="en-US" altLang="ko-KR" sz="14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system_clock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::now() </a:t>
            </a:r>
            <a:r>
              <a:rPr lang="en-US" altLang="ko-KR" sz="1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5s;  </a:t>
            </a:r>
            <a:r>
              <a:rPr lang="en-US" altLang="ko-KR" sz="1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sz="1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쿨타임</a:t>
            </a:r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ev.ev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400" dirty="0">
                <a:solidFill>
                  <a:srgbClr val="2F4F4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EVENT_PARTNER_SKILL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ev.target_id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_id;</a:t>
            </a:r>
          </a:p>
          <a:p>
            <a:r>
              <a:rPr lang="da-DK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TimerManager</a:t>
            </a:r>
            <a:r>
              <a:rPr lang="da-DK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::timer_queue.push(ev);</a:t>
            </a:r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start_skill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[0] </a:t>
            </a:r>
            <a:r>
              <a:rPr lang="en-US" altLang="ko-KR" sz="1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chrono::</a:t>
            </a:r>
            <a:r>
              <a:rPr lang="en-US" altLang="ko-KR" sz="14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system_clock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::now();</a:t>
            </a:r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running_pattern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true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break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}</a:t>
            </a:r>
          </a:p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default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</a:t>
            </a:r>
          </a:p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break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}</a:t>
            </a:r>
          </a:p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skill_check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{</a:t>
            </a:r>
          </a:p>
          <a:p>
            <a:r>
              <a:rPr lang="nn-NO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for</a:t>
            </a:r>
            <a:r>
              <a:rPr lang="nn-NO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nn-NO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nn-NO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i = 0; i &lt; GAIA_ROOM; i++) {</a:t>
            </a:r>
          </a:p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if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party_player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]-&gt;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get_tribe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== </a:t>
            </a:r>
            <a:r>
              <a:rPr lang="en-US" altLang="ko-KR" sz="1400" dirty="0">
                <a:solidFill>
                  <a:srgbClr val="2F4F4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HUMAN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send_animation_skill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party_player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], </a:t>
            </a:r>
            <a:r>
              <a:rPr lang="en-US" altLang="ko-KR" sz="14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get_id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(), p);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}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skill_check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false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break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1400" dirty="0"/>
          </a:p>
        </p:txBody>
      </p:sp>
      <p:pic>
        <p:nvPicPr>
          <p:cNvPr id="3" name="Object 12">
            <a:extLst>
              <a:ext uri="{FF2B5EF4-FFF2-40B4-BE49-F238E27FC236}">
                <a16:creationId xmlns:a16="http://schemas.microsoft.com/office/drawing/2014/main" id="{5CB6A333-9D2F-76F4-7B84-0323B7A4F281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7882" y="-7864"/>
            <a:ext cx="10592744" cy="1798858"/>
          </a:xfrm>
          <a:prstGeom prst="rect">
            <a:avLst/>
          </a:prstGeom>
        </p:spPr>
      </p:pic>
      <p:pic>
        <p:nvPicPr>
          <p:cNvPr id="5" name="Object 17">
            <a:extLst>
              <a:ext uri="{FF2B5EF4-FFF2-40B4-BE49-F238E27FC236}">
                <a16:creationId xmlns:a16="http://schemas.microsoft.com/office/drawing/2014/main" id="{3BACCFD0-B8A3-F3A8-050D-EEF817F5621E}"/>
              </a:ext>
            </a:extLst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144000" y="3357037"/>
            <a:ext cx="8737873" cy="491530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70656" y="373493"/>
            <a:ext cx="204295" cy="909881"/>
            <a:chOff x="370656" y="373493"/>
            <a:chExt cx="204295" cy="909881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401643" y="1107929"/>
              <a:ext cx="142322" cy="146596"/>
              <a:chOff x="401643" y="1107929"/>
              <a:chExt cx="142322" cy="146596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2700000">
                <a:off x="401643" y="1107929"/>
                <a:ext cx="142322" cy="146596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401643" y="755136"/>
              <a:ext cx="142322" cy="146596"/>
              <a:chOff x="401643" y="755136"/>
              <a:chExt cx="142322" cy="146596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2700000">
                <a:off x="401643" y="755136"/>
                <a:ext cx="142322" cy="146596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401643" y="402343"/>
              <a:ext cx="142322" cy="146596"/>
              <a:chOff x="401643" y="402343"/>
              <a:chExt cx="142322" cy="146596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2700000">
                <a:off x="401643" y="402343"/>
                <a:ext cx="142322" cy="146596"/>
              </a:xfrm>
              <a:prstGeom prst="rect">
                <a:avLst/>
              </a:prstGeom>
            </p:spPr>
          </p:pic>
        </p:grpSp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93802" y="-28455"/>
            <a:ext cx="9310801" cy="1798858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25186" y="3113934"/>
            <a:ext cx="4846586" cy="3957253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0" y="1368579"/>
            <a:ext cx="17493231" cy="41184"/>
            <a:chOff x="0" y="1368579"/>
            <a:chExt cx="17493231" cy="41184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1368579"/>
              <a:ext cx="17493231" cy="41184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6267574" y="-207490"/>
            <a:ext cx="2593369" cy="2489055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0044992" y="2341700"/>
            <a:ext cx="7448239" cy="6534008"/>
            <a:chOff x="10044992" y="2341700"/>
            <a:chExt cx="7448239" cy="6534008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044992" y="2341700"/>
              <a:ext cx="7448239" cy="6534008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2A095FF-9809-B036-6BC6-7D04F7125315}"/>
              </a:ext>
            </a:extLst>
          </p:cNvPr>
          <p:cNvSpPr txBox="1"/>
          <p:nvPr/>
        </p:nvSpPr>
        <p:spPr>
          <a:xfrm>
            <a:off x="1537409" y="5448300"/>
            <a:ext cx="670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8"/>
              </a:rPr>
              <a:t>https://github.com/uibeom/GameServerProgramming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280ED7-35FD-4932-D389-6D2426CE0270}"/>
              </a:ext>
            </a:extLst>
          </p:cNvPr>
          <p:cNvSpPr txBox="1"/>
          <p:nvPr/>
        </p:nvSpPr>
        <p:spPr>
          <a:xfrm>
            <a:off x="1580713" y="6547835"/>
            <a:ext cx="670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9"/>
              </a:rPr>
              <a:t>https://youtu.be/WDhXNJ-Ovcw</a:t>
            </a:r>
            <a:endParaRPr lang="en-US" altLang="ko-KR" dirty="0"/>
          </a:p>
          <a:p>
            <a:endParaRPr lang="ko-KR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2052</Words>
  <Application>Microsoft Office PowerPoint</Application>
  <PresentationFormat>사용자 지정</PresentationFormat>
  <Paragraphs>165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0" baseType="lpstr">
      <vt:lpstr>돋움체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정의범(2017184030)</cp:lastModifiedBy>
  <cp:revision>27</cp:revision>
  <dcterms:created xsi:type="dcterms:W3CDTF">2022-10-01T01:24:20Z</dcterms:created>
  <dcterms:modified xsi:type="dcterms:W3CDTF">2022-11-07T06:30:27Z</dcterms:modified>
</cp:coreProperties>
</file>