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2F655-F469-00A8-88BF-18E61F446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4B2C4A-8945-5AB1-A452-4816F6470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EE242-7EA5-D31B-586E-114D5A49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CDC-B2E8-4BCF-A19D-E8835291BDF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F422E-3600-B2E5-4311-B9A2D713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023FB-4DE4-DAB0-8B07-8C3E80B2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D27D-C1E6-4274-83C7-4F69EEC2D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9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0FD48-1BF4-03CE-97E0-19153662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9BA24-E699-3EEA-1963-7D81A9508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08414-06A4-3968-E9FD-B2504A84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CDC-B2E8-4BCF-A19D-E8835291BDF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7C12F-757A-1E93-C382-466D7130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BD097-B027-8864-CF26-094308EA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D27D-C1E6-4274-83C7-4F69EEC2D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6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66CDF9-C3C9-CE67-41B6-5B612FD45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FE26E8-747D-862D-3B44-64406ADCC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AF252-0718-56AE-2D68-7806780E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CDC-B2E8-4BCF-A19D-E8835291BDF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FC56A-7817-491D-1E36-5D3F760C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CFA8F-C6A2-1BD3-A88D-6FDEDD0F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D27D-C1E6-4274-83C7-4F69EEC2D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7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ADD78-4DBE-5474-2D5E-AC95AD24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7562E-94EC-D9D9-EB25-ADC5CCDE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E268B-15C6-D5CF-17D8-613696F5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CDC-B2E8-4BCF-A19D-E8835291BDF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3BF7A-05F0-A149-8499-4062D173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77A2C-5544-EE44-0BA6-60EFF708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D27D-C1E6-4274-83C7-4F69EEC2D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4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2110C-6BA7-1CB5-47A5-FF2088F1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4E33E-4731-21C9-2E72-40F3C91DB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7D94C-7A8E-B987-E787-297718D6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CDC-B2E8-4BCF-A19D-E8835291BDF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A781C-FF77-37D9-C36D-90FF02E1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30CAA-E50F-7ED3-58B9-5A24104C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D27D-C1E6-4274-83C7-4F69EEC2D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7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6470-550C-D5C7-D48E-27AB0411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9F66C-6059-6A5B-494B-175128325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4FFB1-283D-C2A4-2B37-6D0D2465A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4FBFA-CD00-0C10-7CAA-5C715E12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CDC-B2E8-4BCF-A19D-E8835291BDF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18003-FF0F-5347-8180-49171689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16BC9-C7DC-F792-B070-1CEC80E8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D27D-C1E6-4274-83C7-4F69EEC2D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8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235E8-A4D7-7771-9994-6B1057A3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2886D-0496-453B-F0D0-E0C12E6B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1CDFA-D790-2471-82DE-9C2016421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181250-7663-860B-9840-7F276E7E8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4EA1A2-DBDC-6832-85B9-98C97DA83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C60A5F-62B2-D2C5-6C8B-FD5AF133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CDC-B2E8-4BCF-A19D-E8835291BDF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3EED15-3BC7-B955-7578-95A3A9E2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EA030F-28FA-7073-6788-9E0D97A9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D27D-C1E6-4274-83C7-4F69EEC2D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7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3217E-8C70-FDA7-E62A-8619BAA5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25DE7-B6D0-FBC0-ABAB-A203AEC9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CDC-B2E8-4BCF-A19D-E8835291BDF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F9E543-6322-ED10-6140-90B7CA1B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45864E-D54B-2A44-1E87-F94073B5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D27D-C1E6-4274-83C7-4F69EEC2D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5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266BB7-CF09-432D-F834-5FB3D905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CDC-B2E8-4BCF-A19D-E8835291BDF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C5D944-6224-BE46-22D3-4DF76F4D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7EBB9-3535-5983-10B6-FC2ED0D4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D27D-C1E6-4274-83C7-4F69EEC2D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1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03094-9A4F-A576-505D-A75E95D5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19C12-7349-FF3B-7AFA-F5DC3B51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D4F25-22C2-2999-5A0A-EFD1BE2E4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CEC2CD-2F9C-7EFE-FB18-B0D6B5B8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CDC-B2E8-4BCF-A19D-E8835291BDF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516AB-7CA3-C77C-B743-16BB212D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42273-0A8C-CA47-C74A-02B6306B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D27D-C1E6-4274-83C7-4F69EEC2D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0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CD013-8B05-184A-DCEC-EF2E2A06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AE29A2-5ED2-6031-E921-DF8A87DD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F1295-1A83-5755-5512-C0A545CC8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96B2FF-F37F-D3C9-F7D3-D2ECFB86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0CDC-B2E8-4BCF-A19D-E8835291BDF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83D618-E6A8-9758-29F8-85169046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B8A5B4-7C00-5953-9FA0-9036E39B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D27D-C1E6-4274-83C7-4F69EEC2D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5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48D48C-A3D3-4655-BC0D-AB87FC9B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3A466-0BBA-445C-A089-AE534459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6AC52-02F5-9426-119E-EFB57C0E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80CDC-B2E8-4BCF-A19D-E8835291BDF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A2AC5-AF21-DB73-2A8F-8C2008094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FECEC-69C8-CBEC-27BB-9D42C4B15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D27D-C1E6-4274-83C7-4F69EEC2D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4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5F84-B1FE-50EA-16DB-D9B4A32D6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4379E-7F80-CADB-0A87-0ADAAF6D7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8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AEAE43-ADF8-A465-FE1E-6A1B62FF04D5}"/>
              </a:ext>
            </a:extLst>
          </p:cNvPr>
          <p:cNvSpPr/>
          <p:nvPr/>
        </p:nvSpPr>
        <p:spPr>
          <a:xfrm>
            <a:off x="1089989" y="3079547"/>
            <a:ext cx="1769165" cy="1272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Base Texture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9200BA-7E2E-6152-4519-5315CEB217C1}"/>
              </a:ext>
            </a:extLst>
          </p:cNvPr>
          <p:cNvSpPr/>
          <p:nvPr/>
        </p:nvSpPr>
        <p:spPr>
          <a:xfrm>
            <a:off x="9909381" y="2916705"/>
            <a:ext cx="1769165" cy="1272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Screen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65274-61F8-4D71-CA43-6C55E60DF5AF}"/>
              </a:ext>
            </a:extLst>
          </p:cNvPr>
          <p:cNvSpPr txBox="1"/>
          <p:nvPr/>
        </p:nvSpPr>
        <p:spPr>
          <a:xfrm>
            <a:off x="1974571" y="303979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(u, v)</a:t>
            </a:r>
            <a:endParaRPr lang="ko-KR" altLang="en-US" dirty="0"/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3F4C1155-D77E-34B9-BB2D-EC685DF67028}"/>
              </a:ext>
            </a:extLst>
          </p:cNvPr>
          <p:cNvSpPr/>
          <p:nvPr/>
        </p:nvSpPr>
        <p:spPr>
          <a:xfrm>
            <a:off x="5433390" y="2938313"/>
            <a:ext cx="1371600" cy="9848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City Color?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112171-E83A-9417-33F9-D862B4355B2E}"/>
              </a:ext>
            </a:extLst>
          </p:cNvPr>
          <p:cNvSpPr/>
          <p:nvPr/>
        </p:nvSpPr>
        <p:spPr>
          <a:xfrm>
            <a:off x="7606747" y="3089990"/>
            <a:ext cx="1769165" cy="984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 Texture</a:t>
            </a:r>
            <a:endParaRPr lang="ko-KR" altLang="en-US" dirty="0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D9751BB8-16D1-963B-890F-902986C866B1}"/>
              </a:ext>
            </a:extLst>
          </p:cNvPr>
          <p:cNvSpPr/>
          <p:nvPr/>
        </p:nvSpPr>
        <p:spPr>
          <a:xfrm>
            <a:off x="5450757" y="4054809"/>
            <a:ext cx="1371600" cy="9848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Field Color?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7858DF-F58F-4D9A-78F3-4B0C3A9D8646}"/>
              </a:ext>
            </a:extLst>
          </p:cNvPr>
          <p:cNvSpPr/>
          <p:nvPr/>
        </p:nvSpPr>
        <p:spPr>
          <a:xfrm>
            <a:off x="7606747" y="4206485"/>
            <a:ext cx="1769165" cy="984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Field Texture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8E1E30-D998-1909-FE9B-C5D1EB02F67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551042" y="3430730"/>
            <a:ext cx="288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4B00024-D2AC-3283-D595-82CFC99B134F}"/>
              </a:ext>
            </a:extLst>
          </p:cNvPr>
          <p:cNvCxnSpPr>
            <a:cxnSpLocks/>
          </p:cNvCxnSpPr>
          <p:nvPr/>
        </p:nvCxnSpPr>
        <p:spPr>
          <a:xfrm flipV="1">
            <a:off x="6822357" y="3409122"/>
            <a:ext cx="2189120" cy="2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C63F94-AEA0-C606-41D3-385CC0754FF4}"/>
              </a:ext>
            </a:extLst>
          </p:cNvPr>
          <p:cNvSpPr txBox="1"/>
          <p:nvPr/>
        </p:nvSpPr>
        <p:spPr>
          <a:xfrm>
            <a:off x="6894443" y="3079547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7A515A7-9242-F6AA-0D03-8F917844EF1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822357" y="4498610"/>
            <a:ext cx="2099668" cy="4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AB767D4-7319-C881-30F8-BC4DFCF91BF4}"/>
              </a:ext>
            </a:extLst>
          </p:cNvPr>
          <p:cNvSpPr/>
          <p:nvPr/>
        </p:nvSpPr>
        <p:spPr>
          <a:xfrm>
            <a:off x="9011477" y="3316789"/>
            <a:ext cx="102773" cy="13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9D5928B-1082-76DD-4616-630091EED5CA}"/>
              </a:ext>
            </a:extLst>
          </p:cNvPr>
          <p:cNvSpPr/>
          <p:nvPr/>
        </p:nvSpPr>
        <p:spPr>
          <a:xfrm>
            <a:off x="2499655" y="3364685"/>
            <a:ext cx="102773" cy="13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DBD8B79-95A9-4560-E88D-6FFAA3C62DA6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9114250" y="3145592"/>
            <a:ext cx="2302497" cy="237242"/>
          </a:xfrm>
          <a:prstGeom prst="bentConnector3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81370F84-F7F9-5946-8AA5-90CEDA6A6BF6}"/>
              </a:ext>
            </a:extLst>
          </p:cNvPr>
          <p:cNvSpPr/>
          <p:nvPr/>
        </p:nvSpPr>
        <p:spPr>
          <a:xfrm>
            <a:off x="11416747" y="3079547"/>
            <a:ext cx="102773" cy="13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7174A8E-D0BC-7213-28B8-A92037EA556B}"/>
              </a:ext>
            </a:extLst>
          </p:cNvPr>
          <p:cNvCxnSpPr>
            <a:cxnSpLocks/>
            <a:stCxn id="47" idx="6"/>
            <a:endCxn id="44" idx="4"/>
          </p:cNvCxnSpPr>
          <p:nvPr/>
        </p:nvCxnSpPr>
        <p:spPr>
          <a:xfrm flipV="1">
            <a:off x="9045497" y="3211637"/>
            <a:ext cx="2422637" cy="1286973"/>
          </a:xfrm>
          <a:prstGeom prst="bentConnector2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CD2460D1-8523-8A8C-C0B7-FDDA5ECCC85D}"/>
              </a:ext>
            </a:extLst>
          </p:cNvPr>
          <p:cNvSpPr/>
          <p:nvPr/>
        </p:nvSpPr>
        <p:spPr>
          <a:xfrm>
            <a:off x="8942724" y="4432565"/>
            <a:ext cx="102773" cy="13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FD9DA83-E06D-4534-EAFF-13B272E0FB66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6119190" y="3923147"/>
            <a:ext cx="17367" cy="13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442564-7D8E-4CA4-1BA1-BB62708FF272}"/>
              </a:ext>
            </a:extLst>
          </p:cNvPr>
          <p:cNvSpPr txBox="1"/>
          <p:nvPr/>
        </p:nvSpPr>
        <p:spPr>
          <a:xfrm>
            <a:off x="6310604" y="373848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F892CF6-BDAE-02C6-3207-D580DB5F2E7B}"/>
              </a:ext>
            </a:extLst>
          </p:cNvPr>
          <p:cNvSpPr/>
          <p:nvPr/>
        </p:nvSpPr>
        <p:spPr>
          <a:xfrm>
            <a:off x="7606747" y="5472288"/>
            <a:ext cx="1769165" cy="984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Detail Texture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0FA8FB2D-A436-8B42-51FE-754F31D04CF8}"/>
              </a:ext>
            </a:extLst>
          </p:cNvPr>
          <p:cNvCxnSpPr>
            <a:cxnSpLocks/>
            <a:stCxn id="23" idx="2"/>
            <a:endCxn id="62" idx="2"/>
          </p:cNvCxnSpPr>
          <p:nvPr/>
        </p:nvCxnSpPr>
        <p:spPr>
          <a:xfrm rot="16200000" flipH="1">
            <a:off x="7234033" y="3942166"/>
            <a:ext cx="623544" cy="2818497"/>
          </a:xfrm>
          <a:prstGeom prst="bentConnector2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C068BC14-9ACE-D919-951D-B617D001223D}"/>
              </a:ext>
            </a:extLst>
          </p:cNvPr>
          <p:cNvSpPr/>
          <p:nvPr/>
        </p:nvSpPr>
        <p:spPr>
          <a:xfrm>
            <a:off x="8955054" y="5597142"/>
            <a:ext cx="102773" cy="13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8AB90D-7FE7-70E7-2653-ACA5ECF37BD8}"/>
              </a:ext>
            </a:extLst>
          </p:cNvPr>
          <p:cNvSpPr txBox="1"/>
          <p:nvPr/>
        </p:nvSpPr>
        <p:spPr>
          <a:xfrm>
            <a:off x="6894442" y="4141807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8F4F50-BFDB-165A-BC6B-F0A2FE1927F5}"/>
              </a:ext>
            </a:extLst>
          </p:cNvPr>
          <p:cNvSpPr txBox="1"/>
          <p:nvPr/>
        </p:nvSpPr>
        <p:spPr>
          <a:xfrm>
            <a:off x="6181687" y="51029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FE6612A3-6D2A-9BE0-A2C5-4F430CCB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72" y="4528573"/>
            <a:ext cx="1566818" cy="1344575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DC4CE09C-C011-D9EF-0F45-57F42BAC5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540" y="4948827"/>
            <a:ext cx="2065341" cy="1675115"/>
          </a:xfrm>
          <a:prstGeom prst="rect">
            <a:avLst/>
          </a:prstGeom>
        </p:spPr>
      </p:pic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B897C4B-3EDD-FA1B-4EDF-46A7A6D4A091}"/>
              </a:ext>
            </a:extLst>
          </p:cNvPr>
          <p:cNvCxnSpPr>
            <a:cxnSpLocks/>
            <a:stCxn id="62" idx="6"/>
            <a:endCxn id="44" idx="4"/>
          </p:cNvCxnSpPr>
          <p:nvPr/>
        </p:nvCxnSpPr>
        <p:spPr>
          <a:xfrm flipV="1">
            <a:off x="9057827" y="3211637"/>
            <a:ext cx="2410307" cy="2451550"/>
          </a:xfrm>
          <a:prstGeom prst="bentConnector2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A5D5B47-207C-A698-E6B3-9AB797A2AFDC}"/>
              </a:ext>
            </a:extLst>
          </p:cNvPr>
          <p:cNvSpPr txBox="1"/>
          <p:nvPr/>
        </p:nvSpPr>
        <p:spPr>
          <a:xfrm>
            <a:off x="9076832" y="30789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대체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963098-C246-9616-5341-0578A7F81E53}"/>
              </a:ext>
            </a:extLst>
          </p:cNvPr>
          <p:cNvSpPr txBox="1"/>
          <p:nvPr/>
        </p:nvSpPr>
        <p:spPr>
          <a:xfrm>
            <a:off x="9047189" y="42053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블렌딩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6A00DF-D43B-B664-477F-39E2D8ACECE7}"/>
              </a:ext>
            </a:extLst>
          </p:cNvPr>
          <p:cNvSpPr txBox="1"/>
          <p:nvPr/>
        </p:nvSpPr>
        <p:spPr>
          <a:xfrm>
            <a:off x="9024912" y="537678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블렌딩</a:t>
            </a:r>
            <a:endParaRPr lang="ko-KR" altLang="en-US" sz="1400" dirty="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703DC8FF-4A1C-DE4C-C2EE-8861BDF3A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972" y="58143"/>
            <a:ext cx="6051949" cy="259096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665BF08-B5D5-D892-9048-CF148860A1AC}"/>
              </a:ext>
            </a:extLst>
          </p:cNvPr>
          <p:cNvSpPr txBox="1"/>
          <p:nvPr/>
        </p:nvSpPr>
        <p:spPr>
          <a:xfrm>
            <a:off x="626165" y="785191"/>
            <a:ext cx="316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</a:t>
            </a:r>
            <a:r>
              <a:rPr lang="ko-KR" altLang="en-US" dirty="0" err="1"/>
              <a:t>텍스쳐</a:t>
            </a:r>
            <a:r>
              <a:rPr lang="ko-KR" altLang="en-US" dirty="0"/>
              <a:t> 수정을 통한 보도 블록과 </a:t>
            </a:r>
            <a:r>
              <a:rPr lang="ko-KR" altLang="en-US" dirty="0" err="1"/>
              <a:t>흙길</a:t>
            </a:r>
            <a:r>
              <a:rPr lang="ko-KR" altLang="en-US" dirty="0"/>
              <a:t> 표현</a:t>
            </a:r>
          </a:p>
        </p:txBody>
      </p:sp>
    </p:spTree>
    <p:extLst>
      <p:ext uri="{BB962C8B-B14F-4D97-AF65-F5344CB8AC3E}">
        <p14:creationId xmlns:p14="http://schemas.microsoft.com/office/powerpoint/2010/main" val="255410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FE98C-6C73-7C3F-6929-234BFACCF91D}"/>
              </a:ext>
            </a:extLst>
          </p:cNvPr>
          <p:cNvSpPr txBox="1"/>
          <p:nvPr/>
        </p:nvSpPr>
        <p:spPr>
          <a:xfrm>
            <a:off x="665921" y="715618"/>
            <a:ext cx="5772734" cy="28392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OP_ACCEPT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05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SOCKET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c_socket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reinterpret_cast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SOCKET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ex_over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wsabuf.buf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int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get_new_client_id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if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-1) {</a:t>
            </a:r>
          </a:p>
          <a:p>
            <a:r>
              <a:rPr lang="fr-FR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clients[client_id].x_pos = 0.0; </a:t>
            </a:r>
          </a:p>
          <a:p>
            <a:r>
              <a:rPr lang="fr-FR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clients[client_id].y_pos = 0.0;</a:t>
            </a:r>
          </a:p>
          <a:p>
            <a:r>
              <a:rPr lang="fr-FR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clients[client_id].z_pos = 0.0;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clients[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].id = 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clients[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].name[0] = 0;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clients[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remain_size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clients[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].socket = 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c_socket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CreateIoCompletionPort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reinterpret_cast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HANDLE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c_socket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g_h_iocp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clients[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do_recv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c_socket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b="1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WSASocket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b="1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AF_INET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 b="1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SOCK_STREAM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</a:t>
            </a:r>
            <a:r>
              <a:rPr lang="en-US" altLang="ko-KR" sz="1050" b="1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</a:t>
            </a:r>
            <a:r>
              <a:rPr lang="en-US" altLang="ko-KR" sz="1050" b="1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WSA_FLAG_OVERLAPPED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05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"Sever is Full"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60175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246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Nai Hoon</dc:creator>
  <cp:lastModifiedBy>Jung Nai Hoon</cp:lastModifiedBy>
  <cp:revision>3</cp:revision>
  <dcterms:created xsi:type="dcterms:W3CDTF">2022-08-23T05:36:11Z</dcterms:created>
  <dcterms:modified xsi:type="dcterms:W3CDTF">2022-08-23T06:11:05Z</dcterms:modified>
</cp:coreProperties>
</file>