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E22F-4591-4820-8209-48CB95BB97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5C02-4C5F-4376-857E-04960EA4F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5C02-4C5F-4376-857E-04960EA4F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4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7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1.png"/><Relationship Id="rId10" Type="http://schemas.openxmlformats.org/officeDocument/2006/relationships/hyperlink" Target="https://youtu.be/WDhXNJ-Ovcw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github.com/uibeom/GameServer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8.png"/><Relationship Id="rId10" Type="http://schemas.openxmlformats.org/officeDocument/2006/relationships/image" Target="../media/image80.png"/><Relationship Id="rId4" Type="http://schemas.openxmlformats.org/officeDocument/2006/relationships/image" Target="../media/image39.png"/><Relationship Id="rId9" Type="http://schemas.openxmlformats.org/officeDocument/2006/relationships/hyperlink" Target="https://youtube.com/shorts/27nQXO0RWWQ?feature=sha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hyperlink" Target="https://youtu.be/4iTQtCAyl4c" TargetMode="External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hyperlink" Target="https://youtu.be/euCd1OT0KQU" TargetMode="External"/><Relationship Id="rId5" Type="http://schemas.openxmlformats.org/officeDocument/2006/relationships/image" Target="../media/image88.png"/><Relationship Id="rId15" Type="http://schemas.openxmlformats.org/officeDocument/2006/relationships/hyperlink" Target="https://youtu.be/yiqiwSpOaDA" TargetMode="External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hyperlink" Target="https://github.com/uibeom/Script_Languag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hyperlink" Target="https://youtu.be/fhhUwBnLrz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hyperlink" Target="https://github.com/uibeom/SSU_Project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415" y="3452472"/>
            <a:ext cx="11942561" cy="42990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4799" y="2185599"/>
            <a:ext cx="4526120" cy="2328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3049" y="8940430"/>
            <a:ext cx="2978320" cy="498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961" y="3473151"/>
            <a:ext cx="7816596" cy="4847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2633" y="9455238"/>
            <a:ext cx="16813081" cy="247619"/>
            <a:chOff x="832633" y="9455238"/>
            <a:chExt cx="16813081" cy="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633" y="9455238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1483" y="1528077"/>
            <a:ext cx="12314284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877" y="3327668"/>
            <a:ext cx="4720348" cy="3907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68618" y="2815317"/>
            <a:ext cx="7448239" cy="6534008"/>
            <a:chOff x="9868618" y="2815317"/>
            <a:chExt cx="7448239" cy="6534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8618" y="2815317"/>
              <a:ext cx="7448239" cy="65340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3BA36C-78FA-D4B8-0DF5-3EA47DE352A9}"/>
              </a:ext>
            </a:extLst>
          </p:cNvPr>
          <p:cNvSpPr txBox="1"/>
          <p:nvPr/>
        </p:nvSpPr>
        <p:spPr>
          <a:xfrm>
            <a:off x="2395096" y="5640018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159-EA13-B4FF-8158-687CFBAF8BB6}"/>
              </a:ext>
            </a:extLst>
          </p:cNvPr>
          <p:cNvSpPr txBox="1"/>
          <p:nvPr/>
        </p:nvSpPr>
        <p:spPr>
          <a:xfrm>
            <a:off x="2438400" y="673955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868" y="151071"/>
            <a:ext cx="6233088" cy="116171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4489" y="1690430"/>
            <a:ext cx="2369593" cy="9183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29" y="1642673"/>
            <a:ext cx="2326394" cy="7408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177" y="1728566"/>
            <a:ext cx="10129315" cy="7787035"/>
            <a:chOff x="3503177" y="1728566"/>
            <a:chExt cx="10129315" cy="77870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177" y="1728566"/>
              <a:ext cx="10129315" cy="77870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342900"/>
            <a:ext cx="16875166" cy="9349975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71" y="1181100"/>
            <a:ext cx="7296241" cy="185868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0585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0149" y="2171700"/>
            <a:ext cx="7172663" cy="5332262"/>
            <a:chOff x="1026067" y="2550440"/>
            <a:chExt cx="6171429" cy="50123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067" y="2550440"/>
              <a:ext cx="6171429" cy="50123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25800" y="1181100"/>
            <a:ext cx="2397661" cy="7385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4992" y="8708341"/>
            <a:ext cx="7704806" cy="847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ABFA5-5092-CDE4-6C08-2689DBD45629}"/>
              </a:ext>
            </a:extLst>
          </p:cNvPr>
          <p:cNvSpPr txBox="1"/>
          <p:nvPr/>
        </p:nvSpPr>
        <p:spPr>
          <a:xfrm>
            <a:off x="9193286" y="1783368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211" y="1768106"/>
            <a:ext cx="5606975" cy="6561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352" y="2522909"/>
            <a:ext cx="6633958" cy="5014491"/>
            <a:chOff x="950352" y="2522909"/>
            <a:chExt cx="6633958" cy="5014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352" y="2522909"/>
              <a:ext cx="6633958" cy="501449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8430" y="2084648"/>
            <a:ext cx="9217672" cy="148070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10056460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8099146" cy="3643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2148" y="686772"/>
            <a:ext cx="16875166" cy="8912169"/>
            <a:chOff x="662148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148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5178" y="1467746"/>
            <a:ext cx="13114369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877" y="3152843"/>
            <a:ext cx="7515891" cy="55509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3868" y="542840"/>
            <a:ext cx="1705406" cy="1602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C5524A-0D97-7417-36C6-5566CA5E2108}"/>
              </a:ext>
            </a:extLst>
          </p:cNvPr>
          <p:cNvSpPr txBox="1"/>
          <p:nvPr/>
        </p:nvSpPr>
        <p:spPr>
          <a:xfrm>
            <a:off x="2193943" y="7088504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1DE0-6ABC-EC78-A7FC-16384D2A0FF2}"/>
              </a:ext>
            </a:extLst>
          </p:cNvPr>
          <p:cNvSpPr txBox="1"/>
          <p:nvPr/>
        </p:nvSpPr>
        <p:spPr>
          <a:xfrm>
            <a:off x="2193943" y="820134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DB634-DFBB-5698-3A96-6CC61520F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6831" y="3251277"/>
            <a:ext cx="6125948" cy="612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0E6795-9184-8577-849B-954549C5568A}"/>
              </a:ext>
            </a:extLst>
          </p:cNvPr>
          <p:cNvSpPr txBox="1"/>
          <p:nvPr/>
        </p:nvSpPr>
        <p:spPr>
          <a:xfrm>
            <a:off x="5349760" y="662199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, </a:t>
            </a:r>
            <a:r>
              <a:rPr lang="ko-KR" altLang="en-US" dirty="0"/>
              <a:t>클라이언트의 서버 통신 모듈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968237"/>
            <a:ext cx="16875166" cy="8912169"/>
            <a:chOff x="705274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968237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6523" y="1730851"/>
            <a:ext cx="8643375" cy="5411129"/>
            <a:chOff x="676523" y="1730851"/>
            <a:chExt cx="8643375" cy="54111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523" y="1730851"/>
              <a:ext cx="8643375" cy="54111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057" y="7368938"/>
            <a:ext cx="8107140" cy="19201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1853" y="730372"/>
            <a:ext cx="1849387" cy="1602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73F364-9A62-CFCB-9385-993C93D0E9FE}"/>
              </a:ext>
            </a:extLst>
          </p:cNvPr>
          <p:cNvSpPr txBox="1"/>
          <p:nvPr/>
        </p:nvSpPr>
        <p:spPr>
          <a:xfrm>
            <a:off x="12115800" y="56769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충돌판단 로직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3"/>
            <a:ext cx="6668354" cy="59857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8960" y="3473151"/>
            <a:ext cx="8140816" cy="33184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241" y="686772"/>
            <a:ext cx="16875166" cy="8912169"/>
            <a:chOff x="75224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1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0877" y="1639000"/>
            <a:ext cx="3287624" cy="3287624"/>
            <a:chOff x="1460877" y="1639000"/>
            <a:chExt cx="3287624" cy="3287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877" y="1639000"/>
              <a:ext cx="3287624" cy="32876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8194" y="5218227"/>
            <a:ext cx="6649114" cy="70555"/>
            <a:chOff x="5078194" y="5218227"/>
            <a:chExt cx="6649114" cy="70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078194" y="5218227"/>
              <a:ext cx="6649114" cy="705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51078" y="1729614"/>
            <a:ext cx="4004080" cy="6910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2566" y="3109177"/>
            <a:ext cx="2873071" cy="1049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99136" y="4421424"/>
            <a:ext cx="3210489" cy="70555"/>
            <a:chOff x="8999136" y="4421424"/>
            <a:chExt cx="3210489" cy="70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999136" y="4421424"/>
              <a:ext cx="3210489" cy="705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72566" y="5230061"/>
            <a:ext cx="3498338" cy="11003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87070" y="1790998"/>
            <a:ext cx="3210489" cy="70555"/>
            <a:chOff x="13187070" y="1790998"/>
            <a:chExt cx="3210489" cy="705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187070" y="1790998"/>
              <a:ext cx="3210489" cy="705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22472" y="1812714"/>
            <a:ext cx="736543" cy="4566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91456" y="6204250"/>
            <a:ext cx="3210489" cy="70555"/>
            <a:chOff x="13391456" y="6204250"/>
            <a:chExt cx="3210489" cy="70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391456" y="6204250"/>
              <a:ext cx="3210489" cy="7055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6232" y="2134413"/>
            <a:ext cx="1519862" cy="635236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8794" y="4770716"/>
            <a:ext cx="1590096" cy="4566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8897" y="2347463"/>
            <a:ext cx="2702566" cy="4084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68782" y="6943172"/>
            <a:ext cx="560248" cy="9108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2566" y="7344637"/>
            <a:ext cx="813195" cy="11421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12889" y="4942823"/>
            <a:ext cx="6741292" cy="133645"/>
            <a:chOff x="8412889" y="4942823"/>
            <a:chExt cx="6741292" cy="1336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8412889" y="4942823"/>
              <a:ext cx="6741292" cy="1336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B64C4-A79B-F1B9-216A-EA391211AAA3}"/>
              </a:ext>
            </a:extLst>
          </p:cNvPr>
          <p:cNvSpPr txBox="1"/>
          <p:nvPr/>
        </p:nvSpPr>
        <p:spPr>
          <a:xfrm>
            <a:off x="13917691" y="2480833"/>
            <a:ext cx="7746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C++11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39CC2-9A4F-B404-BA87-16E7F21B304A}"/>
              </a:ext>
            </a:extLst>
          </p:cNvPr>
          <p:cNvSpPr txBox="1"/>
          <p:nvPr/>
        </p:nvSpPr>
        <p:spPr>
          <a:xfrm>
            <a:off x="14012065" y="5249701"/>
            <a:ext cx="1603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MSSQL/MYSQL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585" y="968237"/>
            <a:ext cx="16875166" cy="8912169"/>
            <a:chOff x="736585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85" y="968237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510" y="4712390"/>
            <a:ext cx="4376919" cy="614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3855" y="1739365"/>
            <a:ext cx="6171429" cy="2964706"/>
            <a:chOff x="853855" y="1739365"/>
            <a:chExt cx="6171429" cy="2964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855" y="1739365"/>
              <a:ext cx="6171429" cy="29647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7566" y="884309"/>
            <a:ext cx="1077480" cy="9514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855" y="5737433"/>
            <a:ext cx="6171429" cy="3299956"/>
            <a:chOff x="853855" y="5737433"/>
            <a:chExt cx="6171429" cy="32999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855" y="5737433"/>
              <a:ext cx="6171429" cy="329995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153" y="8976022"/>
            <a:ext cx="5440367" cy="542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16658" y="1433352"/>
            <a:ext cx="6171429" cy="5047959"/>
            <a:chOff x="11191404" y="1739365"/>
            <a:chExt cx="6171429" cy="5047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91404" y="1739365"/>
              <a:ext cx="6171429" cy="50479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8305" y="6396668"/>
            <a:ext cx="6039472" cy="5897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2707EF-C166-ECE3-A78B-EC6A3E577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820" y="4766985"/>
            <a:ext cx="685801" cy="8499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418278-A747-242F-3C68-5CFC9B103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7411" y="8496300"/>
            <a:ext cx="685801" cy="1065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09390-3FFF-346F-7B55-E845D7B78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407" y="8645646"/>
            <a:ext cx="685801" cy="1065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3DFB5-7087-A985-EEA4-6891B4F96DBE}"/>
              </a:ext>
            </a:extLst>
          </p:cNvPr>
          <p:cNvSpPr txBox="1"/>
          <p:nvPr/>
        </p:nvSpPr>
        <p:spPr>
          <a:xfrm>
            <a:off x="6981378" y="5223588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879D1-E32E-AF15-C259-E31D2D37FF81}"/>
              </a:ext>
            </a:extLst>
          </p:cNvPr>
          <p:cNvSpPr txBox="1"/>
          <p:nvPr/>
        </p:nvSpPr>
        <p:spPr>
          <a:xfrm>
            <a:off x="7815339" y="8216691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7ABC-4723-2EAD-5587-AC2589F8D9D9}"/>
              </a:ext>
            </a:extLst>
          </p:cNvPr>
          <p:cNvSpPr txBox="1"/>
          <p:nvPr/>
        </p:nvSpPr>
        <p:spPr>
          <a:xfrm>
            <a:off x="7867466" y="9134096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3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96E-3BD2-64DC-4FA3-3B0718B0BCC6}"/>
              </a:ext>
            </a:extLst>
          </p:cNvPr>
          <p:cNvSpPr txBox="1"/>
          <p:nvPr/>
        </p:nvSpPr>
        <p:spPr>
          <a:xfrm>
            <a:off x="12909896" y="8600770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4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D2A1F-A9A3-F194-F8E3-5EE2365D8E89}"/>
              </a:ext>
            </a:extLst>
          </p:cNvPr>
          <p:cNvSpPr txBox="1"/>
          <p:nvPr/>
        </p:nvSpPr>
        <p:spPr>
          <a:xfrm>
            <a:off x="12862166" y="9318003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5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7D061-AA35-945D-C47A-4586BBAF684D}"/>
              </a:ext>
            </a:extLst>
          </p:cNvPr>
          <p:cNvSpPr txBox="1"/>
          <p:nvPr/>
        </p:nvSpPr>
        <p:spPr>
          <a:xfrm>
            <a:off x="7124711" y="3005875"/>
            <a:ext cx="3912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:2021-05~2021-06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Unreal 4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D14B-25B8-A800-C8A2-36D0EFAC8477}"/>
              </a:ext>
            </a:extLst>
          </p:cNvPr>
          <p:cNvSpPr txBox="1"/>
          <p:nvPr/>
        </p:nvSpPr>
        <p:spPr>
          <a:xfrm>
            <a:off x="7124710" y="6968333"/>
            <a:ext cx="3912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:2021-08~2021-08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Phaser, Spine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F049E-E950-3236-92BB-21C3345F3E60}"/>
              </a:ext>
            </a:extLst>
          </p:cNvPr>
          <p:cNvSpPr txBox="1"/>
          <p:nvPr/>
        </p:nvSpPr>
        <p:spPr>
          <a:xfrm>
            <a:off x="11331343" y="6836469"/>
            <a:ext cx="6220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●개발 기간</a:t>
            </a:r>
            <a:r>
              <a:rPr lang="en-US" altLang="ko-KR" dirty="0"/>
              <a:t>:2021-05~2021-06</a:t>
            </a:r>
          </a:p>
          <a:p>
            <a:r>
              <a:rPr lang="ko-KR" altLang="en-US" dirty="0"/>
              <a:t>●사용도구</a:t>
            </a:r>
            <a:r>
              <a:rPr lang="en-US" altLang="ko-KR" dirty="0"/>
              <a:t>: Python</a:t>
            </a:r>
          </a:p>
          <a:p>
            <a:r>
              <a:rPr lang="ko-KR" altLang="en-US" dirty="0"/>
              <a:t>●개발 인원</a:t>
            </a:r>
            <a:r>
              <a:rPr lang="en-US" altLang="ko-KR" dirty="0"/>
              <a:t>: 2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●역할</a:t>
            </a:r>
            <a:r>
              <a:rPr lang="en-US" altLang="ko-KR" dirty="0"/>
              <a:t>:  </a:t>
            </a:r>
            <a:r>
              <a:rPr lang="ko-KR" altLang="en-US" dirty="0"/>
              <a:t>검색 창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이메일 연동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, </a:t>
            </a:r>
            <a:r>
              <a:rPr lang="ko-KR" altLang="en-US" dirty="0"/>
              <a:t>추천메뉴</a:t>
            </a:r>
            <a:r>
              <a:rPr lang="en-US" altLang="ko-KR" dirty="0"/>
              <a:t>,    C</a:t>
            </a:r>
            <a:r>
              <a:rPr lang="ko-KR" altLang="en-US" dirty="0"/>
              <a:t>언어 연동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3451" y="4453725"/>
            <a:ext cx="2460034" cy="24890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5192710"/>
            <a:ext cx="1506872" cy="659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5984" y="4144812"/>
            <a:ext cx="16853594" cy="121855"/>
            <a:chOff x="785984" y="4144812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984" y="4144812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3624" y="4683455"/>
            <a:ext cx="1674447" cy="15701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28496" y="4977371"/>
            <a:ext cx="1833463" cy="10912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40039" y="4453725"/>
            <a:ext cx="2593367" cy="24890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1283" y="4847033"/>
            <a:ext cx="224720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3181" y="7250618"/>
            <a:ext cx="1731590" cy="15701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4237" y="7707884"/>
            <a:ext cx="1920615" cy="5952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2468" y="1913753"/>
            <a:ext cx="5677929" cy="1674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9613936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54535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686772"/>
            <a:ext cx="16875166" cy="8912169"/>
            <a:chOff x="676523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83887" y="1483401"/>
            <a:ext cx="9969541" cy="1699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453" y="3025111"/>
            <a:ext cx="7367167" cy="50005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8861" y="1628398"/>
            <a:ext cx="8942827" cy="3514459"/>
            <a:chOff x="8608861" y="1628398"/>
            <a:chExt cx="8942827" cy="3514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8861" y="1628398"/>
              <a:ext cx="8942827" cy="35144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2257" y="595722"/>
            <a:ext cx="1467354" cy="1461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08861" y="5142857"/>
            <a:ext cx="5555103" cy="4317496"/>
            <a:chOff x="8608861" y="5142857"/>
            <a:chExt cx="5555103" cy="43174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8861" y="5142857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33123" y="5142857"/>
            <a:ext cx="4918566" cy="4307096"/>
            <a:chOff x="12633123" y="5142857"/>
            <a:chExt cx="4918566" cy="43070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3123" y="5142857"/>
              <a:ext cx="4918566" cy="430709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A1EBC-FB0B-E0B7-74AE-5B1084F132D3}"/>
              </a:ext>
            </a:extLst>
          </p:cNvPr>
          <p:cNvSpPr txBox="1"/>
          <p:nvPr/>
        </p:nvSpPr>
        <p:spPr>
          <a:xfrm>
            <a:off x="2104454" y="64581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https://github.com/uibeom/SSU_Project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E5D5-ABD1-D86A-549F-C36D7F1744DD}"/>
              </a:ext>
            </a:extLst>
          </p:cNvPr>
          <p:cNvSpPr txBox="1"/>
          <p:nvPr/>
        </p:nvSpPr>
        <p:spPr>
          <a:xfrm>
            <a:off x="2112257" y="751683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556" y="839519"/>
            <a:ext cx="16875166" cy="8912169"/>
            <a:chOff x="629556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556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0113" y="8531639"/>
            <a:ext cx="16410386" cy="11367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16946" y="1489321"/>
            <a:ext cx="4724410" cy="883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5476" y="682301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BCEDE-1507-1876-1565-04B19689F5C2}"/>
              </a:ext>
            </a:extLst>
          </p:cNvPr>
          <p:cNvSpPr txBox="1"/>
          <p:nvPr/>
        </p:nvSpPr>
        <p:spPr>
          <a:xfrm>
            <a:off x="690116" y="2199015"/>
            <a:ext cx="9216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262362-A9CA-374C-C99A-02834FC709FD}"/>
              </a:ext>
            </a:extLst>
          </p:cNvPr>
          <p:cNvCxnSpPr>
            <a:cxnSpLocks/>
          </p:cNvCxnSpPr>
          <p:nvPr/>
        </p:nvCxnSpPr>
        <p:spPr>
          <a:xfrm>
            <a:off x="690116" y="7459680"/>
            <a:ext cx="592232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A5BCC4-D398-7787-DA4B-D1FDF1A487F2}"/>
              </a:ext>
            </a:extLst>
          </p:cNvPr>
          <p:cNvCxnSpPr>
            <a:cxnSpLocks/>
          </p:cNvCxnSpPr>
          <p:nvPr/>
        </p:nvCxnSpPr>
        <p:spPr>
          <a:xfrm flipV="1">
            <a:off x="652422" y="2144131"/>
            <a:ext cx="9130903" cy="279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B79D1-197A-3AD0-69F7-2F27FD09CB3F}"/>
              </a:ext>
            </a:extLst>
          </p:cNvPr>
          <p:cNvCxnSpPr>
            <a:cxnSpLocks/>
          </p:cNvCxnSpPr>
          <p:nvPr/>
        </p:nvCxnSpPr>
        <p:spPr>
          <a:xfrm flipH="1" flipV="1">
            <a:off x="645233" y="2137350"/>
            <a:ext cx="14377" cy="53108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3EEAB-7CF3-6540-0B30-47B7C700D381}"/>
              </a:ext>
            </a:extLst>
          </p:cNvPr>
          <p:cNvCxnSpPr>
            <a:cxnSpLocks/>
          </p:cNvCxnSpPr>
          <p:nvPr/>
        </p:nvCxnSpPr>
        <p:spPr>
          <a:xfrm flipH="1" flipV="1">
            <a:off x="9767024" y="2166183"/>
            <a:ext cx="10868" cy="40147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154D4A-A965-CD5D-7A99-66E7203E9474}"/>
              </a:ext>
            </a:extLst>
          </p:cNvPr>
          <p:cNvCxnSpPr>
            <a:cxnSpLocks/>
          </p:cNvCxnSpPr>
          <p:nvPr/>
        </p:nvCxnSpPr>
        <p:spPr>
          <a:xfrm>
            <a:off x="6612439" y="6175025"/>
            <a:ext cx="315458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2CCD79-40EC-6FF0-453A-FCBEB1CADBA6}"/>
              </a:ext>
            </a:extLst>
          </p:cNvPr>
          <p:cNvCxnSpPr>
            <a:cxnSpLocks/>
          </p:cNvCxnSpPr>
          <p:nvPr/>
        </p:nvCxnSpPr>
        <p:spPr>
          <a:xfrm flipV="1">
            <a:off x="6614193" y="6180914"/>
            <a:ext cx="1883" cy="12787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CA3179-ADB7-4EA4-B968-DAB4D46B2575}"/>
              </a:ext>
            </a:extLst>
          </p:cNvPr>
          <p:cNvSpPr txBox="1"/>
          <p:nvPr/>
        </p:nvSpPr>
        <p:spPr>
          <a:xfrm>
            <a:off x="9807291" y="2115723"/>
            <a:ext cx="1040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Search_PLAYER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DD776ED-DCAA-CF83-F065-09D2B2EFF3E1}"/>
              </a:ext>
            </a:extLst>
          </p:cNvPr>
          <p:cNvCxnSpPr>
            <a:cxnSpLocks/>
          </p:cNvCxnSpPr>
          <p:nvPr/>
        </p:nvCxnSpPr>
        <p:spPr>
          <a:xfrm flipV="1">
            <a:off x="9851653" y="4670268"/>
            <a:ext cx="7521947" cy="125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85A72E0-3197-6291-F3B5-A8EFF0220260}"/>
              </a:ext>
            </a:extLst>
          </p:cNvPr>
          <p:cNvCxnSpPr>
            <a:cxnSpLocks/>
          </p:cNvCxnSpPr>
          <p:nvPr/>
        </p:nvCxnSpPr>
        <p:spPr>
          <a:xfrm>
            <a:off x="9807291" y="2166183"/>
            <a:ext cx="756630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B02793-1A82-F6DF-258F-34C742DA4ABB}"/>
              </a:ext>
            </a:extLst>
          </p:cNvPr>
          <p:cNvCxnSpPr>
            <a:cxnSpLocks/>
          </p:cNvCxnSpPr>
          <p:nvPr/>
        </p:nvCxnSpPr>
        <p:spPr>
          <a:xfrm flipH="1" flipV="1">
            <a:off x="9836145" y="2137350"/>
            <a:ext cx="15508" cy="254548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918A396-5317-5EBA-E0BE-C50F7FBECFF5}"/>
              </a:ext>
            </a:extLst>
          </p:cNvPr>
          <p:cNvCxnSpPr>
            <a:cxnSpLocks/>
          </p:cNvCxnSpPr>
          <p:nvPr/>
        </p:nvCxnSpPr>
        <p:spPr>
          <a:xfrm flipV="1">
            <a:off x="17358093" y="2166183"/>
            <a:ext cx="0" cy="250408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B5F968-C068-4BF8-EB8B-FC4C6764825B}"/>
              </a:ext>
            </a:extLst>
          </p:cNvPr>
          <p:cNvSpPr txBox="1"/>
          <p:nvPr/>
        </p:nvSpPr>
        <p:spPr>
          <a:xfrm>
            <a:off x="9850542" y="4798164"/>
            <a:ext cx="100114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save_player_info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UPDATE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@Param4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@Param5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@Param7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@Param8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@Param9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@param0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231BBA1-37E6-D210-1565-BC004004C3B4}"/>
              </a:ext>
            </a:extLst>
          </p:cNvPr>
          <p:cNvCxnSpPr>
            <a:cxnSpLocks/>
          </p:cNvCxnSpPr>
          <p:nvPr/>
        </p:nvCxnSpPr>
        <p:spPr>
          <a:xfrm flipV="1">
            <a:off x="9849582" y="4836237"/>
            <a:ext cx="7521947" cy="125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EA8BD3-3FB6-2BC5-5BB7-52A9EE0D094E}"/>
              </a:ext>
            </a:extLst>
          </p:cNvPr>
          <p:cNvCxnSpPr>
            <a:cxnSpLocks/>
          </p:cNvCxnSpPr>
          <p:nvPr/>
        </p:nvCxnSpPr>
        <p:spPr>
          <a:xfrm flipV="1">
            <a:off x="9881089" y="8091373"/>
            <a:ext cx="7492511" cy="369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EB3EBB-EA07-BD16-7E9E-7EFB1507FB29}"/>
              </a:ext>
            </a:extLst>
          </p:cNvPr>
          <p:cNvCxnSpPr>
            <a:cxnSpLocks/>
          </p:cNvCxnSpPr>
          <p:nvPr/>
        </p:nvCxnSpPr>
        <p:spPr>
          <a:xfrm flipH="1" flipV="1">
            <a:off x="9867335" y="4848038"/>
            <a:ext cx="19913" cy="32684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5D690-11BA-EB55-92EF-14EB19E198F5}"/>
              </a:ext>
            </a:extLst>
          </p:cNvPr>
          <p:cNvCxnSpPr>
            <a:cxnSpLocks/>
          </p:cNvCxnSpPr>
          <p:nvPr/>
        </p:nvCxnSpPr>
        <p:spPr>
          <a:xfrm flipV="1">
            <a:off x="17373600" y="4848038"/>
            <a:ext cx="1111" cy="32684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C49C6-FB5E-BE38-3C1A-32FA355D321D}"/>
              </a:ext>
            </a:extLst>
          </p:cNvPr>
          <p:cNvSpPr txBox="1"/>
          <p:nvPr/>
        </p:nvSpPr>
        <p:spPr>
          <a:xfrm>
            <a:off x="6856797" y="7407352"/>
            <a:ext cx="406393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1"/>
              <a:t>김기윤 참조해서 수정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200" y="85948"/>
            <a:ext cx="17125526" cy="10201051"/>
            <a:chOff x="705274" y="195390"/>
            <a:chExt cx="16875166" cy="955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195390"/>
              <a:ext cx="16875166" cy="955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778" y="9253001"/>
            <a:ext cx="14627092" cy="11087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581400" y="785358"/>
            <a:ext cx="5586995" cy="11087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7709" y="-80898"/>
            <a:ext cx="1494078" cy="1461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92118" y="959200"/>
            <a:ext cx="6390608" cy="8368599"/>
            <a:chOff x="11279631" y="1596086"/>
            <a:chExt cx="6257682" cy="72657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9631" y="1596086"/>
              <a:ext cx="6257682" cy="726578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4D51D4-6DF0-B08E-E286-2ED66804D1F1}"/>
              </a:ext>
            </a:extLst>
          </p:cNvPr>
          <p:cNvSpPr txBox="1"/>
          <p:nvPr/>
        </p:nvSpPr>
        <p:spPr>
          <a:xfrm>
            <a:off x="634778" y="1730743"/>
            <a:ext cx="10639925" cy="75251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skill_cooltime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10);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send_status_change_packet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join_dungeon_room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NPC_ID_START;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NPC_ID_END; ++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ST_INGAME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 &amp;&amp;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		   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+ 15)) {</a:t>
            </a: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phisical_skill_success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get_skill_factor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set_pos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m_SectorManager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player_remove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send_move_packet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push_npc_move_event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30333" y="1104900"/>
            <a:ext cx="4430651" cy="956614"/>
            <a:chOff x="3213670" y="1596086"/>
            <a:chExt cx="4430651" cy="10612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3670" y="1596086"/>
              <a:ext cx="4430651" cy="1061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00" y="-32912"/>
            <a:ext cx="17983200" cy="10205612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76880" y="641239"/>
            <a:ext cx="5310851" cy="1089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-196466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16D80-A04F-3AC6-79AA-CBA77D3F4C21}"/>
              </a:ext>
            </a:extLst>
          </p:cNvPr>
          <p:cNvSpPr txBox="1"/>
          <p:nvPr/>
        </p:nvSpPr>
        <p:spPr>
          <a:xfrm>
            <a:off x="378545" y="1516864"/>
            <a:ext cx="12465425" cy="800988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 패턴을 실행 </a:t>
            </a:r>
            <a:r>
              <a:rPr lang="ko-KR" altLang="en-US" sz="105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안하면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가까이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)){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보스가 패턴을 쓸 때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패턴의 번호를 받아서 피할 수 있도록 하자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switch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	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&lt; sqrt((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dis = sqrt((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}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move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 + 30,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)){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	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FE02F8-6ACC-788B-B150-393FD9B6E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028" y="1155856"/>
            <a:ext cx="10439400" cy="335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FAC1E-7FCA-6D4C-F088-275E48C9AA4A}"/>
              </a:ext>
            </a:extLst>
          </p:cNvPr>
          <p:cNvSpPr txBox="1"/>
          <p:nvPr/>
        </p:nvSpPr>
        <p:spPr>
          <a:xfrm>
            <a:off x="14478000" y="643890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폰트가 너무 작다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694E-B867-A8AB-0794-B5626D22CCF3}"/>
              </a:ext>
            </a:extLst>
          </p:cNvPr>
          <p:cNvSpPr txBox="1"/>
          <p:nvPr/>
        </p:nvSpPr>
        <p:spPr>
          <a:xfrm>
            <a:off x="14110168" y="462834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문장을 좀 더 다듬을 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777" y="266701"/>
            <a:ext cx="16875166" cy="10020300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38600" y="796679"/>
            <a:ext cx="8500297" cy="14634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65764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69F3B-8AFD-8397-FE9D-2DD93FD6B772}"/>
              </a:ext>
            </a:extLst>
          </p:cNvPr>
          <p:cNvSpPr txBox="1"/>
          <p:nvPr/>
        </p:nvSpPr>
        <p:spPr>
          <a:xfrm>
            <a:off x="894560" y="1940038"/>
            <a:ext cx="8305800" cy="7201972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300ms;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EVENT_PARTNER_SKILL_STOP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3022F8-DAC1-D00E-67B8-02DACB0D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904" y="3519575"/>
            <a:ext cx="10783290" cy="4042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70838-9275-9E45-068E-BAEEC0351830}"/>
              </a:ext>
            </a:extLst>
          </p:cNvPr>
          <p:cNvSpPr txBox="1"/>
          <p:nvPr/>
        </p:nvSpPr>
        <p:spPr>
          <a:xfrm>
            <a:off x="7924800" y="7955240"/>
            <a:ext cx="79607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예상질문 </a:t>
            </a:r>
            <a:r>
              <a:rPr lang="en-US" altLang="ko-KR" dirty="0"/>
              <a:t>: </a:t>
            </a:r>
            <a:r>
              <a:rPr lang="ko-KR" altLang="en-US" dirty="0"/>
              <a:t>굳이 </a:t>
            </a:r>
            <a:r>
              <a:rPr lang="en-US" altLang="ko-KR" dirty="0"/>
              <a:t>SKILL_STOP </a:t>
            </a:r>
            <a:r>
              <a:rPr lang="ko-KR" altLang="en-US" dirty="0"/>
              <a:t>이벤트를 넣을 필요가 있는가</a:t>
            </a:r>
            <a:r>
              <a:rPr lang="en-US" altLang="ko-KR" dirty="0"/>
              <a:t>? </a:t>
            </a:r>
            <a:r>
              <a:rPr lang="ko-KR" altLang="en-US" dirty="0"/>
              <a:t>객체에 멤버 변수로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다음 이벤트 시작 가능 시간을 적어 주기만 하면 되지 않는가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2780</Words>
  <Application>Microsoft Office PowerPoint</Application>
  <PresentationFormat>사용자 지정</PresentationFormat>
  <Paragraphs>233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21</cp:revision>
  <dcterms:created xsi:type="dcterms:W3CDTF">2022-08-23T03:24:29Z</dcterms:created>
  <dcterms:modified xsi:type="dcterms:W3CDTF">2022-09-05T12:12:16Z</dcterms:modified>
</cp:coreProperties>
</file>