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image" Target="../media/image116.png"/><Relationship Id="rId3" Type="http://schemas.openxmlformats.org/officeDocument/2006/relationships/image" Target="../media/image119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5.png"/><Relationship Id="rId2" Type="http://schemas.openxmlformats.org/officeDocument/2006/relationships/image" Target="../media/image99.png"/><Relationship Id="rId16" Type="http://schemas.openxmlformats.org/officeDocument/2006/relationships/image" Target="../media/image124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22.png"/><Relationship Id="rId5" Type="http://schemas.openxmlformats.org/officeDocument/2006/relationships/image" Target="../media/image120.png"/><Relationship Id="rId15" Type="http://schemas.openxmlformats.org/officeDocument/2006/relationships/image" Target="../media/image113.png"/><Relationship Id="rId10" Type="http://schemas.openxmlformats.org/officeDocument/2006/relationships/image" Target="../media/image107.png"/><Relationship Id="rId19" Type="http://schemas.openxmlformats.org/officeDocument/2006/relationships/image" Target="../media/image9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hyperlink" Target="https://youtube.com/shorts/27nQXO0RWWQ" TargetMode="External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12" Type="http://schemas.openxmlformats.org/officeDocument/2006/relationships/hyperlink" Target="https://youtu.be/yiqiwSpOaDA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hyperlink" Target="https://youtu.be/VSnh-Jn93oE" TargetMode="External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98.png"/><Relationship Id="rId9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26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9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hyperlink" Target="https://github.com/hjs0913/SSU" TargetMode="External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hyperlink" Target="https://www.youtube.com/watch?v=p7UMAAfEVRw&amp;list=PLplIhs0tvklkFJdDUSKccheD4yU3e6xhG&amp;index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2" y="5597954"/>
            <a:ext cx="2473889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AA7813-8164-38CF-02F1-050B51251C4A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82100"/>
            <a:ext cx="4217168" cy="881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3886" y="1326669"/>
            <a:ext cx="12215041" cy="7717209"/>
            <a:chOff x="829470" y="663876"/>
            <a:chExt cx="12215041" cy="7717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470" y="663876"/>
              <a:ext cx="12215041" cy="77172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65028" y="4406436"/>
            <a:ext cx="4278111" cy="88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44569" y="4478398"/>
            <a:ext cx="5454744" cy="493714"/>
            <a:chOff x="7900153" y="3815605"/>
            <a:chExt cx="5454744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0153" y="3815605"/>
              <a:ext cx="5454744" cy="49371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454C6A-16DA-B14E-BA0F-1162CC8FF746}"/>
              </a:ext>
            </a:extLst>
          </p:cNvPr>
          <p:cNvSpPr txBox="1"/>
          <p:nvPr/>
        </p:nvSpPr>
        <p:spPr>
          <a:xfrm>
            <a:off x="1168791" y="403339"/>
            <a:ext cx="209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NPC</a:t>
            </a:r>
            <a:r>
              <a:rPr lang="ko-KR" altLang="en-US" sz="5400" dirty="0"/>
              <a:t> </a:t>
            </a:r>
            <a:r>
              <a:rPr lang="en-US" altLang="ko-KR" sz="5400" dirty="0"/>
              <a:t>AI</a:t>
            </a:r>
            <a:endParaRPr lang="ko-KR" altLang="en-US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5614" y="8057494"/>
            <a:ext cx="5307519" cy="1025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F975E-1886-D8B0-9F7F-BB121E21B7A0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A9624-276A-BF8D-273D-966F5FEA4E26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70EF-179C-7F58-7248-F87EB2224231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53CBE-AF4E-C3A1-F0F8-8452E687AD6A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CBD2-521C-9A9A-2A30-FDE8E4539091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99ECF-7B14-5123-1B6A-6E8127A8B64E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7389" y="3629808"/>
            <a:ext cx="2550293" cy="25500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1505" y="4169471"/>
            <a:ext cx="2276196" cy="13812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901" y="6069424"/>
            <a:ext cx="4266667" cy="63443"/>
            <a:chOff x="12192901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2901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6" y="3886916"/>
            <a:ext cx="917994" cy="6573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4055" y="3717503"/>
            <a:ext cx="2559817" cy="2550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9524" y="6072461"/>
            <a:ext cx="4266667" cy="63443"/>
            <a:chOff x="7009524" y="6072461"/>
            <a:chExt cx="426666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009524" y="6072461"/>
              <a:ext cx="426666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8572" y="4594420"/>
            <a:ext cx="1468358" cy="840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1" y="3124068"/>
            <a:ext cx="4529441" cy="8992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200925" cy="424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82391" cy="18681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618306" cy="424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328" y="4380386"/>
            <a:ext cx="1271706" cy="14081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46877" cy="424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82306" cy="14081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56536" cy="9205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8981" y="3815824"/>
            <a:ext cx="4750810" cy="186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1863819" cy="91291"/>
            <a:chOff x="1069514" y="2674374"/>
            <a:chExt cx="11863819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1863819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8304" y="194522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2660" y="3641611"/>
            <a:ext cx="720291" cy="5226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34088" y="4107830"/>
            <a:ext cx="557892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8380" y="4050819"/>
            <a:ext cx="609356" cy="91291"/>
            <a:chOff x="5168380" y="4050819"/>
            <a:chExt cx="609356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168380" y="4050819"/>
              <a:ext cx="609356" cy="91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1983" y="3057911"/>
            <a:ext cx="2858540" cy="4013000"/>
            <a:chOff x="1661983" y="3057911"/>
            <a:chExt cx="2858540" cy="4013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983" y="3057911"/>
              <a:ext cx="2858540" cy="4013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0147" y="3641611"/>
            <a:ext cx="720291" cy="5226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61589" y="4107830"/>
            <a:ext cx="986778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95866" y="4050819"/>
            <a:ext cx="609356" cy="91291"/>
            <a:chOff x="12595866" y="4050819"/>
            <a:chExt cx="609356" cy="912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595866" y="4050819"/>
              <a:ext cx="609356" cy="912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72385" y="4877018"/>
            <a:ext cx="1383719" cy="6110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3813" y="5343237"/>
            <a:ext cx="557892" cy="453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18105" y="5286227"/>
            <a:ext cx="1239060" cy="91291"/>
            <a:chOff x="5118105" y="5286227"/>
            <a:chExt cx="1239060" cy="912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118105" y="5286227"/>
              <a:ext cx="1239060" cy="9129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07290" y="4857971"/>
            <a:ext cx="1383719" cy="6110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8455" y="5317588"/>
            <a:ext cx="1045743" cy="4612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3009" y="5267180"/>
            <a:ext cx="1239060" cy="91291"/>
            <a:chOff x="12653009" y="5267180"/>
            <a:chExt cx="1239060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653009" y="5267180"/>
              <a:ext cx="1239060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6953" y="7204085"/>
            <a:ext cx="996824" cy="6163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08382" y="7684782"/>
            <a:ext cx="2762739" cy="8816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42669" y="7627772"/>
            <a:ext cx="864302" cy="91291"/>
            <a:chOff x="1842669" y="7627772"/>
            <a:chExt cx="864302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842669" y="7627772"/>
              <a:ext cx="864302" cy="91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12887" y="4796076"/>
            <a:ext cx="1650364" cy="3377652"/>
            <a:chOff x="12512887" y="4796076"/>
            <a:chExt cx="1650364" cy="33776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2512887" y="4796076"/>
              <a:ext cx="1650364" cy="3377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2701" y="2961229"/>
            <a:ext cx="3700313" cy="4206363"/>
            <a:chOff x="8422701" y="2961229"/>
            <a:chExt cx="3700313" cy="42063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22701" y="2961229"/>
              <a:ext cx="3700313" cy="42063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10628" y="5188279"/>
            <a:ext cx="2802209" cy="2094651"/>
            <a:chOff x="4610628" y="5188279"/>
            <a:chExt cx="2802209" cy="209465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980000">
              <a:off x="4610628" y="5188279"/>
              <a:ext cx="2802209" cy="209465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59829" y="8498666"/>
            <a:ext cx="996824" cy="6163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71258" y="8979363"/>
            <a:ext cx="3183492" cy="8816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5542" y="8922353"/>
            <a:ext cx="864302" cy="91291"/>
            <a:chOff x="1805542" y="8922353"/>
            <a:chExt cx="864302" cy="9129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805542" y="8922353"/>
              <a:ext cx="864302" cy="9129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072382" y="7204085"/>
            <a:ext cx="996824" cy="61636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83810" y="7684782"/>
            <a:ext cx="2762739" cy="88169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118098" y="7627772"/>
            <a:ext cx="864302" cy="91291"/>
            <a:chOff x="5118098" y="7627772"/>
            <a:chExt cx="864302" cy="9129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118098" y="7627772"/>
              <a:ext cx="864302" cy="9129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072382" y="8506285"/>
            <a:ext cx="2031024" cy="61636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083810" y="8986982"/>
            <a:ext cx="3663387" cy="88169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118098" y="8929972"/>
            <a:ext cx="1855539" cy="91291"/>
            <a:chOff x="5118098" y="8929972"/>
            <a:chExt cx="1855539" cy="912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5118098" y="8929972"/>
              <a:ext cx="1855539" cy="9129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62840" y="7249895"/>
            <a:ext cx="996824" cy="61636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374268" y="7730591"/>
            <a:ext cx="2532387" cy="88169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408556" y="7673582"/>
            <a:ext cx="864302" cy="91291"/>
            <a:chOff x="9408556" y="7673582"/>
            <a:chExt cx="864302" cy="9129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9408556" y="7673582"/>
              <a:ext cx="864302" cy="9129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25716" y="8544476"/>
            <a:ext cx="996824" cy="61636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337144" y="9025172"/>
            <a:ext cx="2072578" cy="88169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71429" y="8968163"/>
            <a:ext cx="864302" cy="91291"/>
            <a:chOff x="9371429" y="8968163"/>
            <a:chExt cx="864302" cy="9129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9371429" y="8968163"/>
              <a:ext cx="864302" cy="9129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38268" y="7249895"/>
            <a:ext cx="996824" cy="61636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649715" y="7730591"/>
            <a:ext cx="3163178" cy="88169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683985" y="7673582"/>
            <a:ext cx="864302" cy="91291"/>
            <a:chOff x="12683985" y="7673582"/>
            <a:chExt cx="864302" cy="9129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2683985" y="7673582"/>
              <a:ext cx="864302" cy="91291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38268" y="8552095"/>
            <a:ext cx="2031024" cy="61636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49715" y="9032791"/>
            <a:ext cx="3041311" cy="88169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683985" y="8975782"/>
            <a:ext cx="1855539" cy="91291"/>
            <a:chOff x="12683985" y="8975782"/>
            <a:chExt cx="1855539" cy="9129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2683985" y="8975782"/>
              <a:ext cx="1855539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1673343" cy="91291"/>
            <a:chOff x="1069514" y="2674374"/>
            <a:chExt cx="11673343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1673343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6322" y="2009921"/>
            <a:ext cx="535924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2839" y="3556202"/>
            <a:ext cx="1640443" cy="5226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4268" y="4022411"/>
            <a:ext cx="2043787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8549" y="3965406"/>
            <a:ext cx="1953832" cy="91291"/>
            <a:chOff x="2198549" y="3965406"/>
            <a:chExt cx="1953832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2198549" y="3965406"/>
              <a:ext cx="1953832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93040" y="3594297"/>
            <a:ext cx="599215" cy="6110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04468" y="4060507"/>
            <a:ext cx="2408063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38747" y="4003498"/>
            <a:ext cx="802589" cy="135369"/>
            <a:chOff x="5538747" y="4003498"/>
            <a:chExt cx="802589" cy="1353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538747" y="4003498"/>
              <a:ext cx="802589" cy="13536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7197" y="3594297"/>
            <a:ext cx="651596" cy="6110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08625" y="4060507"/>
            <a:ext cx="2408063" cy="4531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003495"/>
            <a:ext cx="802589" cy="135369"/>
            <a:chOff x="9142857" y="4003495"/>
            <a:chExt cx="802589" cy="1353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142857" y="4003495"/>
              <a:ext cx="802589" cy="1353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73796" y="3598996"/>
            <a:ext cx="1000586" cy="5226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5224" y="4065205"/>
            <a:ext cx="2468778" cy="453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19499" y="4008195"/>
            <a:ext cx="802589" cy="135369"/>
            <a:chOff x="12519499" y="4008195"/>
            <a:chExt cx="802589" cy="1353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519499" y="4008195"/>
              <a:ext cx="802589" cy="1353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52847" y="4927515"/>
            <a:ext cx="1000586" cy="5226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64275" y="5393724"/>
            <a:ext cx="2599578" cy="4531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98552" y="5336714"/>
            <a:ext cx="802589" cy="135369"/>
            <a:chOff x="2198552" y="5336714"/>
            <a:chExt cx="802589" cy="1353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198552" y="5336714"/>
              <a:ext cx="802589" cy="13536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93052" y="4965613"/>
            <a:ext cx="2280310" cy="5226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04480" y="5431822"/>
            <a:ext cx="898054" cy="4531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38753" y="5374813"/>
            <a:ext cx="2201174" cy="135369"/>
            <a:chOff x="5538753" y="5374813"/>
            <a:chExt cx="2201174" cy="1353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538753" y="5374813"/>
              <a:ext cx="2201174" cy="1353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97201" y="4893993"/>
            <a:ext cx="4531881" cy="6163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08630" y="5374678"/>
            <a:ext cx="4055120" cy="4531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98" y="5317667"/>
            <a:ext cx="4410702" cy="135369"/>
            <a:chOff x="9142898" y="5317667"/>
            <a:chExt cx="4410702" cy="1353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9142898" y="5317667"/>
              <a:ext cx="4410702" cy="13536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90944" y="6472582"/>
            <a:ext cx="3179158" cy="6163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02372" y="7042990"/>
            <a:ext cx="2341320" cy="21245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36648" y="6896257"/>
            <a:ext cx="3077638" cy="135369"/>
            <a:chOff x="2236648" y="6896257"/>
            <a:chExt cx="3077638" cy="1353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2236648" y="6896257"/>
              <a:ext cx="3077638" cy="13536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286008" y="7016389"/>
            <a:ext cx="2706492" cy="1094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0225724" cy="91291"/>
            <a:chOff x="1069514" y="2674374"/>
            <a:chExt cx="10225724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0225724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7716" y="196427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0944" y="3474287"/>
            <a:ext cx="7273120" cy="23799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15" y="3012198"/>
            <a:ext cx="459043" cy="513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5229" y="3421402"/>
            <a:ext cx="435248" cy="91291"/>
            <a:chOff x="1355229" y="3421402"/>
            <a:chExt cx="435248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55229" y="3421402"/>
              <a:ext cx="435248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9525" y="3474287"/>
            <a:ext cx="7209958" cy="20513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8096" y="3012201"/>
            <a:ext cx="739339" cy="513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3810" y="3421402"/>
            <a:ext cx="435248" cy="91291"/>
            <a:chOff x="9123810" y="3421402"/>
            <a:chExt cx="435248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23810" y="3421402"/>
              <a:ext cx="435248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0944" y="6748687"/>
            <a:ext cx="7144997" cy="20513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9515" y="6286601"/>
            <a:ext cx="463500" cy="611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5229" y="6695805"/>
            <a:ext cx="435248" cy="91291"/>
            <a:chOff x="1355229" y="6695805"/>
            <a:chExt cx="435248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55229" y="6695805"/>
              <a:ext cx="435248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99048" y="6734401"/>
            <a:ext cx="7296187" cy="33729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97144" y="6286601"/>
            <a:ext cx="720291" cy="5131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6695805"/>
            <a:ext cx="435248" cy="91291"/>
            <a:chOff x="9142857" y="6695805"/>
            <a:chExt cx="435248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42857" y="6695805"/>
              <a:ext cx="435248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0225724" cy="91291"/>
            <a:chOff x="1069514" y="2674374"/>
            <a:chExt cx="10225724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0225724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7716" y="196427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8572" y="3576801"/>
            <a:ext cx="7274235" cy="3337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7144" y="3114716"/>
            <a:ext cx="459043" cy="522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523917"/>
            <a:ext cx="435248" cy="91291"/>
            <a:chOff x="9142857" y="3523917"/>
            <a:chExt cx="435248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42857" y="3523917"/>
              <a:ext cx="435248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5229" y="6737229"/>
            <a:ext cx="7210397" cy="17371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3801" y="6275146"/>
            <a:ext cx="720291" cy="513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9514" y="6684347"/>
            <a:ext cx="625724" cy="91291"/>
            <a:chOff x="1469514" y="6684347"/>
            <a:chExt cx="625724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69514" y="6684347"/>
              <a:ext cx="625724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5229" y="3474287"/>
            <a:ext cx="7177587" cy="17371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3801" y="3012198"/>
            <a:ext cx="739339" cy="5226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9514" y="3421401"/>
            <a:ext cx="587629" cy="91291"/>
            <a:chOff x="1469514" y="3421401"/>
            <a:chExt cx="587629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469514" y="3421401"/>
              <a:ext cx="587629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322067-5F15-99D0-172B-D1603FB96DDE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FF1CA-D188-A690-B222-C7E00F88D8ED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5603" y="4356776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A2FD08-49FD-98F7-0E48-12B15050D827}"/>
              </a:ext>
            </a:extLst>
          </p:cNvPr>
          <p:cNvSpPr txBox="1"/>
          <p:nvPr/>
        </p:nvSpPr>
        <p:spPr>
          <a:xfrm>
            <a:off x="8153400" y="1905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PSTerrain(VS_TERRAIN_OUTPUT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cBaseTexColor = gtxtTerrainBaseTexture.Sample(gssWrap,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cDetailTexColor = gtxtTerrainDetailTexture.Sample(gssWrap,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cRoadTexColor = gtxtTerrainRoadTexture.Sample(gssWrap,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cColor = input.color * saturate((cBaseTexColor * 0.6f) + (cDetailTexColor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== city.x &amp;&amp; cBaseTexColor.y == city.y &amp;&amp; cBaseTexColor.z == city.z)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cRoadTexColor;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&gt;= (field.x - 0.005f) &amp;&amp; cBaseTexColor.x &lt;= (field.x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cBaseTexColor.y &gt;= (field.y - 0.005f) &amp;&amp; cBaseTexColor.y &lt;= (field.y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cBaseTexColor.z &gt;= (field.z - 0.005f) &amp;&amp; cBaseTexColor.z &lt;= (field.z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saturate((cBaseTexColor * 0.7f) + (cRoadTexColor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(cColor);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36204D-19AF-2CFF-3771-E78138AC1F74}"/>
              </a:ext>
            </a:extLst>
          </p:cNvPr>
          <p:cNvSpPr/>
          <p:nvPr/>
        </p:nvSpPr>
        <p:spPr>
          <a:xfrm>
            <a:off x="8153400" y="190500"/>
            <a:ext cx="83058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349</Words>
  <Application>Microsoft Office PowerPoint</Application>
  <PresentationFormat>사용자 지정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3</cp:revision>
  <dcterms:created xsi:type="dcterms:W3CDTF">2022-10-31T04:02:53Z</dcterms:created>
  <dcterms:modified xsi:type="dcterms:W3CDTF">2022-10-31T11:36:27Z</dcterms:modified>
</cp:coreProperties>
</file>