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9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E22F-4591-4820-8209-48CB95BB9755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B5C02-4C5F-4376-857E-04960EA4F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5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8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10" Type="http://schemas.openxmlformats.org/officeDocument/2006/relationships/hyperlink" Target="https://youtu.be/WDhXNJ-Ovcw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github.com/uibeom/GameServerProgramm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79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ibeom/NetworkGameProgramming" TargetMode="External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81.png"/><Relationship Id="rId10" Type="http://schemas.openxmlformats.org/officeDocument/2006/relationships/image" Target="../media/image83.png"/><Relationship Id="rId4" Type="http://schemas.openxmlformats.org/officeDocument/2006/relationships/image" Target="../media/image39.png"/><Relationship Id="rId9" Type="http://schemas.openxmlformats.org/officeDocument/2006/relationships/hyperlink" Target="https://youtube.com/shorts/27nQXO0RWWQ?feature=sha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hyperlink" Target="https://youtu.be/4iTQtCAyl4c" TargetMode="External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hyperlink" Target="https://github.com/uibeom/2021-HyunJa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hyperlink" Target="https://youtu.be/euCd1OT0KQU" TargetMode="External"/><Relationship Id="rId5" Type="http://schemas.openxmlformats.org/officeDocument/2006/relationships/image" Target="../media/image93.png"/><Relationship Id="rId15" Type="http://schemas.openxmlformats.org/officeDocument/2006/relationships/hyperlink" Target="https://youtu.be/yiqiwSpOaDA" TargetMode="External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hyperlink" Target="https://github.com/uibeom/Script_Languag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hyperlink" Target="https://youtu.be/fhhUwBnLrz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hyperlink" Target="https://github.com/uibeom/SSU_Project" TargetMode="External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8415" y="3452472"/>
            <a:ext cx="11942561" cy="42990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24799" y="2185599"/>
            <a:ext cx="4526120" cy="23286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13049" y="8940430"/>
            <a:ext cx="2978320" cy="4981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6"/>
            <a:ext cx="6551461" cy="598574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2389" y="9352381"/>
            <a:ext cx="16790468" cy="247619"/>
            <a:chOff x="752389" y="9352381"/>
            <a:chExt cx="16790468" cy="2476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389" y="9352381"/>
              <a:ext cx="16790468" cy="2476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88961" y="3473151"/>
            <a:ext cx="7816596" cy="48478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2633" y="9455238"/>
            <a:ext cx="16813081" cy="247619"/>
            <a:chOff x="832633" y="9455238"/>
            <a:chExt cx="16813081" cy="24761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633" y="9455238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31483" y="1528077"/>
            <a:ext cx="12314284" cy="1708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7877" y="3327668"/>
            <a:ext cx="4720348" cy="3907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68618" y="2815317"/>
            <a:ext cx="7448239" cy="6534008"/>
            <a:chOff x="9868618" y="2815317"/>
            <a:chExt cx="7448239" cy="6534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8618" y="2815317"/>
              <a:ext cx="7448239" cy="65340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3BA36C-78FA-D4B8-0DF5-3EA47DE352A9}"/>
              </a:ext>
            </a:extLst>
          </p:cNvPr>
          <p:cNvSpPr txBox="1"/>
          <p:nvPr/>
        </p:nvSpPr>
        <p:spPr>
          <a:xfrm>
            <a:off x="2395096" y="5640018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https://github.com/uibeom/GameServerProgramming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1159-EA13-B4FF-8158-687CFBAF8BB6}"/>
              </a:ext>
            </a:extLst>
          </p:cNvPr>
          <p:cNvSpPr txBox="1"/>
          <p:nvPr/>
        </p:nvSpPr>
        <p:spPr>
          <a:xfrm>
            <a:off x="2438400" y="6739553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0"/>
              </a:rPr>
              <a:t>https://youtu.be/WDhXNJ-Ovcw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868" y="151071"/>
            <a:ext cx="6233088" cy="1161716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04489" y="1690430"/>
            <a:ext cx="2369593" cy="91835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8929" y="1642673"/>
            <a:ext cx="2326394" cy="74086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03177" y="1728566"/>
            <a:ext cx="10129315" cy="7787035"/>
            <a:chOff x="3503177" y="1728566"/>
            <a:chExt cx="10129315" cy="77870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3177" y="1728566"/>
              <a:ext cx="10129315" cy="778703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603F9D-B9B3-2158-E26C-93D1142ECD8C}"/>
              </a:ext>
            </a:extLst>
          </p:cNvPr>
          <p:cNvSpPr txBox="1"/>
          <p:nvPr/>
        </p:nvSpPr>
        <p:spPr>
          <a:xfrm>
            <a:off x="7729189" y="3467100"/>
            <a:ext cx="282962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클라이어트에서</a:t>
            </a:r>
            <a:r>
              <a:rPr lang="ko-KR" altLang="en-US" dirty="0"/>
              <a:t> 패킷 전송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342900"/>
            <a:ext cx="16875166" cy="9349975"/>
            <a:chOff x="676523" y="780706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9971" y="1181100"/>
            <a:ext cx="7296241" cy="185868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05858"/>
            <a:ext cx="1056318" cy="9514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52600" y="2247900"/>
            <a:ext cx="5483051" cy="5410200"/>
            <a:chOff x="1026067" y="2550440"/>
            <a:chExt cx="6171429" cy="501232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6067" y="2550440"/>
              <a:ext cx="6171429" cy="501232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25800" y="1181100"/>
            <a:ext cx="2397661" cy="7385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24992" y="8708341"/>
            <a:ext cx="7704806" cy="8474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ABFA5-5092-CDE4-6C08-2689DBD45629}"/>
              </a:ext>
            </a:extLst>
          </p:cNvPr>
          <p:cNvSpPr txBox="1"/>
          <p:nvPr/>
        </p:nvSpPr>
        <p:spPr>
          <a:xfrm>
            <a:off x="9193286" y="1783368"/>
            <a:ext cx="8204744" cy="692497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99999;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escape = 3;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set_uid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x;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event_player_move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API_get_y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my_y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3;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"KILL!!"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event_npc_escape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(escape &gt; 0)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then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escape = escape - 1;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API_SendMessage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"ESCAPE!!"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npc_data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name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"Cat"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hp = 100;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level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maxhp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hp, level;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1">
            <a:extLst>
              <a:ext uri="{FF2B5EF4-FFF2-40B4-BE49-F238E27FC236}">
                <a16:creationId xmlns:a16="http://schemas.microsoft.com/office/drawing/2014/main" id="{C178A6EF-4F4D-8EFA-DD18-98B53F4F589C}"/>
              </a:ext>
            </a:extLst>
          </p:cNvPr>
          <p:cNvGrpSpPr/>
          <p:nvPr/>
        </p:nvGrpSpPr>
        <p:grpSpPr>
          <a:xfrm>
            <a:off x="676523" y="780706"/>
            <a:ext cx="16875166" cy="8912169"/>
            <a:chOff x="676523" y="780706"/>
            <a:chExt cx="16875166" cy="891216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F901466-C6EC-E5B2-8A52-175CCAAD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780706"/>
              <a:ext cx="16875166" cy="8912169"/>
            </a:xfrm>
            <a:prstGeom prst="rect">
              <a:avLst/>
            </a:prstGeom>
          </p:spPr>
        </p:pic>
      </p:grpSp>
      <p:pic>
        <p:nvPicPr>
          <p:cNvPr id="7" name="Object 4">
            <a:extLst>
              <a:ext uri="{FF2B5EF4-FFF2-40B4-BE49-F238E27FC236}">
                <a16:creationId xmlns:a16="http://schemas.microsoft.com/office/drawing/2014/main" id="{1AFB31CA-E82D-D726-E2FB-87ED931598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382" y="1426316"/>
            <a:ext cx="2438432" cy="68525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51BFF8A6-5D70-818F-887B-53F4A4F6CE0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37567" y="728088"/>
            <a:ext cx="1056318" cy="951442"/>
          </a:xfrm>
          <a:prstGeom prst="rect">
            <a:avLst/>
          </a:prstGeom>
        </p:spPr>
      </p:pic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B7AAF5D4-6103-19E3-3204-D439B17BB736}"/>
              </a:ext>
            </a:extLst>
          </p:cNvPr>
          <p:cNvGrpSpPr/>
          <p:nvPr/>
        </p:nvGrpSpPr>
        <p:grpSpPr>
          <a:xfrm>
            <a:off x="10469263" y="2246387"/>
            <a:ext cx="5794800" cy="4613717"/>
            <a:chOff x="10469263" y="2246387"/>
            <a:chExt cx="5794800" cy="4613717"/>
          </a:xfrm>
        </p:grpSpPr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810152A1-5F9A-4783-A3A8-F8B5E2471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9263" y="2246387"/>
              <a:ext cx="5794800" cy="4613717"/>
            </a:xfrm>
            <a:prstGeom prst="rect">
              <a:avLst/>
            </a:prstGeom>
          </p:spPr>
        </p:pic>
      </p:grpSp>
      <p:pic>
        <p:nvPicPr>
          <p:cNvPr id="13" name="Object 9">
            <a:extLst>
              <a:ext uri="{FF2B5EF4-FFF2-40B4-BE49-F238E27FC236}">
                <a16:creationId xmlns:a16="http://schemas.microsoft.com/office/drawing/2014/main" id="{7063B922-6414-2A5F-A91F-7141B062558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1507" y="7283763"/>
            <a:ext cx="6693759" cy="9184787"/>
          </a:xfrm>
          <a:prstGeom prst="rect">
            <a:avLst/>
          </a:prstGeom>
        </p:spPr>
      </p:pic>
      <p:pic>
        <p:nvPicPr>
          <p:cNvPr id="14" name="Object 10">
            <a:extLst>
              <a:ext uri="{FF2B5EF4-FFF2-40B4-BE49-F238E27FC236}">
                <a16:creationId xmlns:a16="http://schemas.microsoft.com/office/drawing/2014/main" id="{7DA50EB0-503C-FCCA-995D-E5E7B3B4264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2382" y="7283763"/>
            <a:ext cx="8178445" cy="8130845"/>
          </a:xfrm>
          <a:prstGeom prst="rect">
            <a:avLst/>
          </a:prstGeom>
        </p:spPr>
      </p:pic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82584A46-73AB-EE56-43A6-E9F77F90633B}"/>
              </a:ext>
            </a:extLst>
          </p:cNvPr>
          <p:cNvGrpSpPr/>
          <p:nvPr/>
        </p:nvGrpSpPr>
        <p:grpSpPr>
          <a:xfrm>
            <a:off x="1680749" y="2215076"/>
            <a:ext cx="5459396" cy="4613717"/>
            <a:chOff x="1680749" y="2215076"/>
            <a:chExt cx="5459396" cy="4613717"/>
          </a:xfrm>
        </p:grpSpPr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27F61A32-CD72-C5AB-0E6D-D7C009602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0749" y="2215076"/>
              <a:ext cx="5459396" cy="46137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4" y="2126342"/>
            <a:ext cx="10056460" cy="9490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8099146" cy="36434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2148" y="686772"/>
            <a:ext cx="16875166" cy="8912169"/>
            <a:chOff x="662148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148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145178" y="1467746"/>
            <a:ext cx="13114369" cy="170869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0877" y="3152843"/>
            <a:ext cx="7515891" cy="55509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3868" y="542840"/>
            <a:ext cx="1705406" cy="1602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C5524A-0D97-7417-36C6-5566CA5E2108}"/>
              </a:ext>
            </a:extLst>
          </p:cNvPr>
          <p:cNvSpPr txBox="1"/>
          <p:nvPr/>
        </p:nvSpPr>
        <p:spPr>
          <a:xfrm>
            <a:off x="2193943" y="7088504"/>
            <a:ext cx="72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https://github.com/uibeom/NetworkGameProgramming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1DE0-6ABC-EC78-A7FC-16384D2A0FF2}"/>
              </a:ext>
            </a:extLst>
          </p:cNvPr>
          <p:cNvSpPr txBox="1"/>
          <p:nvPr/>
        </p:nvSpPr>
        <p:spPr>
          <a:xfrm>
            <a:off x="2193943" y="820134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https://youtube.com/shorts/27nQXO0RWWQ?feature=share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0DB634-DFBB-5698-3A96-6CC61520F1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6831" y="3251277"/>
            <a:ext cx="6125948" cy="61259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968237"/>
            <a:ext cx="16875166" cy="8912169"/>
            <a:chOff x="705274" y="96823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968237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9998" y="1916536"/>
            <a:ext cx="8643375" cy="5411129"/>
            <a:chOff x="676523" y="1730851"/>
            <a:chExt cx="8643375" cy="54111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523" y="1730851"/>
              <a:ext cx="8643375" cy="5411129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9998" y="7606130"/>
            <a:ext cx="8107140" cy="19201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1853" y="730372"/>
            <a:ext cx="1849387" cy="1602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A92201-EA86-DB36-FDA3-36487789F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8097" y="1741701"/>
            <a:ext cx="7834385" cy="633412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8747AAF3-7FC9-A7D7-13F9-C93B60BAA1E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92834" y="8200184"/>
            <a:ext cx="8372330" cy="1555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F5C0E0-A69E-CBA5-3A5B-277C1BECB561}"/>
              </a:ext>
            </a:extLst>
          </p:cNvPr>
          <p:cNvSpPr txBox="1"/>
          <p:nvPr/>
        </p:nvSpPr>
        <p:spPr>
          <a:xfrm>
            <a:off x="10363200" y="1916536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1998" y="4001087"/>
            <a:ext cx="5594066" cy="1854358"/>
            <a:chOff x="1451998" y="4001087"/>
            <a:chExt cx="5594066" cy="18543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00000">
              <a:off x="1451998" y="4001087"/>
              <a:ext cx="5594066" cy="18543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40345" y="3002593"/>
            <a:ext cx="6668354" cy="59857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88960" y="3473151"/>
            <a:ext cx="8140816" cy="33184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2241" y="686772"/>
            <a:ext cx="16875166" cy="8912169"/>
            <a:chOff x="752241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241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0877" y="1639000"/>
            <a:ext cx="3287624" cy="3287624"/>
            <a:chOff x="1460877" y="1639000"/>
            <a:chExt cx="3287624" cy="32876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877" y="1639000"/>
              <a:ext cx="3287624" cy="328762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78194" y="5218227"/>
            <a:ext cx="6649114" cy="70555"/>
            <a:chOff x="5078194" y="5218227"/>
            <a:chExt cx="6649114" cy="705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5078194" y="5218227"/>
              <a:ext cx="6649114" cy="705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51078" y="1729614"/>
            <a:ext cx="4004080" cy="6910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72566" y="3109177"/>
            <a:ext cx="2873071" cy="10498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99136" y="4421424"/>
            <a:ext cx="3210489" cy="70555"/>
            <a:chOff x="8999136" y="4421424"/>
            <a:chExt cx="3210489" cy="705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8999136" y="4421424"/>
              <a:ext cx="3210489" cy="7055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72566" y="5230061"/>
            <a:ext cx="3498338" cy="11003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187070" y="1790998"/>
            <a:ext cx="3210489" cy="70555"/>
            <a:chOff x="13187070" y="1790998"/>
            <a:chExt cx="3210489" cy="7055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187070" y="1790998"/>
              <a:ext cx="3210489" cy="7055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22472" y="1812714"/>
            <a:ext cx="736543" cy="4566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391456" y="6204250"/>
            <a:ext cx="3210489" cy="70555"/>
            <a:chOff x="13391456" y="6204250"/>
            <a:chExt cx="3210489" cy="705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3391456" y="6204250"/>
              <a:ext cx="3210489" cy="7055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6232" y="2134413"/>
            <a:ext cx="1519862" cy="635236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8794" y="4770716"/>
            <a:ext cx="1590096" cy="45665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58897" y="2347463"/>
            <a:ext cx="2702566" cy="4084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68782" y="6943172"/>
            <a:ext cx="560248" cy="91081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72566" y="7344637"/>
            <a:ext cx="813195" cy="11421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412889" y="4942823"/>
            <a:ext cx="6741292" cy="133645"/>
            <a:chOff x="8412889" y="4942823"/>
            <a:chExt cx="6741292" cy="13364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8412889" y="4942823"/>
              <a:ext cx="6741292" cy="1336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09D943-6F77-013E-E81F-3CF1CB547CEA}"/>
              </a:ext>
            </a:extLst>
          </p:cNvPr>
          <p:cNvSpPr txBox="1"/>
          <p:nvPr/>
        </p:nvSpPr>
        <p:spPr>
          <a:xfrm>
            <a:off x="12092681" y="2476214"/>
            <a:ext cx="77463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C++11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6585" y="968237"/>
            <a:ext cx="16875166" cy="8912169"/>
            <a:chOff x="736585" y="968237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585" y="968237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9510" y="4712390"/>
            <a:ext cx="4376919" cy="6141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3855" y="1739365"/>
            <a:ext cx="6171429" cy="2964706"/>
            <a:chOff x="853855" y="1739365"/>
            <a:chExt cx="6171429" cy="29647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855" y="1739365"/>
              <a:ext cx="6171429" cy="29647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7566" y="884309"/>
            <a:ext cx="1077480" cy="9514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3855" y="5737433"/>
            <a:ext cx="6171429" cy="3299956"/>
            <a:chOff x="853855" y="5737433"/>
            <a:chExt cx="6171429" cy="32999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855" y="5737433"/>
              <a:ext cx="6171429" cy="329995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1153" y="8976022"/>
            <a:ext cx="5440367" cy="542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216658" y="1433352"/>
            <a:ext cx="6171429" cy="5047959"/>
            <a:chOff x="11191404" y="1739365"/>
            <a:chExt cx="6171429" cy="50479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91404" y="1739365"/>
              <a:ext cx="6171429" cy="504795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8305" y="6396668"/>
            <a:ext cx="6039472" cy="58977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02707EF-C166-ECE3-A78B-EC6A3E577F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1820" y="4766985"/>
            <a:ext cx="685801" cy="8499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418278-A747-242F-3C68-5CFC9B103A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77411" y="8496300"/>
            <a:ext cx="685801" cy="1065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B09390-3FFF-346F-7B55-E845D7B785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2407" y="8645646"/>
            <a:ext cx="685801" cy="1065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3DFB5-7087-A985-EEA4-6891B4F96DBE}"/>
              </a:ext>
            </a:extLst>
          </p:cNvPr>
          <p:cNvSpPr txBox="1"/>
          <p:nvPr/>
        </p:nvSpPr>
        <p:spPr>
          <a:xfrm>
            <a:off x="6981378" y="5223588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https://youtu.be/euCd1OT0KQU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879D1-E32E-AF15-C259-E31D2D37FF81}"/>
              </a:ext>
            </a:extLst>
          </p:cNvPr>
          <p:cNvSpPr txBox="1"/>
          <p:nvPr/>
        </p:nvSpPr>
        <p:spPr>
          <a:xfrm>
            <a:off x="7815339" y="8216691"/>
            <a:ext cx="419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/>
              </a:rPr>
              <a:t>https://github.com/uibeom/2021-HyunJang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D7ABC-4723-2EAD-5587-AC2589F8D9D9}"/>
              </a:ext>
            </a:extLst>
          </p:cNvPr>
          <p:cNvSpPr txBox="1"/>
          <p:nvPr/>
        </p:nvSpPr>
        <p:spPr>
          <a:xfrm>
            <a:off x="7867466" y="9134096"/>
            <a:ext cx="419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3"/>
              </a:rPr>
              <a:t>https://youtu.be/4iTQtCAyl4c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62B96E-3BD2-64DC-4FA3-3B0718B0BCC6}"/>
              </a:ext>
            </a:extLst>
          </p:cNvPr>
          <p:cNvSpPr txBox="1"/>
          <p:nvPr/>
        </p:nvSpPr>
        <p:spPr>
          <a:xfrm>
            <a:off x="12909896" y="8600770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4"/>
              </a:rPr>
              <a:t>https://github.com/uibeom/Script_Language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D2A1F-A9A3-F194-F8E3-5EE2365D8E89}"/>
              </a:ext>
            </a:extLst>
          </p:cNvPr>
          <p:cNvSpPr txBox="1"/>
          <p:nvPr/>
        </p:nvSpPr>
        <p:spPr>
          <a:xfrm>
            <a:off x="12862166" y="9318003"/>
            <a:ext cx="480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5"/>
              </a:rPr>
              <a:t>https://youtu.be/yiqiwSpOaDA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27D061-AA35-945D-C47A-4586BBAF684D}"/>
              </a:ext>
            </a:extLst>
          </p:cNvPr>
          <p:cNvSpPr txBox="1"/>
          <p:nvPr/>
        </p:nvSpPr>
        <p:spPr>
          <a:xfrm>
            <a:off x="7124711" y="3005875"/>
            <a:ext cx="39122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●개발 기간</a:t>
            </a:r>
            <a:r>
              <a:rPr lang="en-US" altLang="ko-KR" sz="2000" dirty="0"/>
              <a:t>:2021-05~2021-06</a:t>
            </a:r>
          </a:p>
          <a:p>
            <a:r>
              <a:rPr lang="ko-KR" altLang="en-US" sz="2000" dirty="0"/>
              <a:t>●사용도구</a:t>
            </a:r>
            <a:r>
              <a:rPr lang="en-US" altLang="ko-KR" sz="2000" dirty="0"/>
              <a:t>: Unreal 4</a:t>
            </a:r>
          </a:p>
          <a:p>
            <a:r>
              <a:rPr lang="ko-KR" altLang="en-US" sz="2000" dirty="0"/>
              <a:t>●개발 인원</a:t>
            </a:r>
            <a:r>
              <a:rPr lang="en-US" altLang="ko-KR" sz="2000" dirty="0"/>
              <a:t>: 1</a:t>
            </a:r>
            <a:r>
              <a:rPr lang="ko-KR" altLang="en-US" sz="2000" dirty="0"/>
              <a:t>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8D14B-25B8-A800-C8A2-36D0EFAC8477}"/>
              </a:ext>
            </a:extLst>
          </p:cNvPr>
          <p:cNvSpPr txBox="1"/>
          <p:nvPr/>
        </p:nvSpPr>
        <p:spPr>
          <a:xfrm>
            <a:off x="7124710" y="6968333"/>
            <a:ext cx="3912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●개발 기간</a:t>
            </a:r>
            <a:r>
              <a:rPr lang="en-US" altLang="ko-KR" sz="2000" dirty="0"/>
              <a:t>:2021-08~2021-08</a:t>
            </a:r>
          </a:p>
          <a:p>
            <a:r>
              <a:rPr lang="ko-KR" altLang="en-US" sz="2000" dirty="0"/>
              <a:t>●사용도구</a:t>
            </a:r>
            <a:r>
              <a:rPr lang="en-US" altLang="ko-KR" sz="2000" dirty="0"/>
              <a:t>: Phaser, Spine</a:t>
            </a:r>
          </a:p>
          <a:p>
            <a:r>
              <a:rPr lang="ko-KR" altLang="en-US" sz="2000" dirty="0"/>
              <a:t>●개발 인원</a:t>
            </a:r>
            <a:r>
              <a:rPr lang="en-US" altLang="ko-KR" sz="2000" dirty="0"/>
              <a:t>: 1</a:t>
            </a:r>
            <a:r>
              <a:rPr lang="ko-KR" altLang="en-US" sz="2000" dirty="0"/>
              <a:t>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BF049E-E950-3236-92BB-21C3345F3E60}"/>
              </a:ext>
            </a:extLst>
          </p:cNvPr>
          <p:cNvSpPr txBox="1"/>
          <p:nvPr/>
        </p:nvSpPr>
        <p:spPr>
          <a:xfrm>
            <a:off x="11331343" y="6836469"/>
            <a:ext cx="6220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●개발 기간</a:t>
            </a:r>
            <a:r>
              <a:rPr lang="en-US" altLang="ko-KR" dirty="0"/>
              <a:t>:2021-05~2021-06</a:t>
            </a:r>
          </a:p>
          <a:p>
            <a:r>
              <a:rPr lang="ko-KR" altLang="en-US" dirty="0"/>
              <a:t>●사용도구</a:t>
            </a:r>
            <a:r>
              <a:rPr lang="en-US" altLang="ko-KR" dirty="0"/>
              <a:t>: Python</a:t>
            </a:r>
          </a:p>
          <a:p>
            <a:r>
              <a:rPr lang="ko-KR" altLang="en-US" dirty="0"/>
              <a:t>●개발 인원</a:t>
            </a:r>
            <a:r>
              <a:rPr lang="en-US" altLang="ko-KR" dirty="0"/>
              <a:t>: 2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●역할</a:t>
            </a:r>
            <a:r>
              <a:rPr lang="en-US" altLang="ko-KR" dirty="0"/>
              <a:t>:  </a:t>
            </a:r>
            <a:r>
              <a:rPr lang="ko-KR" altLang="en-US" dirty="0"/>
              <a:t>검색 창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이메일 연동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지도 </a:t>
            </a:r>
            <a:r>
              <a:rPr lang="en-US" altLang="ko-KR" dirty="0"/>
              <a:t>, </a:t>
            </a:r>
            <a:r>
              <a:rPr lang="ko-KR" altLang="en-US" dirty="0"/>
              <a:t>추천메뉴</a:t>
            </a:r>
            <a:r>
              <a:rPr lang="en-US" altLang="ko-KR" dirty="0"/>
              <a:t>,    C</a:t>
            </a:r>
            <a:r>
              <a:rPr lang="ko-KR" altLang="en-US" dirty="0"/>
              <a:t>언어 연동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80569" y="2062309"/>
            <a:ext cx="5594066" cy="1854358"/>
            <a:chOff x="1680569" y="2062309"/>
            <a:chExt cx="5594066" cy="185435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569" y="2062309"/>
              <a:ext cx="5594066" cy="185435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3451" y="4453725"/>
            <a:ext cx="2460034" cy="248904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87989" y="5192710"/>
            <a:ext cx="1506872" cy="6599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5984" y="4144812"/>
            <a:ext cx="16853594" cy="121855"/>
            <a:chOff x="785984" y="4144812"/>
            <a:chExt cx="16853594" cy="1218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5984" y="4144812"/>
              <a:ext cx="1685359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78635" y="6872406"/>
            <a:ext cx="5333333" cy="121855"/>
            <a:chOff x="3678635" y="6872406"/>
            <a:chExt cx="5333333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678635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73746" y="6872406"/>
            <a:ext cx="5333333" cy="121855"/>
            <a:chOff x="9273746" y="6872406"/>
            <a:chExt cx="5333333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9273746" y="6872406"/>
              <a:ext cx="5333333" cy="121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2857" y="6680199"/>
            <a:ext cx="16834546" cy="121855"/>
            <a:chOff x="742857" y="6680199"/>
            <a:chExt cx="16834546" cy="121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857" y="6680199"/>
              <a:ext cx="16834546" cy="12185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3624" y="4683455"/>
            <a:ext cx="1674447" cy="15701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28496" y="4977371"/>
            <a:ext cx="1833463" cy="1091263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40039" y="4453725"/>
            <a:ext cx="2593367" cy="248904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261283" y="4847033"/>
            <a:ext cx="2247206" cy="109126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3181" y="7250618"/>
            <a:ext cx="1731590" cy="157013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4237" y="7707884"/>
            <a:ext cx="1920615" cy="59522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22468" y="1913753"/>
            <a:ext cx="5677929" cy="1674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64094" y="2126342"/>
            <a:ext cx="9613936" cy="94907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80569" y="3009524"/>
            <a:ext cx="3487886" cy="2760207"/>
            <a:chOff x="1680569" y="3009524"/>
            <a:chExt cx="3487886" cy="2760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569" y="3009524"/>
              <a:ext cx="3487886" cy="276020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0045" y="3774235"/>
            <a:ext cx="5754535" cy="21140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808888" y="2271402"/>
            <a:ext cx="708876" cy="566693"/>
            <a:chOff x="15808888" y="2271402"/>
            <a:chExt cx="708876" cy="5666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5808888" y="2271402"/>
              <a:ext cx="708876" cy="5666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6523" y="686772"/>
            <a:ext cx="16875166" cy="8912169"/>
            <a:chOff x="676523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23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83887" y="1483401"/>
            <a:ext cx="9969541" cy="1699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46351" y="3223375"/>
            <a:ext cx="6125949" cy="6125949"/>
            <a:chOff x="10846351" y="3223375"/>
            <a:chExt cx="6125949" cy="61259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46351" y="3223375"/>
              <a:ext cx="6125949" cy="612594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8453" y="3025111"/>
            <a:ext cx="7367167" cy="50005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1520" y="3337704"/>
            <a:ext cx="893242" cy="6872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08861" y="1628398"/>
            <a:ext cx="8942827" cy="3514459"/>
            <a:chOff x="8608861" y="1628398"/>
            <a:chExt cx="8942827" cy="35144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08861" y="1628398"/>
              <a:ext cx="8942827" cy="351445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2257" y="595722"/>
            <a:ext cx="1467354" cy="14618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608861" y="5142857"/>
            <a:ext cx="5555103" cy="4317496"/>
            <a:chOff x="8608861" y="5142857"/>
            <a:chExt cx="5555103" cy="43174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08861" y="5142857"/>
              <a:ext cx="5555103" cy="4317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33123" y="5142857"/>
            <a:ext cx="4918566" cy="4307096"/>
            <a:chOff x="12633123" y="5142857"/>
            <a:chExt cx="4918566" cy="43070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3123" y="5142857"/>
              <a:ext cx="4918566" cy="430709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BA1EBC-FB0B-E0B7-74AE-5B1084F132D3}"/>
              </a:ext>
            </a:extLst>
          </p:cNvPr>
          <p:cNvSpPr txBox="1"/>
          <p:nvPr/>
        </p:nvSpPr>
        <p:spPr>
          <a:xfrm>
            <a:off x="2104454" y="6458100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https://github.com/uibeom/SSU_Project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E5D5-ABD1-D86A-549F-C36D7F1744DD}"/>
              </a:ext>
            </a:extLst>
          </p:cNvPr>
          <p:cNvSpPr txBox="1"/>
          <p:nvPr/>
        </p:nvSpPr>
        <p:spPr>
          <a:xfrm>
            <a:off x="2112257" y="7516833"/>
            <a:ext cx="623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/>
              </a:rPr>
              <a:t>https://youtu.be/fhhUwBnLrzw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>
            <a:extLst>
              <a:ext uri="{FF2B5EF4-FFF2-40B4-BE49-F238E27FC236}">
                <a16:creationId xmlns:a16="http://schemas.microsoft.com/office/drawing/2014/main" id="{BB9D21B3-DF9C-0A7A-03E7-72457EBA75C6}"/>
              </a:ext>
            </a:extLst>
          </p:cNvPr>
          <p:cNvGrpSpPr/>
          <p:nvPr/>
        </p:nvGrpSpPr>
        <p:grpSpPr>
          <a:xfrm>
            <a:off x="480681" y="658021"/>
            <a:ext cx="16875166" cy="8912169"/>
            <a:chOff x="480681" y="658021"/>
            <a:chExt cx="16875166" cy="8912169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6CC4EE23-4C0E-0E0D-41D9-C8BD286EC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681" y="658021"/>
              <a:ext cx="16875166" cy="8912169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F0A82D9D-F581-2BE2-2DD2-F33ED7741F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60701" y="1321663"/>
            <a:ext cx="4724410" cy="883943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33D27D43-62F3-87FF-4587-90A525E22A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3598" y="470477"/>
            <a:ext cx="1494078" cy="1461830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236774A4-D6C4-F630-D452-D23CF23316D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071" y="2057908"/>
            <a:ext cx="12462653" cy="99144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09E61DE1-0362-F9B3-DD5C-F270BB6CB16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7696" y="3079832"/>
            <a:ext cx="8645376" cy="564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7CDE91-E2A8-443C-1E0E-5DFC7ED16E97}"/>
              </a:ext>
            </a:extLst>
          </p:cNvPr>
          <p:cNvSpPr txBox="1"/>
          <p:nvPr/>
        </p:nvSpPr>
        <p:spPr>
          <a:xfrm>
            <a:off x="480681" y="3937879"/>
            <a:ext cx="9246822" cy="5632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Add_UserData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		@Param2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@Param7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EXISTS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	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	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VALUES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@Param6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	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@Param10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@Param11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@Param12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@Param13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@@ERROR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34BAA-24B6-0718-6B33-F66230FAE776}"/>
              </a:ext>
            </a:extLst>
          </p:cNvPr>
          <p:cNvSpPr txBox="1"/>
          <p:nvPr/>
        </p:nvSpPr>
        <p:spPr>
          <a:xfrm>
            <a:off x="9749915" y="3174952"/>
            <a:ext cx="7628344" cy="255454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Search_PLAYER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SELECT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player_name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player_job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player_element</a:t>
            </a:r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player_password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C9235-AE82-9D2B-56FD-F3B9FA65542F}"/>
              </a:ext>
            </a:extLst>
          </p:cNvPr>
          <p:cNvSpPr txBox="1"/>
          <p:nvPr/>
        </p:nvSpPr>
        <p:spPr>
          <a:xfrm>
            <a:off x="9749915" y="5825963"/>
            <a:ext cx="7597840" cy="329320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ALTER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PROCEDURE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dbo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save_player_info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@Param0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NCHAR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@Param4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@Param5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@Param7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@Param8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@Param9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BEGIN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FF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UPDATE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@Param1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@Param2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player_z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@Param3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player_hp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@Param4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player_level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@Param5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player_exp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@Param6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player_maxhp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@Param7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player_mp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@Param8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player_maxmp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@Param9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SSU_Table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WHERE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@param0</a:t>
            </a:r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71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B48F3B27-47E0-DE36-C97B-ECA8C474F5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778" y="9253001"/>
            <a:ext cx="14627092" cy="110879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0C194EBD-7B58-2633-B885-01E3CCA1C6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581400" y="785358"/>
            <a:ext cx="5586995" cy="1108797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DDAF0F7E-89E4-015C-7146-1E7416F78AB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7709" y="-80898"/>
            <a:ext cx="1494078" cy="1461830"/>
          </a:xfrm>
          <a:prstGeom prst="rect">
            <a:avLst/>
          </a:prstGeom>
        </p:spPr>
      </p:pic>
      <p:grpSp>
        <p:nvGrpSpPr>
          <p:cNvPr id="7" name="그룹 1004">
            <a:extLst>
              <a:ext uri="{FF2B5EF4-FFF2-40B4-BE49-F238E27FC236}">
                <a16:creationId xmlns:a16="http://schemas.microsoft.com/office/drawing/2014/main" id="{2E81258A-9777-C044-EB31-C97D7F9FAB43}"/>
              </a:ext>
            </a:extLst>
          </p:cNvPr>
          <p:cNvGrpSpPr/>
          <p:nvPr/>
        </p:nvGrpSpPr>
        <p:grpSpPr>
          <a:xfrm>
            <a:off x="11192118" y="959200"/>
            <a:ext cx="6390608" cy="8368599"/>
            <a:chOff x="11279631" y="1596086"/>
            <a:chExt cx="6257682" cy="7265787"/>
          </a:xfrm>
        </p:grpSpPr>
        <p:pic>
          <p:nvPicPr>
            <p:cNvPr id="8" name="Object 14">
              <a:extLst>
                <a:ext uri="{FF2B5EF4-FFF2-40B4-BE49-F238E27FC236}">
                  <a16:creationId xmlns:a16="http://schemas.microsoft.com/office/drawing/2014/main" id="{87FFD782-77C3-8768-CB1A-4CDE63A9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79631" y="1596086"/>
              <a:ext cx="6257682" cy="72657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7D3033-ACC4-42C7-E627-D779D8D72ACD}"/>
              </a:ext>
            </a:extLst>
          </p:cNvPr>
          <p:cNvSpPr txBox="1"/>
          <p:nvPr/>
        </p:nvSpPr>
        <p:spPr>
          <a:xfrm>
            <a:off x="634778" y="1730743"/>
            <a:ext cx="10639925" cy="75251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0:  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물리 공격 스킬  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sv-SE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sv-SE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)packet-&gt;skill_num)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  </a:t>
            </a:r>
            <a:r>
              <a:rPr lang="en-U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밀어내기 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skill_cooltime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chrono::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3s, 0);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10);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send_status_change_packet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join_dungeon_room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NPC_ID_START;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NPC_ID_END; ++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ST_INGAME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- 15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 &amp;&amp;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&gt;=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		    - 15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&lt;=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+ 15)) {</a:t>
            </a:r>
          </a:p>
          <a:p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sv-SE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sv-SE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-&gt;set_skill_factor(packet-&gt;skill_type, packet-&gt;skill_num);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phisical_skill_success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get_skill_factor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skill_type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packet-&gt;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skill_num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set_pos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40);</a:t>
            </a:r>
            <a:endParaRPr lang="ko-KR" altLang="en-US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get_state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ST_DEAD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m_SectorManager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player_remove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client_id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state_lock.unlock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send_move_packet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get_active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set_active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timer_event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05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3s;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EVENT_NPC_ATTACK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get_target_id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da-DK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da-DK" altLang="ko-KR" sz="105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TimerManager</a:t>
            </a:r>
            <a:r>
              <a:rPr lang="da-DK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players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5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05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push_npc_move_event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50" dirty="0"/>
          </a:p>
        </p:txBody>
      </p: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BF40C1B2-306E-2C9D-9B27-0099ECBBC4F9}"/>
              </a:ext>
            </a:extLst>
          </p:cNvPr>
          <p:cNvGrpSpPr/>
          <p:nvPr/>
        </p:nvGrpSpPr>
        <p:grpSpPr>
          <a:xfrm>
            <a:off x="12930333" y="1104900"/>
            <a:ext cx="4430651" cy="956614"/>
            <a:chOff x="3213670" y="1596086"/>
            <a:chExt cx="4430651" cy="1061262"/>
          </a:xfrm>
        </p:grpSpPr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DF2D554A-14EF-3AB7-8575-3392E622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3670" y="1596086"/>
              <a:ext cx="4430651" cy="1061262"/>
            </a:xfrm>
            <a:prstGeom prst="rect">
              <a:avLst/>
            </a:prstGeom>
          </p:spPr>
        </p:pic>
      </p:grpSp>
      <p:grpSp>
        <p:nvGrpSpPr>
          <p:cNvPr id="12" name="그룹 1001">
            <a:extLst>
              <a:ext uri="{FF2B5EF4-FFF2-40B4-BE49-F238E27FC236}">
                <a16:creationId xmlns:a16="http://schemas.microsoft.com/office/drawing/2014/main" id="{29F4A6EE-A8BB-9A84-EAF5-8221092EB1AB}"/>
              </a:ext>
            </a:extLst>
          </p:cNvPr>
          <p:cNvGrpSpPr/>
          <p:nvPr/>
        </p:nvGrpSpPr>
        <p:grpSpPr>
          <a:xfrm>
            <a:off x="457200" y="85948"/>
            <a:ext cx="17125526" cy="10201051"/>
            <a:chOff x="705274" y="195390"/>
            <a:chExt cx="16875166" cy="9556299"/>
          </a:xfrm>
        </p:grpSpPr>
        <p:pic>
          <p:nvPicPr>
            <p:cNvPr id="13" name="Object 2">
              <a:extLst>
                <a:ext uri="{FF2B5EF4-FFF2-40B4-BE49-F238E27FC236}">
                  <a16:creationId xmlns:a16="http://schemas.microsoft.com/office/drawing/2014/main" id="{D5023DEF-8A47-17F2-3DB6-8547FC67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274" y="195390"/>
              <a:ext cx="16875166" cy="9556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098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8600" y="-32912"/>
            <a:ext cx="17983200" cy="10205612"/>
            <a:chOff x="762777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77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76880" y="641239"/>
            <a:ext cx="5310851" cy="108966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76400" y="-196466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D16D80-A04F-3AC6-79AA-CBA77D3F4C21}"/>
              </a:ext>
            </a:extLst>
          </p:cNvPr>
          <p:cNvSpPr txBox="1"/>
          <p:nvPr/>
        </p:nvSpPr>
        <p:spPr>
          <a:xfrm>
            <a:off x="228601" y="1612793"/>
            <a:ext cx="12192000" cy="803296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J_TANKER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 패턴을 실행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안하면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가까이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(sqrt(pow((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 + pow((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()), 2)) &lt; 10.0f)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get_dungeon_id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pos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mv =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mv.second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else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보스가 패턴을 쓸 때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패턴의 번호를 받아서 피할 수 있도록 하자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4;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&lt;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 + 30,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pattern_one_position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    	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case</a:t>
            </a:r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dis = 0;</a:t>
            </a: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2; i++)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].first;</a:t>
            </a:r>
          </a:p>
          <a:p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int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z = </a:t>
            </a:r>
            <a:r>
              <a:rPr lang="it-IT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-&gt;pattern_two_safe_zone[i].second;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 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(dis &gt;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dis = sqrt((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x) +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 * 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z));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].first,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pattern_two_safe_zone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nearest_num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].second,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4: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move </a:t>
            </a:r>
            <a:r>
              <a:rPr lang="en-US" altLang="ko-KR" sz="12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non_a_star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get_look_z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</a:t>
            </a:r>
            <a:r>
              <a:rPr lang="en-US" altLang="ko-KR" sz="12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gaia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-&gt;boss-&gt;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get_right_z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30,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static_ObjectManager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get_objManger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check_move_alright_indun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move.first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move.second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break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2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60A1FBA-1340-75E7-F4A4-ED6B714585C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62165" y="2324100"/>
            <a:ext cx="5749635" cy="784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2776" y="266701"/>
            <a:ext cx="17249281" cy="10020300"/>
            <a:chOff x="762777" y="839519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77" y="839519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038600" y="796679"/>
            <a:ext cx="8500297" cy="14634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09800" y="65764"/>
            <a:ext cx="1494078" cy="14618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69F3B-8AFD-8397-FE9D-2DD93FD6B772}"/>
              </a:ext>
            </a:extLst>
          </p:cNvPr>
          <p:cNvSpPr txBox="1"/>
          <p:nvPr/>
        </p:nvSpPr>
        <p:spPr>
          <a:xfrm>
            <a:off x="943134" y="2628900"/>
            <a:ext cx="7716040" cy="6124754"/>
          </a:xfrm>
          <a:prstGeom prst="rect">
            <a:avLst/>
          </a:prstGeom>
          <a:solidFill>
            <a:srgbClr val="FFFFFF"/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2: {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방어력 증가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get_mp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- 1000);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set_physical_defence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(0.54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 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set_magical_defence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(0.4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+ 10 *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get_lv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ev.obj_id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ev.start_time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5s; 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쿨타임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ev.ev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EVENT_PARTNER_SKILL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ev.target_id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_id;</a:t>
            </a:r>
          </a:p>
          <a:p>
            <a:r>
              <a:rPr lang="da-DK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TimerManager</a:t>
            </a:r>
            <a:r>
              <a:rPr lang="da-DK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::timer_queue.push(ev);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chrono::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system_clock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::now();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running_pattern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GAIA_ROOM; i++) {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get_tribe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HUMAN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send_animation_skill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party_player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get_id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p);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skill_check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36D868B-4458-B8F4-1565-A0A5F4C92C9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38959" y="3543300"/>
            <a:ext cx="9304311" cy="4537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2674</Words>
  <Application>Microsoft Office PowerPoint</Application>
  <PresentationFormat>사용자 지정</PresentationFormat>
  <Paragraphs>215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돋움체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Jung Nai Hoon</cp:lastModifiedBy>
  <cp:revision>31</cp:revision>
  <dcterms:created xsi:type="dcterms:W3CDTF">2022-08-23T03:24:29Z</dcterms:created>
  <dcterms:modified xsi:type="dcterms:W3CDTF">2022-09-19T12:10:38Z</dcterms:modified>
</cp:coreProperties>
</file>