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hyperlink" Target="https://github.com/hjs0913/SSU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hyperlink" Target="https://www.youtube.com/watch?v=p7UMAAfEVRw&amp;list=PLplIhs0tvklkFJdDUSKccheD4yU3e6xhG&amp;index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image" Target="../media/image42.png"/><Relationship Id="rId3" Type="http://schemas.openxmlformats.org/officeDocument/2006/relationships/image" Target="../media/image46.png"/><Relationship Id="rId21" Type="http://schemas.openxmlformats.org/officeDocument/2006/relationships/hyperlink" Target="https://youtu.be/eT9Fdu3ddNI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1.png"/><Relationship Id="rId2" Type="http://schemas.openxmlformats.org/officeDocument/2006/relationships/image" Target="../media/image25.png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youtu.be/yiqiwSpOaDA" TargetMode="External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hyperlink" Target="https://youtube.com/shorts/27nQXO0RWWQ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hyperlink" Target="https://youtu.be/VSnh-Jn93oE" TargetMode="External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24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1247" y="2814803"/>
            <a:ext cx="1061444" cy="4634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978" y="9132617"/>
            <a:ext cx="6081823" cy="6502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391" y="5612329"/>
            <a:ext cx="4954794" cy="6719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27" y="2496535"/>
            <a:ext cx="13626426" cy="36615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7850" y="3885830"/>
            <a:ext cx="927518" cy="676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4305" y="3629809"/>
            <a:ext cx="2559818" cy="25500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966" y="3885830"/>
            <a:ext cx="1677813" cy="6767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6189" y="3716416"/>
            <a:ext cx="2340770" cy="25500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31658" y="6071374"/>
            <a:ext cx="4266667" cy="63443"/>
            <a:chOff x="1731658" y="6071374"/>
            <a:chExt cx="4266667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31658" y="6071374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9774" y="6069424"/>
            <a:ext cx="4266667" cy="63443"/>
            <a:chOff x="8519774" y="6069424"/>
            <a:chExt cx="4266667" cy="634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519774" y="6069424"/>
              <a:ext cx="4266667" cy="634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140" y="763121"/>
            <a:ext cx="3918767" cy="26582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18858" y="4436601"/>
            <a:ext cx="1695806" cy="1625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571460" cy="32408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6276398" cy="91291"/>
            <a:chOff x="1069514" y="2674374"/>
            <a:chExt cx="627639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627639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3024" y="3124069"/>
            <a:ext cx="1684065" cy="7760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4157" y="3815820"/>
            <a:ext cx="1119204" cy="447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1590" y="4205962"/>
            <a:ext cx="1451932" cy="91291"/>
            <a:chOff x="8711590" y="4205962"/>
            <a:chExt cx="1451932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711590" y="4205962"/>
              <a:ext cx="1451932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4161" y="4380384"/>
            <a:ext cx="1469534" cy="18512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73305" y="3815820"/>
            <a:ext cx="576975" cy="448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10706" y="4205958"/>
            <a:ext cx="1451932" cy="91291"/>
            <a:chOff x="11310706" y="4205958"/>
            <a:chExt cx="1451932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310706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00870" y="4380381"/>
            <a:ext cx="1095930" cy="13945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85522" y="3815815"/>
            <a:ext cx="601682" cy="4477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722939" y="4205958"/>
            <a:ext cx="1451932" cy="91291"/>
            <a:chOff x="13722939" y="4205958"/>
            <a:chExt cx="1451932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722939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85522" y="4380377"/>
            <a:ext cx="1177085" cy="13370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7845" y="3124069"/>
            <a:ext cx="1213764" cy="7716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65455" y="3815824"/>
            <a:ext cx="4748847" cy="1818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FECC4-6456-9842-A26C-5B747DF27AD4}"/>
              </a:ext>
            </a:extLst>
          </p:cNvPr>
          <p:cNvSpPr txBox="1"/>
          <p:nvPr/>
        </p:nvSpPr>
        <p:spPr>
          <a:xfrm>
            <a:off x="11527291" y="4469495"/>
            <a:ext cx="774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C++11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9984" y="1698302"/>
            <a:ext cx="2708936" cy="8414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5446" y="3637980"/>
            <a:ext cx="1173273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0525" y="3637985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65446" y="4745659"/>
            <a:ext cx="2660511" cy="881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20493" y="4745659"/>
            <a:ext cx="3303578" cy="17102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514" y="3246231"/>
            <a:ext cx="7317319" cy="6564359"/>
            <a:chOff x="1069514" y="3246231"/>
            <a:chExt cx="7317319" cy="6564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514" y="3246231"/>
              <a:ext cx="7317319" cy="656435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65446" y="7007801"/>
            <a:ext cx="3033720" cy="1295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20C7A9-AD86-F9BD-D2FB-A0C72533154E}"/>
              </a:ext>
            </a:extLst>
          </p:cNvPr>
          <p:cNvSpPr txBox="1"/>
          <p:nvPr/>
        </p:nvSpPr>
        <p:spPr>
          <a:xfrm>
            <a:off x="12609065" y="6981007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https://github.com/hjs0913/SSU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F8C0C-DF0A-3802-0346-5A80A762C9ED}"/>
              </a:ext>
            </a:extLst>
          </p:cNvPr>
          <p:cNvSpPr txBox="1"/>
          <p:nvPr/>
        </p:nvSpPr>
        <p:spPr>
          <a:xfrm>
            <a:off x="9025296" y="8974746"/>
            <a:ext cx="2979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2"/>
              </a:rPr>
              <a:t>https://www.youtube.com/watch?v=p7UMAAfEVRw&amp;list=PLplIhs0tvklkFJdDUSKccheD4yU3e6xhG&amp;index=1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E0992B-A63F-227D-5FC0-888417D52E66}"/>
              </a:ext>
            </a:extLst>
          </p:cNvPr>
          <p:cNvSpPr/>
          <p:nvPr/>
        </p:nvSpPr>
        <p:spPr>
          <a:xfrm>
            <a:off x="7808044" y="266701"/>
            <a:ext cx="8736735" cy="4401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221" y="1575267"/>
            <a:ext cx="5046918" cy="10051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9549" y="4457700"/>
            <a:ext cx="16828901" cy="5397110"/>
            <a:chOff x="945603" y="4356776"/>
            <a:chExt cx="16828901" cy="53971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603" y="4356776"/>
              <a:ext cx="16828901" cy="539711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E863F8-2F31-F8DF-38CD-6500F15E9EA5}"/>
              </a:ext>
            </a:extLst>
          </p:cNvPr>
          <p:cNvSpPr txBox="1"/>
          <p:nvPr/>
        </p:nvSpPr>
        <p:spPr>
          <a:xfrm>
            <a:off x="7848600" y="266700"/>
            <a:ext cx="86961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PSTerrain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(VS_TERRAIN_OUTPUT input) : SV_TARGET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gtxtTerrainBaseTexture.Sample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gssWrap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input.uv0);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cDetailTexColor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gtxtTerrainDetailTexture.Sample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gssWrap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input.uv1);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cRoadTexColor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gtxtTerrainRoadTexture.Sample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gssWrap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input.uv2);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saturate((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0.6f) +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cDetailTexColor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0.3f));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field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(0.772f, 0.604f, 0.289f, 1.0f);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(1.f, 1.0f, 1.0f, 1.0f);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cRoadTexColor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- 0.005f)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- 0.005f)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- 0.005f)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+ 0.005f))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saturate((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0.7f) +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cRoadTexColor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0.5f));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370B2-5AEA-568A-0B2C-DD18E341CFF6}"/>
              </a:ext>
            </a:extLst>
          </p:cNvPr>
          <p:cNvSpPr txBox="1"/>
          <p:nvPr/>
        </p:nvSpPr>
        <p:spPr>
          <a:xfrm>
            <a:off x="15163800" y="278301"/>
            <a:ext cx="1573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Shaders.hlsl</a:t>
            </a: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6A38D-F145-3252-F2CA-84A58EC3F2C4}"/>
              </a:ext>
            </a:extLst>
          </p:cNvPr>
          <p:cNvSpPr txBox="1"/>
          <p:nvPr/>
        </p:nvSpPr>
        <p:spPr>
          <a:xfrm>
            <a:off x="838200" y="1866900"/>
            <a:ext cx="83058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in{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"tree_position.txt"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random_device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default_random_engine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(7.0f, 14.0f);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uidRotate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180.0f);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uniform_int_distribution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2);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XMFLOAT3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xmf3Pos.x &gt;&gt; xmf3Pos.y &gt;&gt; xmf3Pos.z;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uidModel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switch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m_ppHierarchicalGameObjects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CCastleObject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pd3dCommandList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m_pd3dGraphicsRootSignature, pTreeModel1, 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//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xmfPos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 코드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m_ppHierarchicalGameObjects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SetScale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m_ppHierarchicalGameObjects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]-&gt;Rotate(0.0f,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uidRotate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++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CBCBC0-2805-D274-FC20-A4C9198350F3}"/>
              </a:ext>
            </a:extLst>
          </p:cNvPr>
          <p:cNvSpPr/>
          <p:nvPr/>
        </p:nvSpPr>
        <p:spPr>
          <a:xfrm>
            <a:off x="838200" y="1866900"/>
            <a:ext cx="8305800" cy="7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2F484-6F9F-7D5E-E3ED-F13AFC9B32E4}"/>
              </a:ext>
            </a:extLst>
          </p:cNvPr>
          <p:cNvSpPr txBox="1"/>
          <p:nvPr/>
        </p:nvSpPr>
        <p:spPr>
          <a:xfrm>
            <a:off x="838200" y="12573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 다른 나무 모델을 </a:t>
            </a:r>
            <a:endParaRPr lang="en-US" altLang="ko-KR" dirty="0"/>
          </a:p>
          <a:p>
            <a:r>
              <a:rPr lang="ko-KR" altLang="en-US" dirty="0"/>
              <a:t>랜덤 크기와</a:t>
            </a:r>
            <a:r>
              <a:rPr lang="en-US" altLang="ko-KR" dirty="0"/>
              <a:t> </a:t>
            </a:r>
            <a:r>
              <a:rPr lang="ko-KR" altLang="en-US" dirty="0"/>
              <a:t>랜덤 회전으로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48A07-1553-0C4F-6B3D-1DE3EA0D854F}"/>
              </a:ext>
            </a:extLst>
          </p:cNvPr>
          <p:cNvSpPr txBox="1"/>
          <p:nvPr/>
        </p:nvSpPr>
        <p:spPr>
          <a:xfrm>
            <a:off x="9448800" y="186690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(!vectorDamageID1.empty()) {</a:t>
            </a:r>
            <a:endParaRPr lang="en-US" altLang="ko-KR" sz="14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(++(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m_DamageTime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&lt; 30)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[0])-&gt;Resize(vectorDamageID1.size());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m_pCamera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vectorDamageID1,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m_DamageTime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[0]-&gt;Render(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m_nSwapChainBufferIndex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m_DamageTime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vectorDamageID1)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mPlayer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-&gt;m_nDamage1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vectorDamageID1.shrink_to_fit();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5CE57-1034-D8CD-BA66-10B950EDC3C2}"/>
              </a:ext>
            </a:extLst>
          </p:cNvPr>
          <p:cNvSpPr/>
          <p:nvPr/>
        </p:nvSpPr>
        <p:spPr>
          <a:xfrm>
            <a:off x="9448800" y="1866900"/>
            <a:ext cx="83058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7EBDE-8F1D-6C88-21C6-1C0F04F02AFF}"/>
              </a:ext>
            </a:extLst>
          </p:cNvPr>
          <p:cNvSpPr txBox="1"/>
          <p:nvPr/>
        </p:nvSpPr>
        <p:spPr>
          <a:xfrm>
            <a:off x="9448800" y="137774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데미지출력</a:t>
            </a:r>
            <a:r>
              <a:rPr lang="en-US" altLang="ko-KR" dirty="0"/>
              <a:t>(UI)</a:t>
            </a:r>
            <a:r>
              <a:rPr lang="ko-KR" altLang="en-US" dirty="0"/>
              <a:t>을 위해 자료구조 </a:t>
            </a:r>
            <a:r>
              <a:rPr lang="en-US" altLang="ko-KR" dirty="0"/>
              <a:t>vector</a:t>
            </a:r>
            <a:r>
              <a:rPr lang="ko-KR" altLang="en-US" dirty="0"/>
              <a:t>를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4045A1-1188-0118-4D82-24E033B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0" y="3379993"/>
            <a:ext cx="2753109" cy="2648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9A6873-8EC9-924C-1598-091E5AD472B6}"/>
              </a:ext>
            </a:extLst>
          </p:cNvPr>
          <p:cNvSpPr txBox="1"/>
          <p:nvPr/>
        </p:nvSpPr>
        <p:spPr>
          <a:xfrm>
            <a:off x="9568039" y="875636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(60.0f /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m_GameTimer.GetFrameRate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())) * 1.1f;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-&gt;Move(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dwDirection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DADC80-8896-EE15-D58C-5AE55BBB4172}"/>
              </a:ext>
            </a:extLst>
          </p:cNvPr>
          <p:cNvSpPr/>
          <p:nvPr/>
        </p:nvSpPr>
        <p:spPr>
          <a:xfrm>
            <a:off x="9501778" y="7983068"/>
            <a:ext cx="8252821" cy="1465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17A1B-485C-E245-70F5-2B0FD174C02C}"/>
              </a:ext>
            </a:extLst>
          </p:cNvPr>
          <p:cNvSpPr txBox="1"/>
          <p:nvPr/>
        </p:nvSpPr>
        <p:spPr>
          <a:xfrm>
            <a:off x="9448800" y="7287468"/>
            <a:ext cx="761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Fps(Frames Per Second)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달라져도</a:t>
            </a:r>
            <a:endParaRPr lang="en-US" altLang="ko-KR" dirty="0"/>
          </a:p>
          <a:p>
            <a:r>
              <a:rPr lang="ko-KR" altLang="en-US" dirty="0"/>
              <a:t>캐릭터가 일정한 속도만큼 이동하기 위한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AC53A-0BCB-DF05-A839-1540954E6F35}"/>
              </a:ext>
            </a:extLst>
          </p:cNvPr>
          <p:cNvSpPr txBox="1"/>
          <p:nvPr/>
        </p:nvSpPr>
        <p:spPr>
          <a:xfrm>
            <a:off x="9534909" y="7997279"/>
            <a:ext cx="358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최대 </a:t>
            </a:r>
            <a:r>
              <a:rPr lang="en-US" altLang="ko-KR" sz="1600" dirty="0"/>
              <a:t>fps</a:t>
            </a:r>
            <a:r>
              <a:rPr lang="ko-KR" altLang="en-US" sz="1600" dirty="0"/>
              <a:t>를 </a:t>
            </a:r>
            <a:r>
              <a:rPr lang="en-US" altLang="ko-KR" sz="1600" dirty="0"/>
              <a:t>60</a:t>
            </a:r>
            <a:r>
              <a:rPr lang="ko-KR" altLang="en-US" sz="1600" dirty="0"/>
              <a:t>으로 제한한 상태에서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(60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600" dirty="0"/>
              <a:t> </a:t>
            </a:r>
            <a:r>
              <a:rPr lang="ko-KR" altLang="en-US" sz="1600" dirty="0"/>
              <a:t>현재 </a:t>
            </a:r>
            <a:r>
              <a:rPr lang="en-US" altLang="ko-KR" sz="1600" dirty="0"/>
              <a:t>fps) * (</a:t>
            </a:r>
            <a:r>
              <a:rPr lang="ko-KR" altLang="en-US" sz="1600" dirty="0"/>
              <a:t>이동 속도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2350650" cy="894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5448" y="3637982"/>
            <a:ext cx="526635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0572" y="3637982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5448" y="4745658"/>
            <a:ext cx="458254" cy="394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20477" y="4745658"/>
            <a:ext cx="2011873" cy="1295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65448" y="7007801"/>
            <a:ext cx="3179920" cy="1338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514" y="3988259"/>
            <a:ext cx="7655940" cy="5180748"/>
            <a:chOff x="1069514" y="3988259"/>
            <a:chExt cx="7655940" cy="51807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9514" y="3988259"/>
              <a:ext cx="7655940" cy="51807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348DAD-6B11-2B40-418B-0E8D5034F9F9}"/>
              </a:ext>
            </a:extLst>
          </p:cNvPr>
          <p:cNvSpPr txBox="1"/>
          <p:nvPr/>
        </p:nvSpPr>
        <p:spPr>
          <a:xfrm>
            <a:off x="9054017" y="9066038"/>
            <a:ext cx="3366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https://youtu.be/eT9Fdu3ddNI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1374298" cy="8414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514" y="7212597"/>
            <a:ext cx="3906100" cy="3669366"/>
            <a:chOff x="1069514" y="7212597"/>
            <a:chExt cx="3906100" cy="3669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514" y="7212597"/>
              <a:ext cx="3906100" cy="366936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5614" y="8152645"/>
            <a:ext cx="5307519" cy="10257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514" y="2915593"/>
            <a:ext cx="5705630" cy="3267326"/>
            <a:chOff x="1069514" y="2915593"/>
            <a:chExt cx="5705630" cy="32673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514" y="2915593"/>
              <a:ext cx="5705630" cy="32673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3801" y="6137211"/>
            <a:ext cx="6393996" cy="6088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0881" y="2915593"/>
            <a:ext cx="4756394" cy="4927429"/>
            <a:chOff x="7650881" y="2915593"/>
            <a:chExt cx="4756394" cy="4927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0881" y="2915593"/>
              <a:ext cx="4756394" cy="4927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61525" y="3149192"/>
            <a:ext cx="5587843" cy="1025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2EEB5-F617-F0B4-FDB7-FA3377F0E0BB}"/>
              </a:ext>
            </a:extLst>
          </p:cNvPr>
          <p:cNvSpPr txBox="1"/>
          <p:nvPr/>
        </p:nvSpPr>
        <p:spPr>
          <a:xfrm>
            <a:off x="1149050" y="6541558"/>
            <a:ext cx="3041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1"/>
              </a:rPr>
              <a:t>https://youtu.be/VSnh-Jn93oE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FDB48-CC4D-08A2-830A-D783F8BA3DAA}"/>
              </a:ext>
            </a:extLst>
          </p:cNvPr>
          <p:cNvSpPr txBox="1"/>
          <p:nvPr/>
        </p:nvSpPr>
        <p:spPr>
          <a:xfrm>
            <a:off x="4191000" y="6595197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21.07~21.08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3F894-6DC9-7C0B-38CC-658DAF48FFD9}"/>
              </a:ext>
            </a:extLst>
          </p:cNvPr>
          <p:cNvSpPr txBox="1"/>
          <p:nvPr/>
        </p:nvSpPr>
        <p:spPr>
          <a:xfrm>
            <a:off x="12545919" y="3990303"/>
            <a:ext cx="4756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https://youtube.com/shorts/27nQXO0RWWQ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7637B-65B6-CD50-1406-C48AEFDD60BD}"/>
              </a:ext>
            </a:extLst>
          </p:cNvPr>
          <p:cNvSpPr txBox="1"/>
          <p:nvPr/>
        </p:nvSpPr>
        <p:spPr>
          <a:xfrm>
            <a:off x="12545918" y="4331424"/>
            <a:ext cx="52086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21.10~21.12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3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서버에서 보낸 데이터를 클라이언트에서 처리하는 코드 구현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클라이언트에서 서버로 패킷을 전송하는 코드 구현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47F4C-EC94-3DF9-0D17-1C656AFDD9BC}"/>
              </a:ext>
            </a:extLst>
          </p:cNvPr>
          <p:cNvSpPr txBox="1"/>
          <p:nvPr/>
        </p:nvSpPr>
        <p:spPr>
          <a:xfrm>
            <a:off x="5062548" y="8926399"/>
            <a:ext cx="3125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3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3A393-CF7A-6851-2557-546F810D2555}"/>
              </a:ext>
            </a:extLst>
          </p:cNvPr>
          <p:cNvSpPr txBox="1"/>
          <p:nvPr/>
        </p:nvSpPr>
        <p:spPr>
          <a:xfrm>
            <a:off x="5087703" y="9333846"/>
            <a:ext cx="5208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21.05~21.06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2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UI, </a:t>
            </a:r>
            <a:r>
              <a:rPr lang="ko-KR" altLang="en-US" sz="1400" dirty="0"/>
              <a:t>목록</a:t>
            </a:r>
            <a:r>
              <a:rPr lang="en-US" altLang="ko-KR" sz="1400" dirty="0"/>
              <a:t>/</a:t>
            </a:r>
            <a:r>
              <a:rPr lang="ko-KR" altLang="en-US" sz="1400" dirty="0"/>
              <a:t>결과 박스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카테고리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연동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696" cy="6296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172" cy="6296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822</Words>
  <Application>Microsoft Office PowerPoint</Application>
  <PresentationFormat>사용자 지정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Nai Hoon</cp:lastModifiedBy>
  <cp:revision>3</cp:revision>
  <dcterms:created xsi:type="dcterms:W3CDTF">2022-09-19T02:33:58Z</dcterms:created>
  <dcterms:modified xsi:type="dcterms:W3CDTF">2022-09-19T11:45:29Z</dcterms:modified>
</cp:coreProperties>
</file>