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0.png"/><Relationship Id="rId7" Type="http://schemas.openxmlformats.org/officeDocument/2006/relationships/image" Target="../media/image5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0.png"/><Relationship Id="rId7" Type="http://schemas.openxmlformats.org/officeDocument/2006/relationships/image" Target="../media/image6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ibeom/NetworkGameProgramming" TargetMode="External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20.png"/><Relationship Id="rId4" Type="http://schemas.openxmlformats.org/officeDocument/2006/relationships/image" Target="../media/image71.png"/><Relationship Id="rId9" Type="http://schemas.openxmlformats.org/officeDocument/2006/relationships/hyperlink" Target="https://youtube.com/shorts/27nQXO0RWWQ?feature=share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20.png"/><Relationship Id="rId9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hyperlink" Target="https://youtu.be/4iTQtCAyl4c" TargetMode="External"/><Relationship Id="rId3" Type="http://schemas.openxmlformats.org/officeDocument/2006/relationships/image" Target="../media/image80.png"/><Relationship Id="rId21" Type="http://schemas.openxmlformats.org/officeDocument/2006/relationships/image" Target="../media/image92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hyperlink" Target="https://github.com/uibeom/2021-HyunJang" TargetMode="External"/><Relationship Id="rId2" Type="http://schemas.openxmlformats.org/officeDocument/2006/relationships/image" Target="../media/image9.png"/><Relationship Id="rId16" Type="http://schemas.openxmlformats.org/officeDocument/2006/relationships/hyperlink" Target="https://youtu.be/euCd1OT0KQU" TargetMode="External"/><Relationship Id="rId20" Type="http://schemas.openxmlformats.org/officeDocument/2006/relationships/hyperlink" Target="https://youtu.be/yiqiwSpOaD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hyperlink" Target="https://github.com/uibeom/Script_Language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hyperlink" Target="https://youtu.be/fhhUwBnLrzw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github.com/hjs0913/SSU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20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ibeom/GameServerProgramming" TargetMode="External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20.png"/><Relationship Id="rId4" Type="http://schemas.openxmlformats.org/officeDocument/2006/relationships/image" Target="../media/image52.png"/><Relationship Id="rId9" Type="http://schemas.openxmlformats.org/officeDocument/2006/relationships/hyperlink" Target="https://youtu.be/WDhXNJ-Ovc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8195" y="2427894"/>
            <a:ext cx="10336552" cy="21450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2455" y="4115483"/>
            <a:ext cx="11576905" cy="32966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125" y="549248"/>
            <a:ext cx="1848022" cy="57689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66504" y="549248"/>
            <a:ext cx="734365" cy="5768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37585" y="7258862"/>
            <a:ext cx="1758659" cy="8599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8400" y="1308028"/>
            <a:ext cx="4522887" cy="177981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49000" y="1298504"/>
            <a:ext cx="4522887" cy="1798858"/>
          </a:xfrm>
          <a:prstGeom prst="rect">
            <a:avLst/>
          </a:prstGeom>
        </p:spPr>
      </p:pic>
      <p:pic>
        <p:nvPicPr>
          <p:cNvPr id="2" name="Object 18">
            <a:extLst>
              <a:ext uri="{FF2B5EF4-FFF2-40B4-BE49-F238E27FC236}">
                <a16:creationId xmlns:a16="http://schemas.microsoft.com/office/drawing/2014/main" id="{9DC94B4C-10DD-2068-2683-E2B2D65DE58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1143" y="3630620"/>
            <a:ext cx="5727796" cy="2551244"/>
          </a:xfrm>
          <a:prstGeom prst="rect">
            <a:avLst/>
          </a:prstGeom>
        </p:spPr>
      </p:pic>
      <p:pic>
        <p:nvPicPr>
          <p:cNvPr id="3" name="Object 19">
            <a:extLst>
              <a:ext uri="{FF2B5EF4-FFF2-40B4-BE49-F238E27FC236}">
                <a16:creationId xmlns:a16="http://schemas.microsoft.com/office/drawing/2014/main" id="{84F51B1C-DE4A-4F07-5595-4AC7D285CD2A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57903" y="3053739"/>
            <a:ext cx="8496600" cy="71812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669" y="1329465"/>
            <a:ext cx="1208200" cy="10288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66084" y="1370059"/>
            <a:ext cx="3507371" cy="11622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70656" y="2397465"/>
            <a:ext cx="6171429" cy="6430361"/>
            <a:chOff x="370656" y="2434509"/>
            <a:chExt cx="6171429" cy="64303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656" y="2434509"/>
              <a:ext cx="6171429" cy="64303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1530" y="9243229"/>
            <a:ext cx="7221701" cy="835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59E48-BB29-99B2-8D7A-F26CAC671A25}"/>
              </a:ext>
            </a:extLst>
          </p:cNvPr>
          <p:cNvSpPr txBox="1"/>
          <p:nvPr/>
        </p:nvSpPr>
        <p:spPr>
          <a:xfrm>
            <a:off x="9676741" y="2281565"/>
            <a:ext cx="8204744" cy="692497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99999;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escape = 3;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set_uid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x;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event_player_move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3;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"KILL!!"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event_npc_escape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(escape &gt; 0)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escape - 1;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"ESCAPE!!"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npc_data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name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"Cat"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hp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level = 1;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hp, level;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ko-KR" altLang="en-US" sz="1200" dirty="0"/>
          </a:p>
        </p:txBody>
      </p:sp>
      <p:pic>
        <p:nvPicPr>
          <p:cNvPr id="2" name="Object 12">
            <a:extLst>
              <a:ext uri="{FF2B5EF4-FFF2-40B4-BE49-F238E27FC236}">
                <a16:creationId xmlns:a16="http://schemas.microsoft.com/office/drawing/2014/main" id="{C13C0DBD-39DF-1AA2-D983-53FEAE8F64DF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5809" y="-152007"/>
            <a:ext cx="7734506" cy="1865525"/>
          </a:xfrm>
          <a:prstGeom prst="rect">
            <a:avLst/>
          </a:prstGeom>
        </p:spPr>
      </p:pic>
      <p:pic>
        <p:nvPicPr>
          <p:cNvPr id="5" name="Object 13">
            <a:extLst>
              <a:ext uri="{FF2B5EF4-FFF2-40B4-BE49-F238E27FC236}">
                <a16:creationId xmlns:a16="http://schemas.microsoft.com/office/drawing/2014/main" id="{758FB619-ADA4-F59B-FE6D-E81AF01050B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6371" y="9058553"/>
            <a:ext cx="7294549" cy="8474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809" y="-152007"/>
            <a:ext cx="5445020" cy="17988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5436" y="8022881"/>
            <a:ext cx="7061739" cy="99471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33953" y="2348409"/>
            <a:ext cx="7064701" cy="5251433"/>
            <a:chOff x="10233953" y="2348409"/>
            <a:chExt cx="7064701" cy="52514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3953" y="2348409"/>
              <a:ext cx="7064701" cy="52514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3599" y="2367457"/>
            <a:ext cx="6214003" cy="5251433"/>
            <a:chOff x="993599" y="2367457"/>
            <a:chExt cx="6214003" cy="52514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599" y="2367457"/>
              <a:ext cx="6214003" cy="525143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58668" y="8022881"/>
            <a:ext cx="8517511" cy="91471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10901696" cy="17988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333" y="2376525"/>
            <a:ext cx="6975691" cy="57184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67575" y="-207490"/>
            <a:ext cx="2593367" cy="248905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21803" y="2424143"/>
            <a:ext cx="6171429" cy="6171429"/>
            <a:chOff x="11321803" y="2424143"/>
            <a:chExt cx="6171429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21803" y="2424143"/>
              <a:ext cx="6171429" cy="6171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4DC36F-47F7-C28E-8AC1-40EFCF36F777}"/>
              </a:ext>
            </a:extLst>
          </p:cNvPr>
          <p:cNvSpPr txBox="1"/>
          <p:nvPr/>
        </p:nvSpPr>
        <p:spPr>
          <a:xfrm>
            <a:off x="1510295" y="6498228"/>
            <a:ext cx="72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https://github.com/uibeom/NetworkGameProgramming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0D9BD-E5ED-84DB-427C-415687FC5CB0}"/>
              </a:ext>
            </a:extLst>
          </p:cNvPr>
          <p:cNvSpPr txBox="1"/>
          <p:nvPr/>
        </p:nvSpPr>
        <p:spPr>
          <a:xfrm>
            <a:off x="1676400" y="758730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https://youtube.com/shorts/27nQXO0RWWQ?feature=share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74" y="-152007"/>
            <a:ext cx="2342941" cy="17759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5" y="-207490"/>
            <a:ext cx="2586285" cy="248567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69968" y="1917795"/>
            <a:ext cx="6895238" cy="6077124"/>
            <a:chOff x="10069968" y="1917795"/>
            <a:chExt cx="6895238" cy="60771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69968" y="1917795"/>
              <a:ext cx="6895238" cy="60771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8761" y="1917795"/>
            <a:ext cx="8644096" cy="6077124"/>
            <a:chOff x="498761" y="1917795"/>
            <a:chExt cx="8644096" cy="60771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761" y="1917795"/>
              <a:ext cx="8644096" cy="607712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2571" y="8226029"/>
            <a:ext cx="7616241" cy="187373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37588" y="8226029"/>
            <a:ext cx="7897949" cy="15048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5442879" cy="17759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74" y="-207491"/>
            <a:ext cx="2640507" cy="24856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5601" y="4515091"/>
            <a:ext cx="4192814" cy="5346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947" y="1542582"/>
            <a:ext cx="6171429" cy="2964706"/>
            <a:chOff x="129947" y="1542582"/>
            <a:chExt cx="6171429" cy="29647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947" y="1542582"/>
              <a:ext cx="6171429" cy="29647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47" y="6112078"/>
            <a:ext cx="6171429" cy="3299956"/>
            <a:chOff x="129947" y="6112078"/>
            <a:chExt cx="6171429" cy="32999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947" y="6112078"/>
              <a:ext cx="6171429" cy="329995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7245" y="9350151"/>
            <a:ext cx="5261283" cy="53255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838924" y="1580677"/>
            <a:ext cx="6171429" cy="5047959"/>
            <a:chOff x="11838924" y="1580677"/>
            <a:chExt cx="6171429" cy="50479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38924" y="1580677"/>
              <a:ext cx="6171429" cy="504795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80093" y="6553656"/>
            <a:ext cx="5829346" cy="56669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59471" y="1876519"/>
            <a:ext cx="3122093" cy="115672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59471" y="2992555"/>
            <a:ext cx="821160" cy="75170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59467" y="8006140"/>
            <a:ext cx="775825" cy="75113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06544" y="7239121"/>
            <a:ext cx="6426949" cy="151814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06544" y="8708845"/>
            <a:ext cx="775825" cy="751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F55603-AA9B-F935-FE15-82C7557C19E4}"/>
              </a:ext>
            </a:extLst>
          </p:cNvPr>
          <p:cNvSpPr txBox="1"/>
          <p:nvPr/>
        </p:nvSpPr>
        <p:spPr>
          <a:xfrm>
            <a:off x="7205299" y="3368407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6"/>
              </a:rPr>
              <a:t>https://youtu.be/euCd1OT0KQU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2F80E-C310-1C9D-EC19-5D3592160D5B}"/>
              </a:ext>
            </a:extLst>
          </p:cNvPr>
          <p:cNvSpPr txBox="1"/>
          <p:nvPr/>
        </p:nvSpPr>
        <p:spPr>
          <a:xfrm>
            <a:off x="7208398" y="7833940"/>
            <a:ext cx="419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7"/>
              </a:rPr>
              <a:t>https://github.com/uibeom/2021-HyunJang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B0B1-9069-9D9E-A1F9-E964EFB9C9D7}"/>
              </a:ext>
            </a:extLst>
          </p:cNvPr>
          <p:cNvSpPr txBox="1"/>
          <p:nvPr/>
        </p:nvSpPr>
        <p:spPr>
          <a:xfrm>
            <a:off x="7177525" y="8434104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8"/>
              </a:rPr>
              <a:t>https://youtu.be/4iTQtCAyl4c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6B056-EB01-5CB2-F84D-2047FDB23A94}"/>
              </a:ext>
            </a:extLst>
          </p:cNvPr>
          <p:cNvSpPr txBox="1"/>
          <p:nvPr/>
        </p:nvSpPr>
        <p:spPr>
          <a:xfrm>
            <a:off x="12405676" y="8657131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9"/>
              </a:rPr>
              <a:t>https://github.com/uibeom/Script_Language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67F62-1EB1-90B1-FE08-8104187CEEFA}"/>
              </a:ext>
            </a:extLst>
          </p:cNvPr>
          <p:cNvSpPr txBox="1"/>
          <p:nvPr/>
        </p:nvSpPr>
        <p:spPr>
          <a:xfrm>
            <a:off x="12535504" y="9017839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0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Object 31">
            <a:extLst>
              <a:ext uri="{FF2B5EF4-FFF2-40B4-BE49-F238E27FC236}">
                <a16:creationId xmlns:a16="http://schemas.microsoft.com/office/drawing/2014/main" id="{8D64B8AE-1B9A-1F9D-92BE-245E29AD87C7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459467" y="6869991"/>
            <a:ext cx="3497054" cy="11161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9371" y="4392098"/>
            <a:ext cx="10292907" cy="17301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943" y="564170"/>
            <a:ext cx="1835168" cy="4657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66504" y="581136"/>
            <a:ext cx="724325" cy="4635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2603" y="8601154"/>
            <a:ext cx="204295" cy="909881"/>
            <a:chOff x="17222603" y="8601154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253589" y="9335590"/>
              <a:ext cx="142322" cy="146596"/>
              <a:chOff x="17253589" y="9335590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9335590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253589" y="8982797"/>
              <a:ext cx="142322" cy="146596"/>
              <a:chOff x="17253589" y="8982797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982797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53589" y="8630004"/>
              <a:ext cx="142322" cy="146596"/>
              <a:chOff x="17253589" y="8630004"/>
              <a:chExt cx="142322" cy="1465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700000">
                <a:off x="17253589" y="8630004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42734" y="9442255"/>
            <a:ext cx="1418144" cy="101019"/>
            <a:chOff x="842734" y="9442255"/>
            <a:chExt cx="1418144" cy="1010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734" y="9442255"/>
              <a:ext cx="1418144" cy="101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" y="-152007"/>
            <a:ext cx="4231573" cy="17702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8640" y="938731"/>
            <a:ext cx="142322" cy="146596"/>
            <a:chOff x="408640" y="938731"/>
            <a:chExt cx="142322" cy="14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938731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8640" y="585938"/>
            <a:ext cx="142322" cy="146596"/>
            <a:chOff x="408640" y="585938"/>
            <a:chExt cx="142322" cy="1465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585938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8640" y="233145"/>
            <a:ext cx="142322" cy="146596"/>
            <a:chOff x="408640" y="233145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408640" y="233145"/>
              <a:ext cx="142322" cy="1465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1549" y="1519529"/>
            <a:ext cx="3743223" cy="6277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34882" y="2799430"/>
            <a:ext cx="3558491" cy="1320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34887" y="5409087"/>
            <a:ext cx="4193406" cy="13478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12067" y="1615230"/>
            <a:ext cx="823358" cy="4036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32659" y="2073894"/>
            <a:ext cx="1906425" cy="84643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34882" y="4823070"/>
            <a:ext cx="1716853" cy="40360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34882" y="2209515"/>
            <a:ext cx="3170796" cy="4623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34882" y="7042455"/>
            <a:ext cx="607034" cy="4036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34882" y="7560563"/>
            <a:ext cx="914253" cy="4079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12304" y="5561510"/>
            <a:ext cx="7950017" cy="133645"/>
            <a:chOff x="7812304" y="5561510"/>
            <a:chExt cx="7950017" cy="13364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7812304" y="5561510"/>
              <a:ext cx="7950017" cy="1336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347987"/>
            <a:ext cx="17493231" cy="41184"/>
            <a:chOff x="0" y="1347987"/>
            <a:chExt cx="17493231" cy="411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347987"/>
              <a:ext cx="17493231" cy="41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04891" y="3719738"/>
            <a:ext cx="4286590" cy="1867789"/>
            <a:chOff x="10604891" y="3719738"/>
            <a:chExt cx="4286590" cy="18677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4891" y="3719738"/>
              <a:ext cx="4286590" cy="18677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41219" y="3748685"/>
            <a:ext cx="4286590" cy="1867789"/>
            <a:chOff x="2041219" y="3748685"/>
            <a:chExt cx="4286590" cy="18677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219" y="3748685"/>
              <a:ext cx="4286590" cy="18677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162" y="-152007"/>
            <a:ext cx="5819915" cy="16560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6968" y="984377"/>
            <a:ext cx="142322" cy="146596"/>
            <a:chOff x="416968" y="984377"/>
            <a:chExt cx="142322" cy="1465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984377"/>
              <a:ext cx="142322" cy="1465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6968" y="631584"/>
            <a:ext cx="142322" cy="146596"/>
            <a:chOff x="416968" y="631584"/>
            <a:chExt cx="142322" cy="1465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631584"/>
              <a:ext cx="142322" cy="1465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6968" y="278791"/>
            <a:ext cx="142322" cy="146596"/>
            <a:chOff x="416968" y="278791"/>
            <a:chExt cx="142322" cy="1465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416968" y="278791"/>
              <a:ext cx="142322" cy="14659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2088" y="4271866"/>
            <a:ext cx="1879822" cy="7779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5491" y="3661809"/>
            <a:ext cx="2460034" cy="24890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64691" y="3991053"/>
            <a:ext cx="1961270" cy="144606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604891" y="6574913"/>
            <a:ext cx="4286590" cy="1867789"/>
            <a:chOff x="10604891" y="6574913"/>
            <a:chExt cx="4286590" cy="18677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4891" y="6574913"/>
              <a:ext cx="4286590" cy="18677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41219" y="6603859"/>
            <a:ext cx="4286590" cy="1867789"/>
            <a:chOff x="2041219" y="6603859"/>
            <a:chExt cx="4286590" cy="186778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219" y="6603859"/>
              <a:ext cx="4286590" cy="186778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22939" y="6887406"/>
            <a:ext cx="2403090" cy="138224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85489" y="6516984"/>
            <a:ext cx="2593369" cy="248904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75716" y="7155983"/>
            <a:ext cx="2395022" cy="7779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06651" y="3672585"/>
            <a:ext cx="2593367" cy="248905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06651" y="6502384"/>
            <a:ext cx="2650512" cy="248905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0" y="-28455"/>
            <a:ext cx="4522887" cy="17798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2087781"/>
            <a:ext cx="8942827" cy="3514459"/>
            <a:chOff x="9142857" y="2087781"/>
            <a:chExt cx="8942827" cy="35144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087781"/>
              <a:ext cx="8942827" cy="35144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5602240"/>
            <a:ext cx="5555103" cy="4317496"/>
            <a:chOff x="9142857" y="5602240"/>
            <a:chExt cx="5555103" cy="43174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5602240"/>
              <a:ext cx="5555103" cy="43174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67118" y="5602240"/>
            <a:ext cx="4918566" cy="4307096"/>
            <a:chOff x="13167118" y="5602240"/>
            <a:chExt cx="4918566" cy="430709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67118" y="5602240"/>
              <a:ext cx="4918566" cy="43070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814133-0FA3-984F-3D16-37A35E400A9C}"/>
              </a:ext>
            </a:extLst>
          </p:cNvPr>
          <p:cNvSpPr txBox="1"/>
          <p:nvPr/>
        </p:nvSpPr>
        <p:spPr>
          <a:xfrm>
            <a:off x="1804943" y="6210300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9"/>
              </a:rPr>
              <a:t>https://github.com/hjs0913/SSU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8D258-1457-D3DD-45B0-ADB6126A823B}"/>
              </a:ext>
            </a:extLst>
          </p:cNvPr>
          <p:cNvSpPr txBox="1"/>
          <p:nvPr/>
        </p:nvSpPr>
        <p:spPr>
          <a:xfrm>
            <a:off x="1804943" y="7164116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0"/>
              </a:rPr>
              <a:t>https://youtu.be/fhhUwBnLrzw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Object 13">
            <a:extLst>
              <a:ext uri="{FF2B5EF4-FFF2-40B4-BE49-F238E27FC236}">
                <a16:creationId xmlns:a16="http://schemas.microsoft.com/office/drawing/2014/main" id="{E812727F-5C07-1737-EF55-3392D953ECD3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7334" y="2875354"/>
            <a:ext cx="7213233" cy="49451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250" y="8071"/>
            <a:ext cx="1955458" cy="16464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128" y="1692673"/>
            <a:ext cx="11691872" cy="10385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85CFC-367F-5B15-53AE-AF589E02B439}"/>
              </a:ext>
            </a:extLst>
          </p:cNvPr>
          <p:cNvSpPr txBox="1"/>
          <p:nvPr/>
        </p:nvSpPr>
        <p:spPr>
          <a:xfrm>
            <a:off x="8115" y="3928403"/>
            <a:ext cx="9246822" cy="5632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Add_UserData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@Param2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@Param7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EXISTS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player_name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player_job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player_element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@Param7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 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@@ERROR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A9E913-3FE1-D971-AFDF-B4E7D04C0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604" y="3489496"/>
            <a:ext cx="3810000" cy="2964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4D5060-F187-2B0B-B187-69AAC71A0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157" y="6453987"/>
            <a:ext cx="4153007" cy="3642513"/>
          </a:xfrm>
          <a:prstGeom prst="rect">
            <a:avLst/>
          </a:prstGeom>
        </p:spPr>
      </p:pic>
      <p:pic>
        <p:nvPicPr>
          <p:cNvPr id="14" name="그림 13" descr="지도이(가) 표시된 사진&#10;&#10;자동 생성된 설명">
            <a:extLst>
              <a:ext uri="{FF2B5EF4-FFF2-40B4-BE49-F238E27FC236}">
                <a16:creationId xmlns:a16="http://schemas.microsoft.com/office/drawing/2014/main" id="{D9686B31-F8EF-463B-5026-895E5E0431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477" y="6453987"/>
            <a:ext cx="4153008" cy="3642513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B49FCE0-B7B2-3469-95A4-2C72D9752118}"/>
              </a:ext>
            </a:extLst>
          </p:cNvPr>
          <p:cNvSpPr/>
          <p:nvPr/>
        </p:nvSpPr>
        <p:spPr>
          <a:xfrm>
            <a:off x="13574384" y="8137461"/>
            <a:ext cx="458996" cy="360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Object 19">
            <a:extLst>
              <a:ext uri="{FF2B5EF4-FFF2-40B4-BE49-F238E27FC236}">
                <a16:creationId xmlns:a16="http://schemas.microsoft.com/office/drawing/2014/main" id="{A3EE4614-0EC4-EA2E-0221-FD9508AF7387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48572" y="5087002"/>
            <a:ext cx="4439428" cy="1404999"/>
          </a:xfrm>
          <a:prstGeom prst="rect">
            <a:avLst/>
          </a:prstGeom>
        </p:spPr>
      </p:pic>
      <p:pic>
        <p:nvPicPr>
          <p:cNvPr id="6" name="Object 18">
            <a:extLst>
              <a:ext uri="{FF2B5EF4-FFF2-40B4-BE49-F238E27FC236}">
                <a16:creationId xmlns:a16="http://schemas.microsoft.com/office/drawing/2014/main" id="{3D69C687-8C42-4D8E-3673-2BFC02C8373E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8753" y="2713163"/>
            <a:ext cx="14710967" cy="512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882" y="-69639"/>
            <a:ext cx="4475268" cy="17798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531481" y="1533315"/>
            <a:ext cx="4430651" cy="1061262"/>
            <a:chOff x="13531481" y="1533315"/>
            <a:chExt cx="4430651" cy="10612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1481" y="1533315"/>
              <a:ext cx="4430651" cy="10612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85D8FA-1902-2A44-83D8-F049D54FEBCA}"/>
              </a:ext>
            </a:extLst>
          </p:cNvPr>
          <p:cNvSpPr txBox="1"/>
          <p:nvPr/>
        </p:nvSpPr>
        <p:spPr>
          <a:xfrm>
            <a:off x="370657" y="1380931"/>
            <a:ext cx="10297344" cy="874854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)packet-&gt;skill_type) {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0:    </a:t>
            </a:r>
            <a:r>
              <a:rPr lang="en-US" altLang="ko-KR" sz="125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5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물리 공격 스킬  </a:t>
            </a:r>
            <a:endParaRPr lang="ko-KR" altLang="en-US" sz="12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sv-SE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sv-SE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)packet-&gt;skill_num)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  </a:t>
            </a:r>
            <a:r>
              <a:rPr lang="en-US" altLang="ko-KR" sz="125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5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밀어내기 </a:t>
            </a:r>
            <a:endParaRPr lang="ko-KR" altLang="en-US" sz="12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skill_cooltime(client_id, chrono::</a:t>
            </a:r>
            <a:r>
              <a:rPr lang="en-US" altLang="ko-KR" sz="125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3s, 0);</a:t>
            </a:r>
            <a:endParaRPr lang="ko-KR" altLang="en-US" sz="12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-&gt;set_mp(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-&gt;get_mp() -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-&gt;get_lv() * 10);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send_status_change_packet(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-&gt;join_dungeon_room)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NPC_ID_START; i &lt;= NPC_ID_END; ++i)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                 pl-&gt;vl.lock();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-&gt;viewlist.count(i) == 0)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-&gt;vl.unlock();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-&gt;vl.unlock();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&gt;=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- 15 &amp;&amp;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&lt;=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+ 15) &amp;&amp;    			         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&gt;=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- 15 &amp;&amp;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&lt;=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+ 15)) {</a:t>
            </a:r>
          </a:p>
          <a:p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sv-SE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sv-SE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-&gt;set_skill_factor(packet-&gt;skill_type, packet-&gt;skill_num);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-&gt;phisical_skill_success(players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-&gt;get_skill_factor(packet-&gt;skill_type,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packet-&gt;skill_num));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-&gt;set_pos(players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-&gt;get_x() +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-&gt;get_look_x() * 40,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-&gt;get_z() 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+ 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-&gt;get_look_z() * 40);</a:t>
            </a:r>
            <a:endParaRPr lang="ko-KR" altLang="en-US" sz="12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-&gt;state_lock.lock();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-&gt;get_state() == </a:t>
            </a:r>
            <a:r>
              <a:rPr lang="en-US" altLang="ko-KR" sz="125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ST_DEAD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-&gt;state_lock.unlock();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m_SectorManager-&gt;player_remove(players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-&gt;state_lock.unlock();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send_move_packet(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 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-&gt;set_target_id(</a:t>
            </a:r>
            <a:r>
              <a:rPr lang="en-US" altLang="ko-KR" sz="125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-&gt;get_id());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-&gt;get_active() == 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-&gt;get_tribe() == </a:t>
            </a:r>
            <a:r>
              <a:rPr lang="en-US" altLang="ko-KR" sz="125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MONSTER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-&gt;set_active(</a:t>
            </a:r>
            <a:r>
              <a:rPr lang="en-US" altLang="ko-KR" sz="12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25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timer_event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ev;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ev.obj_id = i;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ev.start_time 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25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ev.ev = </a:t>
            </a:r>
            <a:r>
              <a:rPr lang="en-US" altLang="ko-KR" sz="125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EVENT_NPC_ATTACK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ev.target_id =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-&gt;get_target_id();</a:t>
            </a:r>
          </a:p>
          <a:p>
            <a:r>
              <a:rPr lang="da-DK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da-DK" altLang="ko-KR" sz="125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TimerManager</a:t>
            </a:r>
            <a:r>
              <a:rPr lang="da-DK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</a:p>
          <a:p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5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-&gt;push_npc_move_event();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50" dirty="0"/>
          </a:p>
        </p:txBody>
      </p:sp>
      <p:pic>
        <p:nvPicPr>
          <p:cNvPr id="5" name="Object 17">
            <a:extLst>
              <a:ext uri="{FF2B5EF4-FFF2-40B4-BE49-F238E27FC236}">
                <a16:creationId xmlns:a16="http://schemas.microsoft.com/office/drawing/2014/main" id="{07999989-88C0-F093-E784-5F6435DF286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96573" y="3116315"/>
            <a:ext cx="7656157" cy="82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93C4DF-6169-B148-8C92-5B43EB8D7295}"/>
              </a:ext>
            </a:extLst>
          </p:cNvPr>
          <p:cNvSpPr txBox="1"/>
          <p:nvPr/>
        </p:nvSpPr>
        <p:spPr>
          <a:xfrm>
            <a:off x="2924232" y="1519218"/>
            <a:ext cx="11811000" cy="618630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(sqrt(pow((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 + pow((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2)) &lt; 10.0f)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target_id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get_dungeon_id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mv =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else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pattern_num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…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dis = 0;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2; i++)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].first;</a:t>
            </a:r>
          </a:p>
          <a:p>
            <a:r>
              <a:rPr lang="it-IT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= </a:t>
            </a:r>
            <a:r>
              <a:rPr lang="it-IT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-&gt;pattern_two_safe_zone[i].second;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 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else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(dis &gt;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200" dirty="0"/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0F390FB0-1E65-48F2-01FB-1C20F7E6857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962900"/>
            <a:ext cx="18401321" cy="3417721"/>
          </a:xfrm>
          <a:prstGeom prst="rect">
            <a:avLst/>
          </a:prstGeom>
        </p:spPr>
      </p:pic>
      <p:pic>
        <p:nvPicPr>
          <p:cNvPr id="3" name="Object 12">
            <a:extLst>
              <a:ext uri="{FF2B5EF4-FFF2-40B4-BE49-F238E27FC236}">
                <a16:creationId xmlns:a16="http://schemas.microsoft.com/office/drawing/2014/main" id="{CF4A1CEF-7670-1083-834E-3CB5AB432FB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633" y="-7864"/>
            <a:ext cx="11486306" cy="17988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67543" y="-207490"/>
            <a:ext cx="2460034" cy="2489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D87473-E15E-8838-B4D1-398F53B362E8}"/>
              </a:ext>
            </a:extLst>
          </p:cNvPr>
          <p:cNvSpPr txBox="1"/>
          <p:nvPr/>
        </p:nvSpPr>
        <p:spPr>
          <a:xfrm>
            <a:off x="943134" y="2628900"/>
            <a:ext cx="7716040" cy="6124754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2: {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방어력 증가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- 1000);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set_physical_defence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(0.54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set_magical_defence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ev.obj_id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ev.start_time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5s;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쿨타임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ev.ev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EVENT_PARTNER_SKILL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ev.target_id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da-DK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TimerManager</a:t>
            </a:r>
            <a:r>
              <a:rPr lang="da-DK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GAIA_ROOM; i++)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get_tribe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HUMAN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send_animation_skill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p);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3" name="Object 12">
            <a:extLst>
              <a:ext uri="{FF2B5EF4-FFF2-40B4-BE49-F238E27FC236}">
                <a16:creationId xmlns:a16="http://schemas.microsoft.com/office/drawing/2014/main" id="{5CB6A333-9D2F-76F4-7B84-0323B7A4F28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882" y="-7864"/>
            <a:ext cx="10592744" cy="1798858"/>
          </a:xfrm>
          <a:prstGeom prst="rect">
            <a:avLst/>
          </a:prstGeom>
        </p:spPr>
      </p:pic>
      <p:pic>
        <p:nvPicPr>
          <p:cNvPr id="5" name="Object 17">
            <a:extLst>
              <a:ext uri="{FF2B5EF4-FFF2-40B4-BE49-F238E27FC236}">
                <a16:creationId xmlns:a16="http://schemas.microsoft.com/office/drawing/2014/main" id="{3BACCFD0-B8A3-F3A8-050D-EEF817F5621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0" y="3357037"/>
            <a:ext cx="8737873" cy="49153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656" y="373493"/>
            <a:ext cx="204295" cy="909881"/>
            <a:chOff x="370656" y="373493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1643" y="1107929"/>
              <a:ext cx="142322" cy="146596"/>
              <a:chOff x="401643" y="1107929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1107929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01643" y="755136"/>
              <a:ext cx="142322" cy="146596"/>
              <a:chOff x="401643" y="755136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755136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01643" y="402343"/>
              <a:ext cx="142322" cy="146596"/>
              <a:chOff x="401643" y="402343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401643" y="402343"/>
                <a:ext cx="142322" cy="146596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02" y="-28455"/>
            <a:ext cx="9310801" cy="17988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186" y="3113934"/>
            <a:ext cx="4846586" cy="39572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68579"/>
            <a:ext cx="17493231" cy="41184"/>
            <a:chOff x="0" y="1368579"/>
            <a:chExt cx="17493231" cy="411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368579"/>
              <a:ext cx="17493231" cy="411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67574" y="-207490"/>
            <a:ext cx="2593369" cy="24890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44992" y="2341700"/>
            <a:ext cx="7448239" cy="6534008"/>
            <a:chOff x="10044992" y="2341700"/>
            <a:chExt cx="7448239" cy="65340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44992" y="2341700"/>
              <a:ext cx="7448239" cy="653400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A095FF-9809-B036-6BC6-7D04F7125315}"/>
              </a:ext>
            </a:extLst>
          </p:cNvPr>
          <p:cNvSpPr txBox="1"/>
          <p:nvPr/>
        </p:nvSpPr>
        <p:spPr>
          <a:xfrm>
            <a:off x="1537409" y="54483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https://github.com/uibeom/GameServerProgramming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80ED7-35FD-4932-D389-6D2426CE0270}"/>
              </a:ext>
            </a:extLst>
          </p:cNvPr>
          <p:cNvSpPr txBox="1"/>
          <p:nvPr/>
        </p:nvSpPr>
        <p:spPr>
          <a:xfrm>
            <a:off x="1580713" y="6547835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https://youtu.be/WDhXNJ-Ovcw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2052</Words>
  <Application>Microsoft Office PowerPoint</Application>
  <PresentationFormat>사용자 지정</PresentationFormat>
  <Paragraphs>165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돋움체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정의범(2017184030)</cp:lastModifiedBy>
  <cp:revision>27</cp:revision>
  <dcterms:created xsi:type="dcterms:W3CDTF">2022-10-01T01:24:20Z</dcterms:created>
  <dcterms:modified xsi:type="dcterms:W3CDTF">2022-11-07T11:57:48Z</dcterms:modified>
</cp:coreProperties>
</file>