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7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20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20.png"/><Relationship Id="rId4" Type="http://schemas.openxmlformats.org/officeDocument/2006/relationships/image" Target="../media/image66.png"/><Relationship Id="rId9" Type="http://schemas.openxmlformats.org/officeDocument/2006/relationships/hyperlink" Target="https://youtube.com/shorts/27nQXO0RWWQ?feature=shar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hyperlink" Target="https://github.com/uibeom/2021-HyunJang" TargetMode="External"/><Relationship Id="rId3" Type="http://schemas.openxmlformats.org/officeDocument/2006/relationships/image" Target="../media/image75.png"/><Relationship Id="rId21" Type="http://schemas.openxmlformats.org/officeDocument/2006/relationships/hyperlink" Target="https://youtu.be/yiqiwSpOaDA" TargetMode="Externa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hyperlink" Target="https://youtu.be/euCd1OT0KQU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87.png"/><Relationship Id="rId20" Type="http://schemas.openxmlformats.org/officeDocument/2006/relationships/hyperlink" Target="https://github.com/uibeom/Script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hyperlink" Target="https://youtu.be/4iTQtCAyl4c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hyperlink" Target="https://youtu.be/fhhUwBnLrzw" TargetMode="External"/><Relationship Id="rId5" Type="http://schemas.openxmlformats.org/officeDocument/2006/relationships/image" Target="../media/image33.png"/><Relationship Id="rId10" Type="http://schemas.openxmlformats.org/officeDocument/2006/relationships/hyperlink" Target="https://github.com/hjs0913/SSU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GameServerProgramming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20.png"/><Relationship Id="rId4" Type="http://schemas.openxmlformats.org/officeDocument/2006/relationships/image" Target="../media/image48.png"/><Relationship Id="rId9" Type="http://schemas.openxmlformats.org/officeDocument/2006/relationships/hyperlink" Target="https://youtu.be/WDhXNJ-Ov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195" y="2427894"/>
            <a:ext cx="10336552" cy="2145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2455" y="4115483"/>
            <a:ext cx="11576905" cy="3296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848022" cy="5768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04" y="549248"/>
            <a:ext cx="734365" cy="576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7585" y="7258862"/>
            <a:ext cx="1758659" cy="8599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308028"/>
            <a:ext cx="4522887" cy="177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0" y="1298504"/>
            <a:ext cx="4522887" cy="17988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00" y="3695700"/>
            <a:ext cx="5791358" cy="25496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46537" y="3188785"/>
            <a:ext cx="1481444" cy="7098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1955458" cy="16464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656" y="9230934"/>
            <a:ext cx="6767558" cy="8474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669" y="1329465"/>
            <a:ext cx="1208200" cy="1028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6084" y="1370059"/>
            <a:ext cx="3507371" cy="11622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0656" y="2397465"/>
            <a:ext cx="6171429" cy="6430361"/>
            <a:chOff x="370656" y="2434509"/>
            <a:chExt cx="6171429" cy="64303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656" y="2434509"/>
              <a:ext cx="6171429" cy="64303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1530" y="9243229"/>
            <a:ext cx="7221701" cy="83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59E48-BB29-99B2-8D7A-F26CAC671A25}"/>
              </a:ext>
            </a:extLst>
          </p:cNvPr>
          <p:cNvSpPr txBox="1"/>
          <p:nvPr/>
        </p:nvSpPr>
        <p:spPr>
          <a:xfrm>
            <a:off x="9676741" y="2281565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5445020" cy="1798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6" y="8022881"/>
            <a:ext cx="7061739" cy="994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33953" y="2348409"/>
            <a:ext cx="7064701" cy="5251433"/>
            <a:chOff x="10233953" y="2348409"/>
            <a:chExt cx="7064701" cy="5251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3953" y="2348409"/>
              <a:ext cx="7064701" cy="52514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599" y="2367457"/>
            <a:ext cx="6214003" cy="5251433"/>
            <a:chOff x="993599" y="2367457"/>
            <a:chExt cx="6214003" cy="5251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99" y="2367457"/>
              <a:ext cx="6214003" cy="52514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8668" y="8022881"/>
            <a:ext cx="8517511" cy="914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10901696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3" y="2376525"/>
            <a:ext cx="6975691" cy="571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5" y="-207490"/>
            <a:ext cx="2593367" cy="24890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1803" y="2424143"/>
            <a:ext cx="6171429" cy="6171429"/>
            <a:chOff x="11321803" y="2424143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03" y="2424143"/>
              <a:ext cx="6171429" cy="617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4DC36F-47F7-C28E-8AC1-40EFCF36F777}"/>
              </a:ext>
            </a:extLst>
          </p:cNvPr>
          <p:cNvSpPr txBox="1"/>
          <p:nvPr/>
        </p:nvSpPr>
        <p:spPr>
          <a:xfrm>
            <a:off x="1510295" y="6498228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D9BD-E5ED-84DB-427C-415687FC5CB0}"/>
              </a:ext>
            </a:extLst>
          </p:cNvPr>
          <p:cNvSpPr txBox="1"/>
          <p:nvPr/>
        </p:nvSpPr>
        <p:spPr>
          <a:xfrm>
            <a:off x="1676400" y="758730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74" y="-152007"/>
            <a:ext cx="2342941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5" y="-207490"/>
            <a:ext cx="2586285" cy="2485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9968" y="1917795"/>
            <a:ext cx="6895238" cy="6077124"/>
            <a:chOff x="10069968" y="1917795"/>
            <a:chExt cx="6895238" cy="6077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68" y="1917795"/>
              <a:ext cx="6895238" cy="6077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761" y="1917795"/>
            <a:ext cx="8644096" cy="6077124"/>
            <a:chOff x="498761" y="1917795"/>
            <a:chExt cx="8644096" cy="6077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761" y="1917795"/>
              <a:ext cx="8644096" cy="60771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571" y="8226029"/>
            <a:ext cx="7616241" cy="18737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37588" y="8226029"/>
            <a:ext cx="7897949" cy="15048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5442879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1"/>
            <a:ext cx="2640507" cy="2485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601" y="4515091"/>
            <a:ext cx="4192814" cy="5346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47" y="1542582"/>
            <a:ext cx="6171429" cy="2964706"/>
            <a:chOff x="129947" y="1542582"/>
            <a:chExt cx="6171429" cy="2964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47" y="1542582"/>
              <a:ext cx="6171429" cy="2964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47" y="6112078"/>
            <a:ext cx="6171429" cy="3299956"/>
            <a:chOff x="129947" y="6112078"/>
            <a:chExt cx="6171429" cy="32999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47" y="6112078"/>
              <a:ext cx="6171429" cy="32999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45" y="9350151"/>
            <a:ext cx="5261283" cy="5325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38924" y="1580677"/>
            <a:ext cx="6171429" cy="5047959"/>
            <a:chOff x="11838924" y="1580677"/>
            <a:chExt cx="6171429" cy="50479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38924" y="1580677"/>
              <a:ext cx="6171429" cy="50479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0093" y="6553656"/>
            <a:ext cx="5829346" cy="5666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71" y="1876519"/>
            <a:ext cx="3122093" cy="11567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9471" y="2992555"/>
            <a:ext cx="821160" cy="7517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59467" y="6836258"/>
            <a:ext cx="3119287" cy="11567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59467" y="8006140"/>
            <a:ext cx="775825" cy="7511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06544" y="7239121"/>
            <a:ext cx="6426949" cy="15181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06544" y="8708845"/>
            <a:ext cx="775825" cy="751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5603-AA9B-F935-FE15-82C7557C19E4}"/>
              </a:ext>
            </a:extLst>
          </p:cNvPr>
          <p:cNvSpPr txBox="1"/>
          <p:nvPr/>
        </p:nvSpPr>
        <p:spPr>
          <a:xfrm>
            <a:off x="7205299" y="3368407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7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F80E-C310-1C9D-EC19-5D3592160D5B}"/>
              </a:ext>
            </a:extLst>
          </p:cNvPr>
          <p:cNvSpPr txBox="1"/>
          <p:nvPr/>
        </p:nvSpPr>
        <p:spPr>
          <a:xfrm>
            <a:off x="7208398" y="7833940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8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B0B1-9069-9D9E-A1F9-E964EFB9C9D7}"/>
              </a:ext>
            </a:extLst>
          </p:cNvPr>
          <p:cNvSpPr txBox="1"/>
          <p:nvPr/>
        </p:nvSpPr>
        <p:spPr>
          <a:xfrm>
            <a:off x="7177525" y="8434104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9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056-EB01-5CB2-F84D-2047FDB23A94}"/>
              </a:ext>
            </a:extLst>
          </p:cNvPr>
          <p:cNvSpPr txBox="1"/>
          <p:nvPr/>
        </p:nvSpPr>
        <p:spPr>
          <a:xfrm>
            <a:off x="12405676" y="8657131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0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67F62-1EB1-90B1-FE08-8104187CEEFA}"/>
              </a:ext>
            </a:extLst>
          </p:cNvPr>
          <p:cNvSpPr txBox="1"/>
          <p:nvPr/>
        </p:nvSpPr>
        <p:spPr>
          <a:xfrm>
            <a:off x="12535504" y="9017839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1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71" y="4392098"/>
            <a:ext cx="10292907" cy="1730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43" y="564170"/>
            <a:ext cx="1835168" cy="465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6504" y="581136"/>
            <a:ext cx="724325" cy="463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" y="-152007"/>
            <a:ext cx="4231573" cy="1770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640" y="938731"/>
            <a:ext cx="142322" cy="146596"/>
            <a:chOff x="408640" y="938731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938731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40" y="585938"/>
            <a:ext cx="142322" cy="146596"/>
            <a:chOff x="408640" y="585938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585938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640" y="233145"/>
            <a:ext cx="142322" cy="146596"/>
            <a:chOff x="408640" y="23314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233145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1549" y="1519529"/>
            <a:ext cx="3743223" cy="627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882" y="2799430"/>
            <a:ext cx="3558491" cy="1320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4887" y="5409087"/>
            <a:ext cx="4193406" cy="13478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2067" y="1615230"/>
            <a:ext cx="823358" cy="403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2659" y="2073894"/>
            <a:ext cx="1906425" cy="84643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4882" y="4823070"/>
            <a:ext cx="1716853" cy="40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882" y="2209515"/>
            <a:ext cx="3170796" cy="4623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4882" y="7042455"/>
            <a:ext cx="607034" cy="4036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4882" y="7560563"/>
            <a:ext cx="914253" cy="407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2304" y="5561510"/>
            <a:ext cx="7950017" cy="133645"/>
            <a:chOff x="7812304" y="5561510"/>
            <a:chExt cx="7950017" cy="1336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12304" y="5561510"/>
              <a:ext cx="7950017" cy="133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47987"/>
            <a:ext cx="17493231" cy="41184"/>
            <a:chOff x="0" y="1347987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347987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4891" y="3719738"/>
            <a:ext cx="4286590" cy="1867789"/>
            <a:chOff x="10604891" y="3719738"/>
            <a:chExt cx="4286590" cy="1867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3719738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1219" y="3748685"/>
            <a:ext cx="4286590" cy="1867789"/>
            <a:chOff x="2041219" y="3748685"/>
            <a:chExt cx="4286590" cy="1867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3748685"/>
              <a:ext cx="4286590" cy="18677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62" y="-152007"/>
            <a:ext cx="5819915" cy="1656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6968" y="984377"/>
            <a:ext cx="142322" cy="146596"/>
            <a:chOff x="416968" y="984377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984377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968" y="631584"/>
            <a:ext cx="142322" cy="146596"/>
            <a:chOff x="416968" y="631584"/>
            <a:chExt cx="142322" cy="1465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631584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968" y="278791"/>
            <a:ext cx="142322" cy="146596"/>
            <a:chOff x="416968" y="278791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278791"/>
              <a:ext cx="142322" cy="1465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2088" y="4271866"/>
            <a:ext cx="1879822" cy="777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491" y="3661809"/>
            <a:ext cx="2460034" cy="2489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4691" y="3991053"/>
            <a:ext cx="1961270" cy="1446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04891" y="6574913"/>
            <a:ext cx="4286590" cy="1867789"/>
            <a:chOff x="10604891" y="6574913"/>
            <a:chExt cx="4286590" cy="18677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6574913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219" y="6603859"/>
            <a:ext cx="4286590" cy="1867789"/>
            <a:chOff x="2041219" y="6603859"/>
            <a:chExt cx="4286590" cy="18677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6603859"/>
              <a:ext cx="4286590" cy="18677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939" y="6887406"/>
            <a:ext cx="2403090" cy="13822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5489" y="6516984"/>
            <a:ext cx="2593369" cy="2489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75716" y="7155983"/>
            <a:ext cx="2395022" cy="777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6651" y="3672585"/>
            <a:ext cx="2593367" cy="24890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6651" y="6502384"/>
            <a:ext cx="2650512" cy="24890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0" y="-28455"/>
            <a:ext cx="4522887" cy="17798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4" y="2877772"/>
            <a:ext cx="7213233" cy="4942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2087781"/>
            <a:ext cx="8942827" cy="3514459"/>
            <a:chOff x="9142857" y="2087781"/>
            <a:chExt cx="8942827" cy="35144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087781"/>
              <a:ext cx="8942827" cy="3514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602240"/>
            <a:ext cx="5555103" cy="4317496"/>
            <a:chOff x="9142857" y="5602240"/>
            <a:chExt cx="5555103" cy="431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602240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7118" y="5602240"/>
            <a:ext cx="4918566" cy="4307096"/>
            <a:chOff x="13167118" y="5602240"/>
            <a:chExt cx="4918566" cy="4307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67118" y="5602240"/>
              <a:ext cx="4918566" cy="4307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14133-0FA3-984F-3D16-37A35E400A9C}"/>
              </a:ext>
            </a:extLst>
          </p:cNvPr>
          <p:cNvSpPr txBox="1"/>
          <p:nvPr/>
        </p:nvSpPr>
        <p:spPr>
          <a:xfrm>
            <a:off x="1529616" y="621186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10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258-1457-D3DD-45B0-ADB6126A823B}"/>
              </a:ext>
            </a:extLst>
          </p:cNvPr>
          <p:cNvSpPr txBox="1"/>
          <p:nvPr/>
        </p:nvSpPr>
        <p:spPr>
          <a:xfrm>
            <a:off x="1676400" y="733196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0" y="8071"/>
            <a:ext cx="1955458" cy="1646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28" y="1692673"/>
            <a:ext cx="11691872" cy="10385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8753" y="2713106"/>
            <a:ext cx="15972872" cy="512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85CFC-367F-5B15-53AE-AF589E02B439}"/>
              </a:ext>
            </a:extLst>
          </p:cNvPr>
          <p:cNvSpPr txBox="1"/>
          <p:nvPr/>
        </p:nvSpPr>
        <p:spPr>
          <a:xfrm>
            <a:off x="480681" y="3937879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E4089-BCD5-83AD-1E75-D18F2A05A080}"/>
              </a:ext>
            </a:extLst>
          </p:cNvPr>
          <p:cNvSpPr txBox="1"/>
          <p:nvPr/>
        </p:nvSpPr>
        <p:spPr>
          <a:xfrm>
            <a:off x="9864887" y="3920213"/>
            <a:ext cx="7628344" cy="255454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Search_PLAYER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622DD-1AF9-1B2D-B2C8-A209641323CD}"/>
              </a:ext>
            </a:extLst>
          </p:cNvPr>
          <p:cNvSpPr txBox="1"/>
          <p:nvPr/>
        </p:nvSpPr>
        <p:spPr>
          <a:xfrm>
            <a:off x="9878334" y="6591300"/>
            <a:ext cx="7628344" cy="329320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[dbo]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[save_player_info] @Param0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UPDATE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SSU_Table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player_x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player_y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player_z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player_hp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@Param4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player_level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@Param5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player_exp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@Param7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@Param8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@Param9</a:t>
            </a:r>
          </a:p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SSU_Table </a:t>
            </a:r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player_id 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@param0</a:t>
            </a:r>
            <a:r>
              <a:rPr lang="en-US" altLang="ko-KR" sz="16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69639"/>
            <a:ext cx="4475268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31481" y="1533315"/>
            <a:ext cx="4430651" cy="1061262"/>
            <a:chOff x="13531481" y="1533315"/>
            <a:chExt cx="4430651" cy="1061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1" y="1533315"/>
              <a:ext cx="4430651" cy="10612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5D8FA-1902-2A44-83D8-F049D54FEBCA}"/>
              </a:ext>
            </a:extLst>
          </p:cNvPr>
          <p:cNvSpPr txBox="1"/>
          <p:nvPr/>
        </p:nvSpPr>
        <p:spPr>
          <a:xfrm>
            <a:off x="370657" y="1380931"/>
            <a:ext cx="10297344" cy="913326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skill_cooltime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chrono::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10);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send_status_change_packet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join_dungeon_room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NPC_ID_START;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NPC_ID_END; ++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                 pl-&gt;vl.lock();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-&gt;viewlist.count(i) == 0)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+ 15) &amp;&amp;    			        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+ 15)) {</a:t>
            </a: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phisical_skill_success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get_skill_factor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</a:t>
            </a:r>
            <a:r>
              <a:rPr lang="en-US" altLang="ko-KR" sz="125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skill_num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set_pos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+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40);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m_SectorManager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player_remove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send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_move_packet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get_active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set_active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da-DK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2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push_npc_move_event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50" dirty="0"/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6857A137-3C2E-4C69-8BEE-5DC0C4CC40C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200" y="2847981"/>
            <a:ext cx="7656157" cy="82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7864"/>
            <a:ext cx="4517525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32288" y="3658006"/>
            <a:ext cx="5955712" cy="399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C4DF-6169-B148-8C92-5B43EB8D7295}"/>
              </a:ext>
            </a:extLst>
          </p:cNvPr>
          <p:cNvSpPr txBox="1"/>
          <p:nvPr/>
        </p:nvSpPr>
        <p:spPr>
          <a:xfrm>
            <a:off x="0" y="1527746"/>
            <a:ext cx="12192000" cy="803296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 패턴을 실행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안하면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가까이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보스가 패턴을 쓸 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패턴의 번호를 받아서 피할 수 있도록 하자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&lt;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 + 30,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7864"/>
            <a:ext cx="3623963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2600" y="3072353"/>
            <a:ext cx="8737873" cy="4915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87473-E15E-8838-B4D1-398F53B362E8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9310801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186" y="3113934"/>
            <a:ext cx="4846586" cy="39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4992" y="2341700"/>
            <a:ext cx="7448239" cy="6534008"/>
            <a:chOff x="10044992" y="2341700"/>
            <a:chExt cx="7448239" cy="653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992" y="2341700"/>
              <a:ext cx="7448239" cy="65340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A095FF-9809-B036-6BC6-7D04F7125315}"/>
              </a:ext>
            </a:extLst>
          </p:cNvPr>
          <p:cNvSpPr txBox="1"/>
          <p:nvPr/>
        </p:nvSpPr>
        <p:spPr>
          <a:xfrm>
            <a:off x="1537409" y="54483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80ED7-35FD-4932-D389-6D2426CE0270}"/>
              </a:ext>
            </a:extLst>
          </p:cNvPr>
          <p:cNvSpPr txBox="1"/>
          <p:nvPr/>
        </p:nvSpPr>
        <p:spPr>
          <a:xfrm>
            <a:off x="1580713" y="654783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2585</Words>
  <Application>Microsoft Office PowerPoint</Application>
  <PresentationFormat>사용자 지정</PresentationFormat>
  <Paragraphs>201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정의범(2017184030)</cp:lastModifiedBy>
  <cp:revision>16</cp:revision>
  <dcterms:created xsi:type="dcterms:W3CDTF">2022-10-01T01:24:20Z</dcterms:created>
  <dcterms:modified xsi:type="dcterms:W3CDTF">2022-10-02T14:10:36Z</dcterms:modified>
</cp:coreProperties>
</file>