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5.png"  /><Relationship Id="rId11" Type="http://schemas.openxmlformats.org/officeDocument/2006/relationships/image" Target="../media/image96.png"  /><Relationship Id="rId2" Type="http://schemas.openxmlformats.org/officeDocument/2006/relationships/image" Target="../media/image87.png"  /><Relationship Id="rId3" Type="http://schemas.openxmlformats.org/officeDocument/2006/relationships/image" Target="../media/image88.png"  /><Relationship Id="rId4" Type="http://schemas.openxmlformats.org/officeDocument/2006/relationships/image" Target="../media/image89.png"  /><Relationship Id="rId5" Type="http://schemas.openxmlformats.org/officeDocument/2006/relationships/image" Target="../media/image90.png"  /><Relationship Id="rId6" Type="http://schemas.openxmlformats.org/officeDocument/2006/relationships/image" Target="../media/image91.png"  /><Relationship Id="rId7" Type="http://schemas.openxmlformats.org/officeDocument/2006/relationships/image" Target="../media/image92.png"  /><Relationship Id="rId8" Type="http://schemas.openxmlformats.org/officeDocument/2006/relationships/image" Target="../media/image93.png"  /><Relationship Id="rId9" Type="http://schemas.openxmlformats.org/officeDocument/2006/relationships/image" Target="../media/image9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7.png"  /><Relationship Id="rId3" Type="http://schemas.openxmlformats.org/officeDocument/2006/relationships/image" Target="../media/image98.png"  /><Relationship Id="rId4" Type="http://schemas.openxmlformats.org/officeDocument/2006/relationships/image" Target="../media/image99.png"  /><Relationship Id="rId5" Type="http://schemas.openxmlformats.org/officeDocument/2006/relationships/image" Target="../media/image100.png"  /><Relationship Id="rId6" Type="http://schemas.openxmlformats.org/officeDocument/2006/relationships/image" Target="../media/image10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0.png"  /><Relationship Id="rId11" Type="http://schemas.openxmlformats.org/officeDocument/2006/relationships/image" Target="../media/image111.png"  /><Relationship Id="rId12" Type="http://schemas.openxmlformats.org/officeDocument/2006/relationships/image" Target="../media/image112.png"  /><Relationship Id="rId13" Type="http://schemas.openxmlformats.org/officeDocument/2006/relationships/image" Target="../media/image113.png"  /><Relationship Id="rId14" Type="http://schemas.openxmlformats.org/officeDocument/2006/relationships/image" Target="../media/image114.png"  /><Relationship Id="rId15" Type="http://schemas.openxmlformats.org/officeDocument/2006/relationships/image" Target="../media/image115.png"  /><Relationship Id="rId16" Type="http://schemas.openxmlformats.org/officeDocument/2006/relationships/image" Target="../media/image116.png"  /><Relationship Id="rId2" Type="http://schemas.openxmlformats.org/officeDocument/2006/relationships/image" Target="../media/image102.png"  /><Relationship Id="rId3" Type="http://schemas.openxmlformats.org/officeDocument/2006/relationships/image" Target="../media/image103.png"  /><Relationship Id="rId4" Type="http://schemas.openxmlformats.org/officeDocument/2006/relationships/image" Target="../media/image104.png"  /><Relationship Id="rId5" Type="http://schemas.openxmlformats.org/officeDocument/2006/relationships/image" Target="../media/image105.png"  /><Relationship Id="rId6" Type="http://schemas.openxmlformats.org/officeDocument/2006/relationships/image" Target="../media/image106.png"  /><Relationship Id="rId7" Type="http://schemas.openxmlformats.org/officeDocument/2006/relationships/image" Target="../media/image107.png"  /><Relationship Id="rId8" Type="http://schemas.openxmlformats.org/officeDocument/2006/relationships/image" Target="../media/image108.png"  /><Relationship Id="rId9" Type="http://schemas.openxmlformats.org/officeDocument/2006/relationships/image" Target="../media/image10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7.png"  /><Relationship Id="rId3" Type="http://schemas.openxmlformats.org/officeDocument/2006/relationships/image" Target="../media/image118.png"  /><Relationship Id="rId4" Type="http://schemas.openxmlformats.org/officeDocument/2006/relationships/image" Target="../media/image119.png"  /><Relationship Id="rId5" Type="http://schemas.openxmlformats.org/officeDocument/2006/relationships/image" Target="../media/image120.png"  /><Relationship Id="rId6" Type="http://schemas.openxmlformats.org/officeDocument/2006/relationships/image" Target="../media/image1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2.png"  /><Relationship Id="rId3" Type="http://schemas.openxmlformats.org/officeDocument/2006/relationships/image" Target="../media/image123.png"  /><Relationship Id="rId4" Type="http://schemas.openxmlformats.org/officeDocument/2006/relationships/image" Target="../media/image124.png"  /><Relationship Id="rId5" Type="http://schemas.openxmlformats.org/officeDocument/2006/relationships/image" Target="../media/image125.png"  /><Relationship Id="rId6" Type="http://schemas.openxmlformats.org/officeDocument/2006/relationships/image" Target="../media/image1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7.png"  /><Relationship Id="rId3" Type="http://schemas.openxmlformats.org/officeDocument/2006/relationships/image" Target="../media/image128.png"  /><Relationship Id="rId4" Type="http://schemas.openxmlformats.org/officeDocument/2006/relationships/image" Target="../media/image129.png"  /><Relationship Id="rId5" Type="http://schemas.openxmlformats.org/officeDocument/2006/relationships/image" Target="../media/image130.png"  /><Relationship Id="rId6" Type="http://schemas.openxmlformats.org/officeDocument/2006/relationships/image" Target="../media/image13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2.png"  /><Relationship Id="rId3" Type="http://schemas.openxmlformats.org/officeDocument/2006/relationships/image" Target="../media/image1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4.png"  /><Relationship Id="rId3" Type="http://schemas.openxmlformats.org/officeDocument/2006/relationships/image" Target="../media/image135.png"  /><Relationship Id="rId4" Type="http://schemas.openxmlformats.org/officeDocument/2006/relationships/image" Target="../media/image136.png"  /><Relationship Id="rId5" Type="http://schemas.openxmlformats.org/officeDocument/2006/relationships/image" Target="../media/image137.png"  /><Relationship Id="rId6" Type="http://schemas.openxmlformats.org/officeDocument/2006/relationships/image" Target="../media/image13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9.png"  /><Relationship Id="rId3" Type="http://schemas.openxmlformats.org/officeDocument/2006/relationships/image" Target="../media/image140.png"  /><Relationship Id="rId4" Type="http://schemas.openxmlformats.org/officeDocument/2006/relationships/image" Target="../media/image14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2.png"  /><Relationship Id="rId3" Type="http://schemas.openxmlformats.org/officeDocument/2006/relationships/image" Target="../media/image143.png"  /><Relationship Id="rId4" Type="http://schemas.openxmlformats.org/officeDocument/2006/relationships/image" Target="../media/image144.png"  /><Relationship Id="rId5" Type="http://schemas.openxmlformats.org/officeDocument/2006/relationships/image" Target="../media/image145.png"  /><Relationship Id="rId6" Type="http://schemas.openxmlformats.org/officeDocument/2006/relationships/image" Target="../media/image14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15" Type="http://schemas.openxmlformats.org/officeDocument/2006/relationships/image" Target="../media/image21.png"  /><Relationship Id="rId16" Type="http://schemas.openxmlformats.org/officeDocument/2006/relationships/image" Target="../media/image22.png"  /><Relationship Id="rId17" Type="http://schemas.openxmlformats.org/officeDocument/2006/relationships/image" Target="../media/image23.png"  /><Relationship Id="rId18" Type="http://schemas.openxmlformats.org/officeDocument/2006/relationships/image" Target="../media/image24.png"  /><Relationship Id="rId19" Type="http://schemas.openxmlformats.org/officeDocument/2006/relationships/image" Target="../media/image25.png"  /><Relationship Id="rId2" Type="http://schemas.openxmlformats.org/officeDocument/2006/relationships/image" Target="../media/image8.png"  /><Relationship Id="rId20" Type="http://schemas.openxmlformats.org/officeDocument/2006/relationships/image" Target="../media/image26.png"  /><Relationship Id="rId21" Type="http://schemas.openxmlformats.org/officeDocument/2006/relationships/image" Target="../media/image27.png"  /><Relationship Id="rId22" Type="http://schemas.openxmlformats.org/officeDocument/2006/relationships/image" Target="../media/image28.png"  /><Relationship Id="rId23" Type="http://schemas.openxmlformats.org/officeDocument/2006/relationships/image" Target="../media/image29.png"  /><Relationship Id="rId24" Type="http://schemas.openxmlformats.org/officeDocument/2006/relationships/image" Target="../media/image30.png"  /><Relationship Id="rId25" Type="http://schemas.openxmlformats.org/officeDocument/2006/relationships/image" Target="../media/image31.png"  /><Relationship Id="rId26" Type="http://schemas.openxmlformats.org/officeDocument/2006/relationships/image" Target="../media/image32.png"  /><Relationship Id="rId27" Type="http://schemas.openxmlformats.org/officeDocument/2006/relationships/image" Target="../media/image33.png"  /><Relationship Id="rId28" Type="http://schemas.openxmlformats.org/officeDocument/2006/relationships/image" Target="../media/image34.png"  /><Relationship Id="rId29" Type="http://schemas.openxmlformats.org/officeDocument/2006/relationships/image" Target="../media/image35.png"  /><Relationship Id="rId3" Type="http://schemas.openxmlformats.org/officeDocument/2006/relationships/image" Target="../media/image9.png"  /><Relationship Id="rId30" Type="http://schemas.openxmlformats.org/officeDocument/2006/relationships/image" Target="../media/image36.png"  /><Relationship Id="rId31" Type="http://schemas.openxmlformats.org/officeDocument/2006/relationships/image" Target="../media/image37.png"  /><Relationship Id="rId32" Type="http://schemas.openxmlformats.org/officeDocument/2006/relationships/image" Target="../media/image38.png"  /><Relationship Id="rId33" Type="http://schemas.openxmlformats.org/officeDocument/2006/relationships/image" Target="../media/image39.png"  /><Relationship Id="rId34" Type="http://schemas.openxmlformats.org/officeDocument/2006/relationships/image" Target="../media/image40.png"  /><Relationship Id="rId35" Type="http://schemas.openxmlformats.org/officeDocument/2006/relationships/image" Target="../media/image41.png"  /><Relationship Id="rId36" Type="http://schemas.openxmlformats.org/officeDocument/2006/relationships/image" Target="../media/image42.png"  /><Relationship Id="rId37" Type="http://schemas.openxmlformats.org/officeDocument/2006/relationships/image" Target="../media/image43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7.png"  /><Relationship Id="rId3" Type="http://schemas.openxmlformats.org/officeDocument/2006/relationships/image" Target="../media/image14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9.png"  /><Relationship Id="rId3" Type="http://schemas.openxmlformats.org/officeDocument/2006/relationships/image" Target="../media/image15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1.png"  /><Relationship Id="rId3" Type="http://schemas.openxmlformats.org/officeDocument/2006/relationships/image" Target="../media/image152.png"  /><Relationship Id="rId4" Type="http://schemas.openxmlformats.org/officeDocument/2006/relationships/image" Target="../media/image153.png"  /><Relationship Id="rId5" Type="http://schemas.openxmlformats.org/officeDocument/2006/relationships/image" Target="../media/image154.png"  /><Relationship Id="rId6" Type="http://schemas.openxmlformats.org/officeDocument/2006/relationships/image" Target="../media/image15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hyperlink" Target="https://www.esoftner.com/database/sql-server-management-studio-download/" TargetMode="External" /><Relationship Id="rId11" Type="http://schemas.openxmlformats.org/officeDocument/2006/relationships/hyperlink" Target="https://www.google.com/url?sa=i&amp;amp;url=https%3A%2F%2Funity.com%2Fkr&amp;amp;psig=AOvVaw0v6MEQ5wcmOboawPVWVnEZ&amp;amp;ust=1639202842700000&amp;amp;source=images&amp;amp;cd=vfe&amp;amp;ved=0CAsQjRxqFwoTCIigoM3I2PQCFQAAAAAdAAAAABAD" TargetMode="External" /><Relationship Id="rId12" Type="http://schemas.openxmlformats.org/officeDocument/2006/relationships/hyperlink" Target="https://ko.wikipedia.org/wiki/%EB%A3%A8%EC%95%84_(%ED%94%84%EB%A1%9C%EA%B7%B8%EB%9E%98%EB%B0%8D_%EC%96%B8%EC%96%B4" TargetMode="External" /><Relationship Id="rId2" Type="http://schemas.openxmlformats.org/officeDocument/2006/relationships/image" Target="../media/image156.png"  /><Relationship Id="rId3" Type="http://schemas.openxmlformats.org/officeDocument/2006/relationships/image" Target="../media/image157.png"  /><Relationship Id="rId4" Type="http://schemas.openxmlformats.org/officeDocument/2006/relationships/hyperlink" Target="https://www.youtube.com/watch?v=aMNdM2FaJdE" TargetMode="External" /><Relationship Id="rId5" Type="http://schemas.openxmlformats.org/officeDocument/2006/relationships/hyperlink" Target="https://m.blog.naver.com/document0330/221971560457" TargetMode="External" /><Relationship Id="rId6" Type="http://schemas.openxmlformats.org/officeDocument/2006/relationships/hyperlink" Target="https://ko.wikipedia.org/wiki/%EA%B9%83_(%EC%86%8C%ED%94%84%ED%8A%B8%EC%9B%A8%EC%96%B4" TargetMode="External" /><Relationship Id="rId7" Type="http://schemas.openxmlformats.org/officeDocument/2006/relationships/hyperlink" Target="https://git-fork.com/" TargetMode="External" /><Relationship Id="rId8" Type="http://schemas.openxmlformats.org/officeDocument/2006/relationships/hyperlink" Target="https://www.bodnara.co.kr/bbs/article.html?num=119107" TargetMode="External" /><Relationship Id="rId9" Type="http://schemas.openxmlformats.org/officeDocument/2006/relationships/hyperlink" Target="https://m.blog.naver.com/chsmanager/220528359282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7.png"  /><Relationship Id="rId11" Type="http://schemas.openxmlformats.org/officeDocument/2006/relationships/image" Target="../media/image58.png"  /><Relationship Id="rId12" Type="http://schemas.openxmlformats.org/officeDocument/2006/relationships/image" Target="../media/image59.png"  /><Relationship Id="rId13" Type="http://schemas.openxmlformats.org/officeDocument/2006/relationships/image" Target="../media/image60.png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Relationship Id="rId5" Type="http://schemas.openxmlformats.org/officeDocument/2006/relationships/image" Target="../media/image52.png"  /><Relationship Id="rId6" Type="http://schemas.openxmlformats.org/officeDocument/2006/relationships/image" Target="../media/image53.png"  /><Relationship Id="rId7" Type="http://schemas.openxmlformats.org/officeDocument/2006/relationships/image" Target="../media/image54.png"  /><Relationship Id="rId8" Type="http://schemas.openxmlformats.org/officeDocument/2006/relationships/image" Target="../media/image55.png"  /><Relationship Id="rId9" Type="http://schemas.openxmlformats.org/officeDocument/2006/relationships/image" Target="../media/image5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Relationship Id="rId5" Type="http://schemas.openxmlformats.org/officeDocument/2006/relationships/image" Target="../media/image64.png"  /><Relationship Id="rId6" Type="http://schemas.openxmlformats.org/officeDocument/2006/relationships/image" Target="../media/image6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Relationship Id="rId5" Type="http://schemas.openxmlformats.org/officeDocument/2006/relationships/image" Target="../media/image69.png"  /><Relationship Id="rId6" Type="http://schemas.openxmlformats.org/officeDocument/2006/relationships/image" Target="../media/image7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Relationship Id="rId5" Type="http://schemas.openxmlformats.org/officeDocument/2006/relationships/image" Target="../media/image7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6.png"  /><Relationship Id="rId2" Type="http://schemas.openxmlformats.org/officeDocument/2006/relationships/image" Target="../media/image78.png"  /><Relationship Id="rId3" Type="http://schemas.openxmlformats.org/officeDocument/2006/relationships/image" Target="../media/image79.png"  /><Relationship Id="rId4" Type="http://schemas.openxmlformats.org/officeDocument/2006/relationships/image" Target="../media/image80.png"  /><Relationship Id="rId5" Type="http://schemas.openxmlformats.org/officeDocument/2006/relationships/image" Target="../media/image81.png"  /><Relationship Id="rId6" Type="http://schemas.openxmlformats.org/officeDocument/2006/relationships/image" Target="../media/image82.png"  /><Relationship Id="rId7" Type="http://schemas.openxmlformats.org/officeDocument/2006/relationships/image" Target="../media/image83.png"  /><Relationship Id="rId8" Type="http://schemas.openxmlformats.org/officeDocument/2006/relationships/image" Target="../media/image84.png"  /><Relationship Id="rId9" Type="http://schemas.openxmlformats.org/officeDocument/2006/relationships/image" Target="../media/image8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8478" y="4490181"/>
            <a:ext cx="13564824" cy="6850624"/>
            <a:chOff x="7848478" y="4490181"/>
            <a:chExt cx="13564824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48478" y="4490181"/>
              <a:ext cx="13564824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478" y="-293185"/>
            <a:ext cx="13564824" cy="6850624"/>
            <a:chOff x="7848478" y="-293185"/>
            <a:chExt cx="13564824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7848478" y="-293185"/>
              <a:ext cx="13564824" cy="68506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525" y="3170115"/>
            <a:ext cx="18211761" cy="73928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4592" y="6978275"/>
            <a:ext cx="1535895" cy="7618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7450" y="3393597"/>
            <a:ext cx="6390706" cy="1533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50068" y="8478583"/>
            <a:ext cx="2765023" cy="13409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38640" y="7520015"/>
            <a:ext cx="2775326" cy="761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9" y="673984"/>
            <a:ext cx="2598030" cy="1523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40194" y="2679618"/>
            <a:ext cx="6564568" cy="6564568"/>
            <a:chOff x="11740194" y="2679618"/>
            <a:chExt cx="6564568" cy="65645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0194" y="2679618"/>
              <a:ext cx="6564568" cy="65645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23254" y="2206711"/>
            <a:ext cx="1283805" cy="1116353"/>
            <a:chOff x="3423254" y="2206711"/>
            <a:chExt cx="1283805" cy="11163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3254" y="2206711"/>
              <a:ext cx="1283805" cy="11163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89838" y="3284969"/>
            <a:ext cx="3950638" cy="1272689"/>
            <a:chOff x="2089838" y="3284969"/>
            <a:chExt cx="3950638" cy="12726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9838" y="3284969"/>
              <a:ext cx="3950638" cy="12726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6030" y="2149570"/>
            <a:ext cx="1232731" cy="761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51743" y="6380952"/>
            <a:ext cx="10045271" cy="1281285"/>
            <a:chOff x="2051743" y="6380952"/>
            <a:chExt cx="10045271" cy="12812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1743" y="6380952"/>
              <a:ext cx="10045271" cy="128128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982" y="5638091"/>
            <a:ext cx="2726027" cy="7618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823688" y="3666229"/>
            <a:ext cx="2092305" cy="740571"/>
            <a:chOff x="12823688" y="3666229"/>
            <a:chExt cx="2092305" cy="740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300000">
              <a:off x="12823688" y="3666229"/>
              <a:ext cx="2092305" cy="740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91240" y="2441087"/>
            <a:ext cx="2907356" cy="7618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03335" y="8501325"/>
            <a:ext cx="3654004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812" y="4841766"/>
            <a:ext cx="6958312" cy="37683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921" y="1621263"/>
            <a:ext cx="7747534" cy="7536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9" y="673984"/>
            <a:ext cx="3504674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2697" y="3809659"/>
            <a:ext cx="3288680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8886" y="2438216"/>
            <a:ext cx="1961905" cy="1961905"/>
            <a:chOff x="1308886" y="2438216"/>
            <a:chExt cx="1961905" cy="19619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8886" y="2438216"/>
              <a:ext cx="1961905" cy="19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0952" y="2450023"/>
            <a:ext cx="2321307" cy="969145"/>
            <a:chOff x="8540952" y="2450023"/>
            <a:chExt cx="2321307" cy="9691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0952" y="2450023"/>
              <a:ext cx="2321307" cy="9691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5116" y="2361905"/>
            <a:ext cx="2038216" cy="2038216"/>
            <a:chOff x="11205116" y="2361905"/>
            <a:chExt cx="2038216" cy="20382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5116" y="2361905"/>
              <a:ext cx="2038216" cy="20382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95716" y="3809659"/>
            <a:ext cx="2289467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32697" y="6350811"/>
            <a:ext cx="2020521" cy="761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8886" y="5142857"/>
            <a:ext cx="1961905" cy="1798413"/>
            <a:chOff x="1308886" y="5142857"/>
            <a:chExt cx="1961905" cy="17984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8886" y="5142857"/>
              <a:ext cx="1961905" cy="17984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97710" y="5142857"/>
            <a:ext cx="2064548" cy="1798415"/>
            <a:chOff x="8797710" y="5142857"/>
            <a:chExt cx="2064548" cy="17984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97710" y="5142857"/>
              <a:ext cx="2064548" cy="17984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95716" y="6350811"/>
            <a:ext cx="2718408" cy="7618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205116" y="5142857"/>
            <a:ext cx="2064548" cy="1798415"/>
            <a:chOff x="11205116" y="5142857"/>
            <a:chExt cx="2064548" cy="17984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05116" y="5142857"/>
              <a:ext cx="2064548" cy="17984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171" y="8021813"/>
            <a:ext cx="2582889" cy="1844841"/>
            <a:chOff x="1023171" y="8021813"/>
            <a:chExt cx="2582889" cy="184484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3171" y="8021813"/>
              <a:ext cx="2582889" cy="18448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32697" y="8717119"/>
            <a:ext cx="1069688" cy="7618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05116" y="7755153"/>
            <a:ext cx="2038216" cy="2038216"/>
            <a:chOff x="11205116" y="7755153"/>
            <a:chExt cx="2038216" cy="20382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05116" y="7755153"/>
              <a:ext cx="2038216" cy="20382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95716" y="8717116"/>
            <a:ext cx="815600" cy="7618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576" y="4841152"/>
            <a:ext cx="7614547" cy="48989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922" y="1621265"/>
            <a:ext cx="7747529" cy="75367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8" y="673984"/>
            <a:ext cx="9965478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030" y="2034868"/>
            <a:ext cx="4684460" cy="7618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030" y="4041649"/>
            <a:ext cx="4022381" cy="76188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6030" y="5976754"/>
            <a:ext cx="4563320" cy="761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6030" y="7948011"/>
            <a:ext cx="4946168" cy="7618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576" y="4841157"/>
            <a:ext cx="7614547" cy="37683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922" y="1621265"/>
            <a:ext cx="7747529" cy="75367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8" y="673984"/>
            <a:ext cx="5119879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352710" y="-1437983"/>
            <a:ext cx="30991135" cy="143712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576" y="4841157"/>
            <a:ext cx="8511022" cy="37683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922" y="1621265"/>
            <a:ext cx="7747529" cy="7536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8" y="673984"/>
            <a:ext cx="6536988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030" y="1996127"/>
            <a:ext cx="10549375" cy="38322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030" y="5987259"/>
            <a:ext cx="13164776" cy="26132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576" y="4841157"/>
            <a:ext cx="8263816" cy="37683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922" y="1621265"/>
            <a:ext cx="7747529" cy="7536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8723810"/>
            <a:ext cx="18285714" cy="1561905"/>
            <a:chOff x="0" y="8723810"/>
            <a:chExt cx="18285714" cy="1561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02125" y="3916638"/>
            <a:ext cx="789275" cy="501422"/>
            <a:chOff x="12502125" y="3916638"/>
            <a:chExt cx="789275" cy="501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2134761" y="3693201"/>
              <a:ext cx="1578551" cy="100284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2502125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39286" y="3916638"/>
            <a:ext cx="789275" cy="501422"/>
            <a:chOff x="4639286" y="3916638"/>
            <a:chExt cx="789275" cy="501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4271922" y="3693201"/>
              <a:ext cx="1578551" cy="100284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4639286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0264" y="3916638"/>
            <a:ext cx="789275" cy="501422"/>
            <a:chOff x="1090264" y="3916638"/>
            <a:chExt cx="789275" cy="5014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722900" y="3693201"/>
              <a:ext cx="1578551" cy="100284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700000">
              <a:off x="1090264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33797" y="3916638"/>
            <a:ext cx="789275" cy="501422"/>
            <a:chOff x="8633797" y="3916638"/>
            <a:chExt cx="789275" cy="5014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8266433" y="3693201"/>
              <a:ext cx="1578551" cy="100284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8633797" y="3916638"/>
              <a:ext cx="789275" cy="50142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49006" y="3619593"/>
            <a:ext cx="1123181" cy="121901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32239" y="3649267"/>
            <a:ext cx="1037141" cy="12190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91252" y="3630964"/>
            <a:ext cx="1037141" cy="121901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2152" y="3630970"/>
            <a:ext cx="1123181" cy="121901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77736" y="3883830"/>
            <a:ext cx="3641204" cy="60950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18973" y="3883049"/>
            <a:ext cx="2180822" cy="60950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65915" y="3894468"/>
            <a:ext cx="1251931" cy="6095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13484" y="3883839"/>
            <a:ext cx="1251931" cy="6095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0264" y="6129429"/>
            <a:ext cx="789275" cy="501422"/>
            <a:chOff x="1090264" y="6129429"/>
            <a:chExt cx="789275" cy="50142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2700000">
              <a:off x="722900" y="5905992"/>
              <a:ext cx="1578551" cy="100284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2700000">
              <a:off x="1090264" y="6129429"/>
              <a:ext cx="789275" cy="50142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88710" y="5862059"/>
            <a:ext cx="1037141" cy="121901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969954" y="6087106"/>
            <a:ext cx="1915076" cy="61903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639286" y="6110381"/>
            <a:ext cx="789275" cy="501422"/>
            <a:chOff x="4639286" y="6110381"/>
            <a:chExt cx="789275" cy="50142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2700000">
              <a:off x="4271922" y="5886944"/>
              <a:ext cx="1578551" cy="1002844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700000">
              <a:off x="4639286" y="6110381"/>
              <a:ext cx="789275" cy="50142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486164" y="5813336"/>
            <a:ext cx="1123181" cy="121901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514896" y="6077576"/>
            <a:ext cx="2446567" cy="60950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633797" y="6148477"/>
            <a:ext cx="789275" cy="501422"/>
            <a:chOff x="8633797" y="6148477"/>
            <a:chExt cx="789275" cy="50142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2700000">
              <a:off x="8266433" y="5925039"/>
              <a:ext cx="1578551" cy="1002844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2700000">
              <a:off x="8633797" y="6148477"/>
              <a:ext cx="789275" cy="501422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532242" y="5881107"/>
            <a:ext cx="1037141" cy="121901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513486" y="6115677"/>
            <a:ext cx="2180822" cy="6095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02125" y="6129429"/>
            <a:ext cx="789275" cy="501422"/>
            <a:chOff x="12502125" y="6129429"/>
            <a:chExt cx="789275" cy="50142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2700000">
              <a:off x="12134761" y="5905992"/>
              <a:ext cx="1578551" cy="1002844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2700000">
              <a:off x="12502125" y="6129429"/>
              <a:ext cx="789275" cy="5014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435042" y="5832383"/>
            <a:ext cx="1037141" cy="121901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377736" y="6096620"/>
            <a:ext cx="1251931" cy="60950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465" y="384138"/>
            <a:ext cx="5387843" cy="37683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8" y="673984"/>
            <a:ext cx="3702769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352710" y="1161946"/>
            <a:ext cx="30991135" cy="94727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8" y="673984"/>
            <a:ext cx="2087570" cy="15237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3171" y="1851056"/>
            <a:ext cx="16185384" cy="8514763"/>
            <a:chOff x="1023171" y="1851056"/>
            <a:chExt cx="16185384" cy="851476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171" y="1851056"/>
              <a:ext cx="16185384" cy="8514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308" y="4860527"/>
            <a:ext cx="7115211" cy="37683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922" y="1621265"/>
            <a:ext cx="7747529" cy="75367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3">
    <p:bg>
      <p:bgPr shadeToTitle="0">
        <a:solidFill>
          <a:srgbClr val="e7e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8888" y="673984"/>
            <a:ext cx="3504679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6030" y="1793916"/>
            <a:ext cx="228566" cy="87616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66797" y="1943096"/>
            <a:ext cx="15544800" cy="80086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600"/>
              <a:t>(게임소개 p.6)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와우 스크린샷 : </a:t>
            </a:r>
            <a:r>
              <a:rPr lang="en-US" altLang="en-US" sz="2600">
                <a:hlinkClick r:id="rId4"/>
              </a:rPr>
              <a:t>https://www.youtube.com/watch?v=aMNdM2FaJdE</a:t>
            </a:r>
            <a:endParaRPr lang="en-US" altLang="en-US" sz="2600"/>
          </a:p>
          <a:p>
            <a:pPr>
              <a:defRPr/>
            </a:pPr>
            <a:endParaRPr lang="en-US" altLang="en-US" sz="2600"/>
          </a:p>
          <a:p>
            <a:pPr>
              <a:defRPr/>
            </a:pPr>
            <a:r>
              <a:rPr lang="en-US" altLang="en-US" sz="2600"/>
              <a:t>(개발환경 p.11)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비쥬얼 스튜디오 : </a:t>
            </a:r>
            <a:r>
              <a:rPr lang="en-US" altLang="en-US" sz="2600">
                <a:hlinkClick r:id="rId5"/>
              </a:rPr>
              <a:t>https://m.blog.naver.com/document0330/221971560457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깃 : </a:t>
            </a:r>
            <a:r>
              <a:rPr lang="en-US" altLang="en-US" sz="2600">
                <a:hlinkClick r:id="rId6"/>
              </a:rPr>
              <a:t>https://ko.wikipedia.org/wiki/%EA%B9%83_(%EC%86%8C%ED%94%84%ED%8A%B8%EC%9B%A8%EC%96%B4</a:t>
            </a:r>
            <a:r>
              <a:rPr lang="en-US" altLang="en-US" sz="2600"/>
              <a:t>)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깃포크 : </a:t>
            </a:r>
            <a:r>
              <a:rPr lang="en-US" altLang="en-US" sz="2600">
                <a:hlinkClick r:id="rId7"/>
              </a:rPr>
              <a:t>https://git-fork.com/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Direct X : </a:t>
            </a:r>
            <a:r>
              <a:rPr lang="en-US" altLang="en-US" sz="2600">
                <a:hlinkClick r:id="rId8"/>
              </a:rPr>
              <a:t>https://www.bodnara.co.kr/bbs/article.html?num=119107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MS SQL : </a:t>
            </a:r>
            <a:r>
              <a:rPr lang="en-US" altLang="en-US" sz="2600">
                <a:hlinkClick r:id="rId9"/>
              </a:rPr>
              <a:t>https://m.blog.naver.com/chsmanager/220528359282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SSMS : </a:t>
            </a:r>
            <a:r>
              <a:rPr lang="en-US" altLang="en-US" sz="2600">
                <a:hlinkClick r:id="rId10"/>
              </a:rPr>
              <a:t>https://www.esoftner.com/database/sql-server-management-studio-download/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Unity : </a:t>
            </a:r>
            <a:r>
              <a:rPr lang="en-US" altLang="en-US" sz="2600">
                <a:hlinkClick r:id="rId11"/>
              </a:rPr>
              <a:t>https://www.google.com/url?sa=i&amp;url=https%3A%2F%2Funity.com%2Fkr&amp;psig=AOvVaw0v6MEQ5wcmOboawPVWVnEZ&amp;ust=1639202842700000&amp;source=images&amp;cd=vfe&amp;ved=0CAsQjRxqFwoTCIigoM3I2PQCFQAAAAAdAAAAABAD</a:t>
            </a:r>
            <a:endParaRPr lang="en-US" altLang="en-US" sz="2600"/>
          </a:p>
          <a:p>
            <a:pPr>
              <a:defRPr/>
            </a:pPr>
            <a:r>
              <a:rPr lang="en-US" altLang="en-US" sz="2600"/>
              <a:t>LUA : </a:t>
            </a:r>
            <a:r>
              <a:rPr lang="en-US" altLang="en-US" sz="2600">
                <a:hlinkClick r:id="rId12"/>
              </a:rPr>
              <a:t>https://ko.wikipedia.org/wiki/%EB%A3%A8%EC%95%84_(%ED%94%84%EB%A1%9C%EA%B7%B8%EB%9E%98%EB%B0%8D_%EC%96%B8%EC%96%B4</a:t>
            </a:r>
            <a:r>
              <a:rPr lang="en-US" altLang="en-US" sz="2600"/>
              <a:t>)</a:t>
            </a:r>
            <a:endParaRPr lang="en-US" altLang="en-US" sz="2600"/>
          </a:p>
          <a:p>
            <a:pPr>
              <a:defRPr/>
            </a:pPr>
            <a:endParaRPr lang="en-US" altLang="en-US" sz="2600"/>
          </a:p>
          <a:p>
            <a:pPr>
              <a:defRPr/>
            </a:pPr>
            <a:r>
              <a:rPr lang="ko-KR" altLang="en-US" sz="2600"/>
              <a:t>그 외 이미지는 직접 제작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2071" y="4938004"/>
            <a:ext cx="6045053" cy="37683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917" y="1621266"/>
            <a:ext cx="7747532" cy="7536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939" y="5893041"/>
            <a:ext cx="6023383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8889" y="2007317"/>
            <a:ext cx="5086577" cy="1523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0609" y="3965488"/>
            <a:ext cx="2932041" cy="6095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1000" y="3292383"/>
            <a:ext cx="2961690" cy="7376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9657" y="7691746"/>
            <a:ext cx="2932041" cy="60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0047" y="7018641"/>
            <a:ext cx="2961690" cy="7376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20004" y="5893041"/>
            <a:ext cx="6023383" cy="15237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00956" y="2007317"/>
            <a:ext cx="5086577" cy="15237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2674" y="3965488"/>
            <a:ext cx="2932041" cy="6095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03065" y="3292383"/>
            <a:ext cx="2961690" cy="7376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31722" y="7691746"/>
            <a:ext cx="2932041" cy="6095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22112" y="7018641"/>
            <a:ext cx="2961690" cy="7376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090" y="4613194"/>
            <a:ext cx="8188315" cy="37683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921" y="1621263"/>
            <a:ext cx="7747534" cy="7536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241" y="502555"/>
            <a:ext cx="10437072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241" y="1816841"/>
            <a:ext cx="4418937" cy="1523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241" y="3028574"/>
            <a:ext cx="4483697" cy="1523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0524" y="4457143"/>
            <a:ext cx="9853968" cy="5542857"/>
            <a:chOff x="850524" y="4457143"/>
            <a:chExt cx="9853968" cy="55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524" y="4457143"/>
              <a:ext cx="9853968" cy="55428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57144" y="9409539"/>
            <a:ext cx="5748428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793" y="521603"/>
            <a:ext cx="3504674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911" y="1835863"/>
            <a:ext cx="13766578" cy="30488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0793" y="5028574"/>
            <a:ext cx="3504674" cy="15237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911" y="6380930"/>
            <a:ext cx="11727678" cy="3811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9" y="673984"/>
            <a:ext cx="4860831" cy="1523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312076"/>
            <a:ext cx="7913172" cy="10092974"/>
            <a:chOff x="9142857" y="312076"/>
            <a:chExt cx="7913172" cy="100929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312076"/>
              <a:ext cx="7913172" cy="100929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006" y="2121577"/>
            <a:ext cx="7335467" cy="38110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89" y="673984"/>
            <a:ext cx="5828426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006" y="1988240"/>
            <a:ext cx="3565979" cy="7622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5692" y="1988244"/>
            <a:ext cx="2819018" cy="76220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6006" y="5999977"/>
            <a:ext cx="3151339" cy="7622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85692" y="5999977"/>
            <a:ext cx="4562944" cy="7622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4125" y="2754239"/>
            <a:ext cx="3069790" cy="30475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5715" y="2754239"/>
            <a:ext cx="3069790" cy="30475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4125" y="6822934"/>
            <a:ext cx="3069790" cy="30475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5715" y="6822934"/>
            <a:ext cx="3069790" cy="3047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29</ep:Words>
  <ep:PresentationFormat>On-screen Show (4:3)</ep:PresentationFormat>
  <ep:Paragraphs>12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2021-12-10T16:56:59.000</dcterms:created>
  <dc:creator>officegen</dc:creator>
  <cp:lastModifiedBy>Lenovo</cp:lastModifiedBy>
  <dcterms:modified xsi:type="dcterms:W3CDTF">2021-12-10T08:27:02.556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