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3.png"/><Relationship Id="rId18" Type="http://schemas.openxmlformats.org/officeDocument/2006/relationships/image" Target="../media/image116.png"/><Relationship Id="rId3" Type="http://schemas.openxmlformats.org/officeDocument/2006/relationships/image" Target="../media/image119.png"/><Relationship Id="rId21" Type="http://schemas.openxmlformats.org/officeDocument/2006/relationships/hyperlink" Target="https://youtu.be/eT9Fdu3ddNI" TargetMode="External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5.png"/><Relationship Id="rId2" Type="http://schemas.openxmlformats.org/officeDocument/2006/relationships/image" Target="../media/image99.png"/><Relationship Id="rId16" Type="http://schemas.openxmlformats.org/officeDocument/2006/relationships/image" Target="../media/image124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22.png"/><Relationship Id="rId5" Type="http://schemas.openxmlformats.org/officeDocument/2006/relationships/image" Target="../media/image120.png"/><Relationship Id="rId15" Type="http://schemas.openxmlformats.org/officeDocument/2006/relationships/image" Target="../media/image113.png"/><Relationship Id="rId10" Type="http://schemas.openxmlformats.org/officeDocument/2006/relationships/image" Target="../media/image107.png"/><Relationship Id="rId19" Type="http://schemas.openxmlformats.org/officeDocument/2006/relationships/image" Target="../media/image9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hyperlink" Target="https://youtube.com/shorts/27nQXO0RWWQ" TargetMode="External"/><Relationship Id="rId3" Type="http://schemas.openxmlformats.org/officeDocument/2006/relationships/image" Target="../media/image130.png"/><Relationship Id="rId7" Type="http://schemas.openxmlformats.org/officeDocument/2006/relationships/image" Target="../media/image133.png"/><Relationship Id="rId12" Type="http://schemas.openxmlformats.org/officeDocument/2006/relationships/hyperlink" Target="https://youtu.be/yiqiwSpOaDA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hyperlink" Target="https://youtu.be/VSnh-Jn93oE" TargetMode="External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98.png"/><Relationship Id="rId9" Type="http://schemas.openxmlformats.org/officeDocument/2006/relationships/image" Target="../media/image1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26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9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21" Type="http://schemas.openxmlformats.org/officeDocument/2006/relationships/hyperlink" Target="https://github.com/hjs0913/SSU" TargetMode="External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hyperlink" Target="https://www.youtube.com/watch?v=p7UMAAfEVRw&amp;list=PLplIhs0tvklkFJdDUSKccheD4yU3e6xhG&amp;index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1247" y="2814803"/>
            <a:ext cx="1061444" cy="4634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5978" y="9132617"/>
            <a:ext cx="6081823" cy="6502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392" y="5597954"/>
            <a:ext cx="2473889" cy="6719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127" y="2496535"/>
            <a:ext cx="13626426" cy="3661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2350650" cy="8947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65448" y="3637982"/>
            <a:ext cx="526635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0572" y="3637982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65448" y="4745658"/>
            <a:ext cx="458254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20477" y="4745658"/>
            <a:ext cx="2011873" cy="12959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65448" y="7007801"/>
            <a:ext cx="3179920" cy="13388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69514" y="3988259"/>
            <a:ext cx="7655940" cy="5180748"/>
            <a:chOff x="1069514" y="3988259"/>
            <a:chExt cx="7655940" cy="518074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9514" y="3988259"/>
              <a:ext cx="7655940" cy="5180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AA7813-8164-38CF-02F1-050B51251C4A}"/>
              </a:ext>
            </a:extLst>
          </p:cNvPr>
          <p:cNvSpPr txBox="1"/>
          <p:nvPr/>
        </p:nvSpPr>
        <p:spPr>
          <a:xfrm>
            <a:off x="9054017" y="9066038"/>
            <a:ext cx="3366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https://youtu.be/eT9Fdu3ddNI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584" y="8519307"/>
            <a:ext cx="4217168" cy="8816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9470" y="663876"/>
            <a:ext cx="12215041" cy="7717209"/>
            <a:chOff x="829470" y="663876"/>
            <a:chExt cx="12215041" cy="77172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470" y="663876"/>
              <a:ext cx="12215041" cy="77172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20612" y="3743643"/>
            <a:ext cx="4278111" cy="88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00153" y="3815605"/>
            <a:ext cx="5454744" cy="493714"/>
            <a:chOff x="7900153" y="3815605"/>
            <a:chExt cx="5454744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0153" y="3815605"/>
              <a:ext cx="5454744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00002" y="1698297"/>
            <a:ext cx="1374298" cy="8414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9514" y="7212597"/>
            <a:ext cx="3906100" cy="3669366"/>
            <a:chOff x="1069514" y="7212597"/>
            <a:chExt cx="3906100" cy="3669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514" y="7212597"/>
              <a:ext cx="3906100" cy="366936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5614" y="8057494"/>
            <a:ext cx="5307519" cy="10257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514" y="2915593"/>
            <a:ext cx="5705630" cy="3267326"/>
            <a:chOff x="1069514" y="2915593"/>
            <a:chExt cx="5705630" cy="32673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514" y="2915593"/>
              <a:ext cx="5705630" cy="32673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3801" y="6137211"/>
            <a:ext cx="6393996" cy="6088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50881" y="2915593"/>
            <a:ext cx="4756394" cy="4927429"/>
            <a:chOff x="7650881" y="2915593"/>
            <a:chExt cx="4756394" cy="4927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0881" y="2915593"/>
              <a:ext cx="4756394" cy="49274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61525" y="3149192"/>
            <a:ext cx="5587843" cy="10257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0F975E-1886-D8B0-9F7F-BB121E21B7A0}"/>
              </a:ext>
            </a:extLst>
          </p:cNvPr>
          <p:cNvSpPr txBox="1"/>
          <p:nvPr/>
        </p:nvSpPr>
        <p:spPr>
          <a:xfrm>
            <a:off x="1149050" y="6541558"/>
            <a:ext cx="304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1"/>
              </a:rPr>
              <a:t>https://youtu.be/VSnh-Jn93oE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A9624-276A-BF8D-273D-966F5FEA4E26}"/>
              </a:ext>
            </a:extLst>
          </p:cNvPr>
          <p:cNvSpPr txBox="1"/>
          <p:nvPr/>
        </p:nvSpPr>
        <p:spPr>
          <a:xfrm>
            <a:off x="4191000" y="6595197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21.07~21.08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C70EF-179C-7F58-7248-F87EB2224231}"/>
              </a:ext>
            </a:extLst>
          </p:cNvPr>
          <p:cNvSpPr txBox="1"/>
          <p:nvPr/>
        </p:nvSpPr>
        <p:spPr>
          <a:xfrm>
            <a:off x="5062548" y="8926399"/>
            <a:ext cx="3125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2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53CBE-AF4E-C3A1-F0F8-8452E687AD6A}"/>
              </a:ext>
            </a:extLst>
          </p:cNvPr>
          <p:cNvSpPr txBox="1"/>
          <p:nvPr/>
        </p:nvSpPr>
        <p:spPr>
          <a:xfrm>
            <a:off x="5087703" y="9333846"/>
            <a:ext cx="5208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21.05~21.06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2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UI, </a:t>
            </a:r>
            <a:r>
              <a:rPr lang="ko-KR" altLang="en-US" sz="1400" dirty="0"/>
              <a:t>목록</a:t>
            </a:r>
            <a:r>
              <a:rPr lang="en-US" altLang="ko-KR" sz="1400" dirty="0"/>
              <a:t>/</a:t>
            </a:r>
            <a:r>
              <a:rPr lang="ko-KR" altLang="en-US" sz="1400" dirty="0"/>
              <a:t>결과 박스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카테고리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텔레그램</a:t>
            </a:r>
            <a:r>
              <a:rPr lang="ko-KR" altLang="en-US" sz="1400" dirty="0"/>
              <a:t> 연동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CBD2-521C-9A9A-2A30-FDE8E4539091}"/>
              </a:ext>
            </a:extLst>
          </p:cNvPr>
          <p:cNvSpPr txBox="1"/>
          <p:nvPr/>
        </p:nvSpPr>
        <p:spPr>
          <a:xfrm>
            <a:off x="12545919" y="3990303"/>
            <a:ext cx="47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13"/>
              </a:rPr>
              <a:t>https://youtube.com/shorts/27nQXO0RWWQ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99ECF-7B14-5123-1B6A-6E8127A8B64E}"/>
              </a:ext>
            </a:extLst>
          </p:cNvPr>
          <p:cNvSpPr txBox="1"/>
          <p:nvPr/>
        </p:nvSpPr>
        <p:spPr>
          <a:xfrm>
            <a:off x="12545918" y="4331424"/>
            <a:ext cx="52086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개발 기간 </a:t>
            </a:r>
            <a:r>
              <a:rPr lang="en-US" altLang="ko-KR" sz="1400" dirty="0"/>
              <a:t>: 21.10~21.12</a:t>
            </a:r>
          </a:p>
          <a:p>
            <a:r>
              <a:rPr lang="ko-KR" altLang="en-US" sz="1400" dirty="0"/>
              <a:t>개발 인원 </a:t>
            </a:r>
            <a:r>
              <a:rPr lang="en-US" altLang="ko-KR" sz="1400" dirty="0"/>
              <a:t>: 3</a:t>
            </a:r>
            <a:r>
              <a:rPr lang="ko-KR" altLang="en-US" sz="1400" dirty="0"/>
              <a:t>인</a:t>
            </a:r>
            <a:endParaRPr lang="en-US" altLang="ko-KR" sz="1400" dirty="0"/>
          </a:p>
          <a:p>
            <a:r>
              <a:rPr lang="ko-KR" altLang="en-US" sz="1400" dirty="0"/>
              <a:t>역할</a:t>
            </a:r>
            <a:r>
              <a:rPr lang="en-US" altLang="ko-KR" sz="1400" dirty="0"/>
              <a:t> :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서버에서 보낸 데이터를 클라이언트에서 처리하는 코드 구현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클라이언트에서 서버로 패킷을 전송하는 코드 구현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5226" y="933120"/>
              <a:ext cx="12597696" cy="629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726" y="3999077"/>
              <a:ext cx="8569172" cy="6296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7850" y="3885830"/>
            <a:ext cx="927518" cy="6767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67389" y="3629808"/>
            <a:ext cx="2550293" cy="25500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1505" y="4169471"/>
            <a:ext cx="2276196" cy="138129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89" y="3716416"/>
            <a:ext cx="2340770" cy="25500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31658" y="6071374"/>
            <a:ext cx="4266667" cy="63443"/>
            <a:chOff x="1731658" y="6071374"/>
            <a:chExt cx="4266667" cy="634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31658" y="6071374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2901" y="6069424"/>
            <a:ext cx="4266667" cy="63443"/>
            <a:chOff x="12192901" y="6069424"/>
            <a:chExt cx="4266667" cy="634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2901" y="6069424"/>
              <a:ext cx="4266667" cy="634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140" y="763121"/>
            <a:ext cx="3918767" cy="26582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5716" y="3886916"/>
            <a:ext cx="917994" cy="65731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4055" y="3717503"/>
            <a:ext cx="2559817" cy="2550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09524" y="6072461"/>
            <a:ext cx="4266667" cy="63443"/>
            <a:chOff x="7009524" y="6072461"/>
            <a:chExt cx="4266667" cy="634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7009524" y="6072461"/>
              <a:ext cx="4266667" cy="634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8572" y="4594420"/>
            <a:ext cx="1468358" cy="840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571460" cy="32408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6276398" cy="91291"/>
            <a:chOff x="1069514" y="2674374"/>
            <a:chExt cx="627639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627639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43021" y="3124068"/>
            <a:ext cx="4529441" cy="8992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74157" y="3815820"/>
            <a:ext cx="1200925" cy="4249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711590" y="4205962"/>
            <a:ext cx="1451932" cy="91291"/>
            <a:chOff x="8711590" y="4205962"/>
            <a:chExt cx="1451932" cy="912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8711590" y="4205962"/>
              <a:ext cx="1451932" cy="912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4161" y="4380384"/>
            <a:ext cx="1482391" cy="186812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73305" y="3815820"/>
            <a:ext cx="618306" cy="4249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10706" y="4205958"/>
            <a:ext cx="1451932" cy="91291"/>
            <a:chOff x="11310706" y="4205958"/>
            <a:chExt cx="1451932" cy="91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10706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3328" y="4380386"/>
            <a:ext cx="1271706" cy="140810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85522" y="3815815"/>
            <a:ext cx="646877" cy="4249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22939" y="4205958"/>
            <a:ext cx="1451932" cy="91291"/>
            <a:chOff x="13722939" y="4205958"/>
            <a:chExt cx="1451932" cy="912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3722939" y="4205958"/>
              <a:ext cx="1451932" cy="912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85522" y="4380377"/>
            <a:ext cx="1182306" cy="140810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47845" y="3124069"/>
            <a:ext cx="1256536" cy="9205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8981" y="3815824"/>
            <a:ext cx="4750810" cy="186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1863819" cy="91291"/>
            <a:chOff x="1069514" y="2674374"/>
            <a:chExt cx="11863819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1863819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8304" y="1945228"/>
            <a:ext cx="397923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2660" y="3641611"/>
            <a:ext cx="720291" cy="5226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34088" y="4107830"/>
            <a:ext cx="557892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68380" y="4050819"/>
            <a:ext cx="609356" cy="91291"/>
            <a:chOff x="5168380" y="4050819"/>
            <a:chExt cx="609356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168380" y="4050819"/>
              <a:ext cx="609356" cy="912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1983" y="3057911"/>
            <a:ext cx="2858540" cy="4013000"/>
            <a:chOff x="1661983" y="3057911"/>
            <a:chExt cx="2858540" cy="40130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1983" y="3057911"/>
              <a:ext cx="2858540" cy="401300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50147" y="3641611"/>
            <a:ext cx="720291" cy="5226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61589" y="4107830"/>
            <a:ext cx="986778" cy="394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95866" y="4050819"/>
            <a:ext cx="609356" cy="91291"/>
            <a:chOff x="12595866" y="4050819"/>
            <a:chExt cx="609356" cy="9129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595866" y="4050819"/>
              <a:ext cx="609356" cy="9129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72385" y="4877018"/>
            <a:ext cx="1383719" cy="6110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3813" y="5343237"/>
            <a:ext cx="557892" cy="4531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118105" y="5286227"/>
            <a:ext cx="1239060" cy="91291"/>
            <a:chOff x="5118105" y="5286227"/>
            <a:chExt cx="1239060" cy="9129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118105" y="5286227"/>
              <a:ext cx="1239060" cy="9129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07290" y="4857971"/>
            <a:ext cx="1383719" cy="6110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18455" y="5317588"/>
            <a:ext cx="1045743" cy="4612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3009" y="5267180"/>
            <a:ext cx="1239060" cy="91291"/>
            <a:chOff x="12653009" y="5267180"/>
            <a:chExt cx="1239060" cy="912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653009" y="5267180"/>
              <a:ext cx="1239060" cy="912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96953" y="7204085"/>
            <a:ext cx="996824" cy="6163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08382" y="7684782"/>
            <a:ext cx="2762739" cy="8816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42669" y="7627772"/>
            <a:ext cx="864302" cy="91291"/>
            <a:chOff x="1842669" y="7627772"/>
            <a:chExt cx="864302" cy="912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842669" y="7627772"/>
              <a:ext cx="864302" cy="912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12887" y="4796076"/>
            <a:ext cx="1650364" cy="3377652"/>
            <a:chOff x="12512887" y="4796076"/>
            <a:chExt cx="1650364" cy="33776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2512887" y="4796076"/>
              <a:ext cx="1650364" cy="33776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22701" y="2961229"/>
            <a:ext cx="3700313" cy="4206363"/>
            <a:chOff x="8422701" y="2961229"/>
            <a:chExt cx="3700313" cy="42063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22701" y="2961229"/>
              <a:ext cx="3700313" cy="42063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10628" y="5188279"/>
            <a:ext cx="2802209" cy="2094651"/>
            <a:chOff x="4610628" y="5188279"/>
            <a:chExt cx="2802209" cy="209465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980000">
              <a:off x="4610628" y="5188279"/>
              <a:ext cx="2802209" cy="209465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59829" y="8498666"/>
            <a:ext cx="996824" cy="6163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71258" y="8979363"/>
            <a:ext cx="3183492" cy="8816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5542" y="8922353"/>
            <a:ext cx="864302" cy="91291"/>
            <a:chOff x="1805542" y="8922353"/>
            <a:chExt cx="864302" cy="9129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805542" y="8922353"/>
              <a:ext cx="864302" cy="9129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072382" y="7204085"/>
            <a:ext cx="996824" cy="61636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083810" y="7684782"/>
            <a:ext cx="2762739" cy="88169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118098" y="7627772"/>
            <a:ext cx="864302" cy="91291"/>
            <a:chOff x="5118098" y="7627772"/>
            <a:chExt cx="864302" cy="9129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5118098" y="7627772"/>
              <a:ext cx="864302" cy="91291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072382" y="8506285"/>
            <a:ext cx="2031024" cy="616367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083810" y="8986982"/>
            <a:ext cx="3663387" cy="88169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118098" y="8929972"/>
            <a:ext cx="1855539" cy="91291"/>
            <a:chOff x="5118098" y="8929972"/>
            <a:chExt cx="1855539" cy="9129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5118098" y="8929972"/>
              <a:ext cx="1855539" cy="9129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62840" y="7249895"/>
            <a:ext cx="996824" cy="616367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374268" y="7730591"/>
            <a:ext cx="2532387" cy="88169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408556" y="7673582"/>
            <a:ext cx="864302" cy="91291"/>
            <a:chOff x="9408556" y="7673582"/>
            <a:chExt cx="864302" cy="91291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9408556" y="7673582"/>
              <a:ext cx="864302" cy="91291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25716" y="8544476"/>
            <a:ext cx="996824" cy="61636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337144" y="9025172"/>
            <a:ext cx="2072578" cy="88169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71429" y="8968163"/>
            <a:ext cx="864302" cy="91291"/>
            <a:chOff x="9371429" y="8968163"/>
            <a:chExt cx="864302" cy="9129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9371429" y="8968163"/>
              <a:ext cx="864302" cy="9129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638268" y="7249895"/>
            <a:ext cx="996824" cy="616367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649715" y="7730591"/>
            <a:ext cx="3163178" cy="88169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2683985" y="7673582"/>
            <a:ext cx="864302" cy="91291"/>
            <a:chOff x="12683985" y="7673582"/>
            <a:chExt cx="864302" cy="9129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2683985" y="7673582"/>
              <a:ext cx="864302" cy="91291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38268" y="8552095"/>
            <a:ext cx="2031024" cy="616367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649715" y="9032791"/>
            <a:ext cx="3041311" cy="881692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2683985" y="8975782"/>
            <a:ext cx="1855539" cy="91291"/>
            <a:chOff x="12683985" y="8975782"/>
            <a:chExt cx="1855539" cy="9129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2683985" y="8975782"/>
              <a:ext cx="1855539" cy="91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1673343" cy="91291"/>
            <a:chOff x="1069514" y="2674374"/>
            <a:chExt cx="11673343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1673343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6322" y="2009921"/>
            <a:ext cx="535924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2839" y="3556202"/>
            <a:ext cx="1640443" cy="5226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4268" y="4022411"/>
            <a:ext cx="2043787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98549" y="3965406"/>
            <a:ext cx="1953832" cy="91291"/>
            <a:chOff x="2198549" y="3965406"/>
            <a:chExt cx="1953832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2198549" y="3965406"/>
              <a:ext cx="1953832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93040" y="3594297"/>
            <a:ext cx="599215" cy="6110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04468" y="4060507"/>
            <a:ext cx="2408063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38747" y="4003498"/>
            <a:ext cx="802589" cy="135369"/>
            <a:chOff x="5538747" y="4003498"/>
            <a:chExt cx="802589" cy="1353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538747" y="4003498"/>
              <a:ext cx="802589" cy="13536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7197" y="3594297"/>
            <a:ext cx="651596" cy="6110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08625" y="4060507"/>
            <a:ext cx="2408063" cy="4531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42857" y="4003495"/>
            <a:ext cx="802589" cy="135369"/>
            <a:chOff x="9142857" y="4003495"/>
            <a:chExt cx="802589" cy="1353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9142857" y="4003495"/>
              <a:ext cx="802589" cy="1353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73796" y="3598996"/>
            <a:ext cx="1000586" cy="52268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85224" y="4065205"/>
            <a:ext cx="2468778" cy="4531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19499" y="4008195"/>
            <a:ext cx="802589" cy="135369"/>
            <a:chOff x="12519499" y="4008195"/>
            <a:chExt cx="802589" cy="1353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519499" y="4008195"/>
              <a:ext cx="802589" cy="1353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52847" y="4927515"/>
            <a:ext cx="1000586" cy="52268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64275" y="5393724"/>
            <a:ext cx="2599578" cy="4531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98552" y="5336714"/>
            <a:ext cx="802589" cy="135369"/>
            <a:chOff x="2198552" y="5336714"/>
            <a:chExt cx="802589" cy="13536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2198552" y="5336714"/>
              <a:ext cx="802589" cy="13536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93052" y="4965613"/>
            <a:ext cx="2280310" cy="52268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504480" y="5431822"/>
            <a:ext cx="898054" cy="4531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538753" y="5374813"/>
            <a:ext cx="2201174" cy="135369"/>
            <a:chOff x="5538753" y="5374813"/>
            <a:chExt cx="2201174" cy="13536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538753" y="5374813"/>
              <a:ext cx="2201174" cy="13536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97201" y="4893993"/>
            <a:ext cx="4531881" cy="61636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08630" y="5374678"/>
            <a:ext cx="4055120" cy="4531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98" y="5317667"/>
            <a:ext cx="4410702" cy="135369"/>
            <a:chOff x="9142898" y="5317667"/>
            <a:chExt cx="4410702" cy="13536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9142898" y="5317667"/>
              <a:ext cx="4410702" cy="13536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90944" y="6472582"/>
            <a:ext cx="3179158" cy="6163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202372" y="7042990"/>
            <a:ext cx="2341320" cy="21245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236648" y="6896257"/>
            <a:ext cx="3077638" cy="135369"/>
            <a:chOff x="2236648" y="6896257"/>
            <a:chExt cx="3077638" cy="13536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2236648" y="6896257"/>
              <a:ext cx="3077638" cy="13536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286008" y="7016389"/>
            <a:ext cx="2706492" cy="1094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0225724" cy="91291"/>
            <a:chOff x="1069514" y="2674374"/>
            <a:chExt cx="10225724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0225724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7716" y="1964278"/>
            <a:ext cx="397923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0944" y="3474287"/>
            <a:ext cx="7273120" cy="237993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9515" y="3012198"/>
            <a:ext cx="459043" cy="513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5229" y="3421402"/>
            <a:ext cx="435248" cy="91291"/>
            <a:chOff x="1355229" y="3421402"/>
            <a:chExt cx="435248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55229" y="3421402"/>
              <a:ext cx="435248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9525" y="3474287"/>
            <a:ext cx="7209958" cy="20513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78096" y="3012201"/>
            <a:ext cx="739339" cy="513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23810" y="3421402"/>
            <a:ext cx="435248" cy="91291"/>
            <a:chOff x="9123810" y="3421402"/>
            <a:chExt cx="435248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23810" y="3421402"/>
              <a:ext cx="435248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0944" y="6748687"/>
            <a:ext cx="7144997" cy="205137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9515" y="6286601"/>
            <a:ext cx="463500" cy="611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55229" y="6695805"/>
            <a:ext cx="435248" cy="91291"/>
            <a:chOff x="1355229" y="6695805"/>
            <a:chExt cx="435248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55229" y="6695805"/>
              <a:ext cx="435248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99048" y="6734401"/>
            <a:ext cx="7296187" cy="33729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97144" y="6286601"/>
            <a:ext cx="720291" cy="5131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6695805"/>
            <a:ext cx="435248" cy="91291"/>
            <a:chOff x="9142857" y="6695805"/>
            <a:chExt cx="435248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42857" y="6695805"/>
              <a:ext cx="435248" cy="91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7291517" cy="32218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74374"/>
            <a:ext cx="10225724" cy="91291"/>
            <a:chOff x="1069514" y="2674374"/>
            <a:chExt cx="10225724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74374"/>
              <a:ext cx="10225724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17716" y="1964278"/>
            <a:ext cx="3979231" cy="836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8572" y="3576801"/>
            <a:ext cx="7274235" cy="3337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7144" y="3114716"/>
            <a:ext cx="459043" cy="5226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142857" y="3523917"/>
            <a:ext cx="435248" cy="91291"/>
            <a:chOff x="9142857" y="3523917"/>
            <a:chExt cx="435248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142857" y="3523917"/>
              <a:ext cx="435248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5229" y="6737229"/>
            <a:ext cx="7210397" cy="17371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3801" y="6275146"/>
            <a:ext cx="720291" cy="5131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69514" y="6684347"/>
            <a:ext cx="625724" cy="91291"/>
            <a:chOff x="1469514" y="6684347"/>
            <a:chExt cx="625724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69514" y="6684347"/>
              <a:ext cx="625724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5229" y="3474287"/>
            <a:ext cx="7177587" cy="173710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3801" y="3012198"/>
            <a:ext cx="739339" cy="5226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9514" y="3421401"/>
            <a:ext cx="587629" cy="91291"/>
            <a:chOff x="1469514" y="3421401"/>
            <a:chExt cx="587629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469514" y="3421401"/>
              <a:ext cx="587629" cy="912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235" y="214490"/>
            <a:ext cx="10799098" cy="32218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9514" y="2645623"/>
            <a:ext cx="12429138" cy="91291"/>
            <a:chOff x="1069514" y="2645623"/>
            <a:chExt cx="12429138" cy="9129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69514" y="2645623"/>
              <a:ext cx="12429138" cy="9129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99984" y="1698302"/>
            <a:ext cx="2708936" cy="8414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54017" y="3171767"/>
            <a:ext cx="1382986" cy="6043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65446" y="3637980"/>
            <a:ext cx="1173273" cy="4531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9730" y="3580974"/>
            <a:ext cx="1221923" cy="91291"/>
            <a:chOff x="9099730" y="3580974"/>
            <a:chExt cx="1221923" cy="912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3580974"/>
              <a:ext cx="1221923" cy="912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09096" y="3171767"/>
            <a:ext cx="1378824" cy="5417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620525" y="3637985"/>
            <a:ext cx="2076597" cy="4531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54802" y="3580976"/>
            <a:ext cx="1219066" cy="91291"/>
            <a:chOff x="12654802" y="3580976"/>
            <a:chExt cx="1219066" cy="912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654802" y="3580976"/>
              <a:ext cx="1219066" cy="912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54017" y="4220555"/>
            <a:ext cx="1382986" cy="60889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65446" y="4745659"/>
            <a:ext cx="2660511" cy="881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99730" y="4629764"/>
            <a:ext cx="1221923" cy="91291"/>
            <a:chOff x="9099730" y="4629764"/>
            <a:chExt cx="1221923" cy="912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09065" y="4220555"/>
            <a:ext cx="1378824" cy="5417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0493" y="4745659"/>
            <a:ext cx="3303578" cy="17102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54810" y="4629764"/>
            <a:ext cx="1221923" cy="91291"/>
            <a:chOff x="12654810" y="4629764"/>
            <a:chExt cx="1221923" cy="912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0" y="4629764"/>
              <a:ext cx="1221923" cy="912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09106" y="6482697"/>
            <a:ext cx="1019634" cy="5417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819" y="6891905"/>
            <a:ext cx="1221923" cy="91291"/>
            <a:chOff x="12654819" y="6891905"/>
            <a:chExt cx="1221923" cy="91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654819" y="6891905"/>
              <a:ext cx="1221923" cy="91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514" y="3246231"/>
            <a:ext cx="7317319" cy="6564359"/>
            <a:chOff x="1069514" y="3246231"/>
            <a:chExt cx="7317319" cy="65643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14" y="3246231"/>
              <a:ext cx="7317319" cy="65643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54021" y="6482697"/>
            <a:ext cx="1359777" cy="5322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65446" y="7007801"/>
            <a:ext cx="3033720" cy="129596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99735" y="6891909"/>
            <a:ext cx="1221923" cy="91291"/>
            <a:chOff x="9099735" y="6891909"/>
            <a:chExt cx="1221923" cy="912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099735" y="6891909"/>
              <a:ext cx="1221923" cy="9129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5611" y="8565532"/>
            <a:ext cx="3054986" cy="60431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101323" y="8974746"/>
            <a:ext cx="2903863" cy="91291"/>
            <a:chOff x="9101323" y="8974746"/>
            <a:chExt cx="2903863" cy="912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9101323" y="8974746"/>
              <a:ext cx="2903863" cy="9129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322067-5F15-99D0-172B-D1603FB96DDE}"/>
              </a:ext>
            </a:extLst>
          </p:cNvPr>
          <p:cNvSpPr txBox="1"/>
          <p:nvPr/>
        </p:nvSpPr>
        <p:spPr>
          <a:xfrm>
            <a:off x="12609065" y="6981007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1"/>
              </a:rPr>
              <a:t>https://github.com/hjs0913/SSU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FF1CA-D188-A690-B222-C7E00F88D8ED}"/>
              </a:ext>
            </a:extLst>
          </p:cNvPr>
          <p:cNvSpPr txBox="1"/>
          <p:nvPr/>
        </p:nvSpPr>
        <p:spPr>
          <a:xfrm>
            <a:off x="9025296" y="8974746"/>
            <a:ext cx="2979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2"/>
              </a:rPr>
              <a:t>https://www.youtube.com/watch?v=p7UMAAfEVRw&amp;list=PLplIhs0tvklkFJdDUSKccheD4yU3e6xhG&amp;index=1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1221" y="1575267"/>
            <a:ext cx="5046918" cy="1005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5603" y="4356776"/>
            <a:ext cx="16828901" cy="5397110"/>
            <a:chOff x="945603" y="4356776"/>
            <a:chExt cx="16828901" cy="53971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603" y="4356776"/>
              <a:ext cx="16828901" cy="539711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A2FD08-49FD-98F7-0E48-12B15050D827}"/>
              </a:ext>
            </a:extLst>
          </p:cNvPr>
          <p:cNvSpPr txBox="1"/>
          <p:nvPr/>
        </p:nvSpPr>
        <p:spPr>
          <a:xfrm>
            <a:off x="8153400" y="190500"/>
            <a:ext cx="86961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PSTerrain(VS_TERRAIN_OUTPUT input) : SV_TARGET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cBaseTexColor = gtxtTerrainBaseTexture.Sample(gssWrap, input.uv0);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cDetailTexColor = gtxtTerrainDetailTexture.Sample(gssWrap, input.uv1);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cRoadTexColor = gtxtTerrainRoadTexture.Sample(gssWrap, input.uv2);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cColor = input.color * saturate((cBaseTexColor * 0.6f) + (cDetailTexColor * 0.3f));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field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(0.772f, 0.604f, 0.289f, 1.0f);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(1.f, 1.0f, 1.0f, 1.0f);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== city.x &amp;&amp; cBaseTexColor.y == city.y &amp;&amp; cBaseTexColor.z == city.z)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cRoadTexColor;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(cBaseTexColor.x &gt;= (field.x - 0.005f) &amp;&amp; cBaseTexColor.x &lt;= (field.x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cBaseTexColor.y &gt;= (field.y - 0.005f) &amp;&amp; cBaseTexColor.y &lt;= (field.y + 0.005f)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&amp;&amp; cBaseTexColor.z &gt;= (field.z - 0.005f) &amp;&amp; cBaseTexColor.z &lt;= (field.z + 0.005f))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cColor = saturate((cBaseTexColor * 0.7f) + (cRoadTexColor * 0.5f));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(cColor);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36204D-19AF-2CFF-3771-E78138AC1F74}"/>
              </a:ext>
            </a:extLst>
          </p:cNvPr>
          <p:cNvSpPr/>
          <p:nvPr/>
        </p:nvSpPr>
        <p:spPr>
          <a:xfrm>
            <a:off x="8153400" y="190500"/>
            <a:ext cx="830580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347</Words>
  <Application>Microsoft Office PowerPoint</Application>
  <PresentationFormat>사용자 지정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홍진선(2017184037)</cp:lastModifiedBy>
  <cp:revision>2</cp:revision>
  <dcterms:created xsi:type="dcterms:W3CDTF">2022-10-31T04:02:53Z</dcterms:created>
  <dcterms:modified xsi:type="dcterms:W3CDTF">2022-10-30T19:05:22Z</dcterms:modified>
</cp:coreProperties>
</file>