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s://youtube.com/shorts/27nQXO0RWWQ" TargetMode="External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hyperlink" Target="https://youtu.be/yiqiwSpOaDA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hyperlink" Target="https://youtu.be/VSnh-Jn93oE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hyperlink" Target="https://www.youtube.com/watch?v=p7UMAAfEVRw&amp;list=PLplIhs0tvklkFJdDUSKccheD4yU3e6xhG&amp;index=1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hyperlink" Target="https://github.com/hjs0913/SS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image" Target="../media/image42.png"/><Relationship Id="rId3" Type="http://schemas.openxmlformats.org/officeDocument/2006/relationships/image" Target="../media/image46.png"/><Relationship Id="rId21" Type="http://schemas.openxmlformats.org/officeDocument/2006/relationships/hyperlink" Target="https://youtu.be/eT9Fdu3ddNI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1.png"/><Relationship Id="rId2" Type="http://schemas.openxmlformats.org/officeDocument/2006/relationships/image" Target="../media/image25.png"/><Relationship Id="rId16" Type="http://schemas.openxmlformats.org/officeDocument/2006/relationships/image" Target="../media/image5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1247" y="2814803"/>
            <a:ext cx="1061444" cy="4634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978" y="9132617"/>
            <a:ext cx="6081823" cy="6502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392" y="5612325"/>
            <a:ext cx="3347794" cy="6719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27" y="2496535"/>
            <a:ext cx="13626426" cy="36615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1374298" cy="8414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514" y="7212597"/>
            <a:ext cx="3906100" cy="3669366"/>
            <a:chOff x="1069514" y="7212597"/>
            <a:chExt cx="3906100" cy="3669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514" y="7212597"/>
              <a:ext cx="3906100" cy="36693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9514" y="2915593"/>
            <a:ext cx="5705630" cy="3267326"/>
            <a:chOff x="1069514" y="2915593"/>
            <a:chExt cx="5705630" cy="32673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514" y="2915593"/>
              <a:ext cx="5705630" cy="32673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3801" y="6137211"/>
            <a:ext cx="6393996" cy="6088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0881" y="2915593"/>
            <a:ext cx="4756394" cy="4927429"/>
            <a:chOff x="7650881" y="2915593"/>
            <a:chExt cx="4756394" cy="4927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881" y="2915593"/>
              <a:ext cx="4756394" cy="4927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61525" y="3149192"/>
            <a:ext cx="5587843" cy="1025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46EE2-9E0E-85B6-4244-1AC27EACA61C}"/>
              </a:ext>
            </a:extLst>
          </p:cNvPr>
          <p:cNvSpPr txBox="1"/>
          <p:nvPr/>
        </p:nvSpPr>
        <p:spPr>
          <a:xfrm>
            <a:off x="1149050" y="6541558"/>
            <a:ext cx="3041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https://youtu.be/VSnh-Jn93oE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B261B-978C-66B5-58B5-69C6D379950D}"/>
              </a:ext>
            </a:extLst>
          </p:cNvPr>
          <p:cNvSpPr txBox="1"/>
          <p:nvPr/>
        </p:nvSpPr>
        <p:spPr>
          <a:xfrm>
            <a:off x="4191000" y="6595197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21.07~21.08</a:t>
            </a:r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DECC7340-CF4E-CBF1-2B84-BE74344014A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75614" y="8152645"/>
            <a:ext cx="5307519" cy="1025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CC148-A347-6DFB-8639-676343321F96}"/>
              </a:ext>
            </a:extLst>
          </p:cNvPr>
          <p:cNvSpPr txBox="1"/>
          <p:nvPr/>
        </p:nvSpPr>
        <p:spPr>
          <a:xfrm>
            <a:off x="5087703" y="9333846"/>
            <a:ext cx="5208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21.05~21.06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2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UI, </a:t>
            </a:r>
            <a:r>
              <a:rPr lang="ko-KR" altLang="en-US" sz="1400" dirty="0"/>
              <a:t>목록</a:t>
            </a:r>
            <a:r>
              <a:rPr lang="en-US" altLang="ko-KR" sz="1400" dirty="0"/>
              <a:t>/</a:t>
            </a:r>
            <a:r>
              <a:rPr lang="ko-KR" altLang="en-US" sz="1400" dirty="0"/>
              <a:t>결과 박스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카테고리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연동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7199D-7A0D-CA79-8301-CDBD23C2F0B0}"/>
              </a:ext>
            </a:extLst>
          </p:cNvPr>
          <p:cNvSpPr txBox="1"/>
          <p:nvPr/>
        </p:nvSpPr>
        <p:spPr>
          <a:xfrm>
            <a:off x="5062548" y="8926399"/>
            <a:ext cx="3125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812D6-A9E8-1AE8-2E5D-B65BA6E3A3E9}"/>
              </a:ext>
            </a:extLst>
          </p:cNvPr>
          <p:cNvSpPr txBox="1"/>
          <p:nvPr/>
        </p:nvSpPr>
        <p:spPr>
          <a:xfrm>
            <a:off x="12545919" y="3990303"/>
            <a:ext cx="4756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3"/>
              </a:rPr>
              <a:t>https://youtube.com/shorts/27nQXO0RWWQ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DE42A-FE58-4BCC-14F0-73F2F3C3135C}"/>
              </a:ext>
            </a:extLst>
          </p:cNvPr>
          <p:cNvSpPr txBox="1"/>
          <p:nvPr/>
        </p:nvSpPr>
        <p:spPr>
          <a:xfrm>
            <a:off x="12545918" y="4331424"/>
            <a:ext cx="52086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21.10~21.12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3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서버에서 보낸 데이터를 클라이언트에서 처리하는 코드 구현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클라이언트에서 서버로 패킷을 전송하는 코드 구현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1406132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696" cy="6296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172" cy="6296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7850" y="3885830"/>
            <a:ext cx="927518" cy="676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4305" y="3629809"/>
            <a:ext cx="2559818" cy="25500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966" y="3885830"/>
            <a:ext cx="1677813" cy="6767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6189" y="3716416"/>
            <a:ext cx="2340770" cy="25500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31658" y="6071374"/>
            <a:ext cx="4266667" cy="63443"/>
            <a:chOff x="1731658" y="6071374"/>
            <a:chExt cx="4266667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31658" y="6071374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9774" y="6069424"/>
            <a:ext cx="4266667" cy="63443"/>
            <a:chOff x="8519774" y="6069424"/>
            <a:chExt cx="4266667" cy="634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519774" y="6069424"/>
              <a:ext cx="4266667" cy="634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140" y="763121"/>
            <a:ext cx="3918767" cy="26582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18858" y="4436601"/>
            <a:ext cx="1695806" cy="1625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571460" cy="32408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6276398" cy="91291"/>
            <a:chOff x="1069514" y="2674374"/>
            <a:chExt cx="627639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627639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3024" y="3124069"/>
            <a:ext cx="1703745" cy="9205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4157" y="3815820"/>
            <a:ext cx="1200925" cy="4249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1590" y="4205962"/>
            <a:ext cx="1451932" cy="91291"/>
            <a:chOff x="8711590" y="4205962"/>
            <a:chExt cx="1451932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711590" y="4205962"/>
              <a:ext cx="1451932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4161" y="4380384"/>
            <a:ext cx="1482391" cy="18681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73305" y="3815820"/>
            <a:ext cx="618306" cy="4249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10706" y="4205958"/>
            <a:ext cx="1451932" cy="91291"/>
            <a:chOff x="11310706" y="4205958"/>
            <a:chExt cx="1451932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310706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3328" y="4380386"/>
            <a:ext cx="1271706" cy="14081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85522" y="3815815"/>
            <a:ext cx="646877" cy="4249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722939" y="4205958"/>
            <a:ext cx="1451932" cy="91291"/>
            <a:chOff x="13722939" y="4205958"/>
            <a:chExt cx="1451932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722939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85522" y="4380377"/>
            <a:ext cx="1182306" cy="140810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7845" y="3124069"/>
            <a:ext cx="1256536" cy="9205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8981" y="3815824"/>
            <a:ext cx="5109972" cy="186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9984" y="1698302"/>
            <a:ext cx="2708936" cy="8414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5446" y="3637980"/>
            <a:ext cx="1173273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0525" y="3637985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65446" y="4745659"/>
            <a:ext cx="2660511" cy="881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20493" y="4745659"/>
            <a:ext cx="3303578" cy="17102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514" y="3246231"/>
            <a:ext cx="7317319" cy="6564359"/>
            <a:chOff x="1069514" y="3246231"/>
            <a:chExt cx="7317319" cy="6564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514" y="3246231"/>
              <a:ext cx="7317319" cy="656435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65446" y="7007801"/>
            <a:ext cx="3033720" cy="1295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CF3902-1C3C-0D47-D56D-BB14B88D9C1F}"/>
              </a:ext>
            </a:extLst>
          </p:cNvPr>
          <p:cNvSpPr txBox="1"/>
          <p:nvPr/>
        </p:nvSpPr>
        <p:spPr>
          <a:xfrm>
            <a:off x="9025296" y="8974746"/>
            <a:ext cx="2979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https://www.youtube.com/watch?v=p7UMAAfEVRw&amp;list=PLplIhs0tvklkFJdDUSKccheD4yU3e6xhG&amp;index=1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1BB1F-94EA-668B-0159-E0B7AE080BDD}"/>
              </a:ext>
            </a:extLst>
          </p:cNvPr>
          <p:cNvSpPr txBox="1"/>
          <p:nvPr/>
        </p:nvSpPr>
        <p:spPr>
          <a:xfrm>
            <a:off x="12609065" y="6981007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2"/>
              </a:rPr>
              <a:t>https://github.com/hjs0913/SSU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221" y="1575267"/>
            <a:ext cx="5046918" cy="10051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0049" y="4536214"/>
            <a:ext cx="16828901" cy="5397110"/>
            <a:chOff x="945603" y="4356776"/>
            <a:chExt cx="16828901" cy="53971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603" y="4356776"/>
              <a:ext cx="16828901" cy="539711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864900-1F85-5A37-55B7-2028894FB8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48600" y="266700"/>
            <a:ext cx="86961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PSTerrain(VS_TERRAIN_OUTPUT input) : SV_TARGET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cBaseTexColor = gtxtTerrainBaseTexture.Sample(gssWrap, input.uv0);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cDetailTexColor = gtxtTerrainDetailTexture.Sample(gssWrap, input.uv1);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cRoadTexColor = gtxtTerrainRoadTexture.Sample(gssWrap, input.uv2);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cColor = input.color * saturate((cBaseTexColor * 0.6f) + (cDetailTexColor * 0.3f));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field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(0.772f, 0.604f, 0.289f, 1.0f);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(1.f, 1.0f, 1.0f, 1.0f);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(cBaseTexColor.x == city.x &amp;&amp; cBaseTexColor.y == city.y &amp;&amp; cBaseTexColor.z == city.z)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cColor = cRoadTexColor;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(cBaseTexColor.x &gt;= (field.x - 0.005f) &amp;&amp; cBaseTexColor.x &lt;= (field.x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cBaseTexColor.y &gt;= (field.y - 0.005f) &amp;&amp; cBaseTexColor.y &lt;= (field.y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cBaseTexColor.z &gt;= (field.z - 0.005f) &amp;&amp; cBaseTexColor.z &lt;= (field.z + 0.005f))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cColor = saturate((cBaseTexColor * 0.7f) + (cRoadTexColor * 0.5f));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(cColor);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7CEEEE-C056-EFBD-8EE2-A8D397CF64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08044" y="266701"/>
            <a:ext cx="8736735" cy="4401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8141F-95A7-7F43-F141-67FD629A8AAB}"/>
              </a:ext>
            </a:extLst>
          </p:cNvPr>
          <p:cNvSpPr txBox="1"/>
          <p:nvPr/>
        </p:nvSpPr>
        <p:spPr>
          <a:xfrm>
            <a:off x="838200" y="1866900"/>
            <a:ext cx="83058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in{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"tree_position.txt"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random_device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rd;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default_random_engine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dre(rd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uidScale(7.0f, 14.0f);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uniform_real_distribution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uidRotate(0.0f, 180.0f);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uniform_int_distribution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&lt;&gt; uidModel(0, 2);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XMFLOAT3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cnt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nModel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(cnt &lt;=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xmf3Pos.x &gt;&gt; xmf3Pos.y &gt;&gt; xmf3Pos.z;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nModel = uidModel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switch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(nModel) {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m_ppHierarchicalGameObjects[cnt]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CCastleObject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pd3dDevice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pd3dCommandList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m_pd3dGraphicsRootSignature, pTreeModel1, 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m_ppHierarchicalGameObjects[cnt]-&gt;SetPosition(xmf3Pos.x,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m_pTerrain-&gt;GetHeight(xmf3Pos.x, xmf3Pos.z), xmf3Pos.z);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m_ppHierarchicalGameObjects[cnt]-&gt;SetScale(uidScale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uidScale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m_ppHierarchicalGameObjects[cnt]-&gt;Rotate(0.0f, uidRotate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dre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++cnt;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52D8EB-6EB7-8DE1-5D11-3AEE4277259A}"/>
              </a:ext>
            </a:extLst>
          </p:cNvPr>
          <p:cNvSpPr/>
          <p:nvPr/>
        </p:nvSpPr>
        <p:spPr>
          <a:xfrm>
            <a:off x="838200" y="1866900"/>
            <a:ext cx="8305800" cy="7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0E33A-5AB3-9FF6-E4D2-BBEFDEE5FA8B}"/>
              </a:ext>
            </a:extLst>
          </p:cNvPr>
          <p:cNvSpPr txBox="1"/>
          <p:nvPr/>
        </p:nvSpPr>
        <p:spPr>
          <a:xfrm>
            <a:off x="838200" y="12573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 다른 나무 모델을 </a:t>
            </a:r>
            <a:endParaRPr lang="en-US" altLang="ko-KR" dirty="0"/>
          </a:p>
          <a:p>
            <a:r>
              <a:rPr lang="ko-KR" altLang="en-US" dirty="0"/>
              <a:t>랜덤 크기와</a:t>
            </a:r>
            <a:r>
              <a:rPr lang="en-US" altLang="ko-KR" dirty="0"/>
              <a:t> </a:t>
            </a:r>
            <a:r>
              <a:rPr lang="ko-KR" altLang="en-US" dirty="0"/>
              <a:t>랜덤 회전으로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AC9BF-401F-0D4B-CCC1-F89D9A5EBF80}"/>
              </a:ext>
            </a:extLst>
          </p:cNvPr>
          <p:cNvSpPr txBox="1"/>
          <p:nvPr/>
        </p:nvSpPr>
        <p:spPr>
          <a:xfrm>
            <a:off x="9448800" y="186690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(!vectorDamageID1.empty()) {</a:t>
            </a:r>
            <a:endParaRPr lang="en-US" altLang="ko-KR" sz="14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(++(m_pPlayer-&gt;m_ppUILayer[0]-&gt;m_DamageTime) &lt; 30)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*&gt;(m_pPlayer-&gt;m_ppUILayer[0])-&gt;Resize(vectorDamageID1.size());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reinterpret_cast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Damage_UI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*&gt;(m_pPlayer-&gt;m_ppUILayer[0])-&gt;UpdateLabels(m_pCamera,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vectorDamageID1, m_pPlayer-&gt;m_ppUILayer[0]-&gt;m_DamageTime, 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m_pPlayer-&gt;m_ppUILayer[0]-&gt;Render(m_nSwapChainBufferIndex);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m_pPlayer-&gt;m_ppUILayer[0]-&gt;m_DamageTime = 0;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vec : vectorDamageID1)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mPlayer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-&gt;m_nDamage1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vectorDamageID1.shrink_to_fit();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EABA77-B548-314E-B612-65FE17312322}"/>
              </a:ext>
            </a:extLst>
          </p:cNvPr>
          <p:cNvSpPr/>
          <p:nvPr/>
        </p:nvSpPr>
        <p:spPr>
          <a:xfrm>
            <a:off x="9448800" y="1866900"/>
            <a:ext cx="83058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1A432-E112-14F1-73A7-4C4755A354A7}"/>
              </a:ext>
            </a:extLst>
          </p:cNvPr>
          <p:cNvSpPr txBox="1"/>
          <p:nvPr/>
        </p:nvSpPr>
        <p:spPr>
          <a:xfrm>
            <a:off x="9448800" y="137774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데미지출력</a:t>
            </a:r>
            <a:r>
              <a:rPr lang="en-US" altLang="ko-KR" dirty="0"/>
              <a:t>(UI)</a:t>
            </a:r>
            <a:r>
              <a:rPr lang="ko-KR" altLang="en-US" dirty="0"/>
              <a:t>을 위해 자료구조 </a:t>
            </a:r>
            <a:r>
              <a:rPr lang="en-US" altLang="ko-KR" dirty="0"/>
              <a:t>vector</a:t>
            </a:r>
            <a:r>
              <a:rPr lang="ko-KR" altLang="en-US" dirty="0"/>
              <a:t>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66AC0D-0BB8-2E29-5034-82DAB876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0" y="3379993"/>
            <a:ext cx="2753109" cy="264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BC07A1-DB57-0273-9269-45044B42206F}"/>
              </a:ext>
            </a:extLst>
          </p:cNvPr>
          <p:cNvSpPr txBox="1"/>
          <p:nvPr/>
        </p:nvSpPr>
        <p:spPr>
          <a:xfrm>
            <a:off x="9568039" y="875636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moveSpeed = (60.0f /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&gt;(m_GameTimer.GetFrameRate())) * 1.1f;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m_pPlayer-&gt;Move(dwDirection, moveSpeed,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FC8B4-0F8E-9ADF-BAF4-FD72AC520CBB}"/>
              </a:ext>
            </a:extLst>
          </p:cNvPr>
          <p:cNvSpPr/>
          <p:nvPr/>
        </p:nvSpPr>
        <p:spPr>
          <a:xfrm>
            <a:off x="9501778" y="7983068"/>
            <a:ext cx="8252821" cy="1465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3E61C-DC0C-FFE7-B9A0-C506F62F777E}"/>
              </a:ext>
            </a:extLst>
          </p:cNvPr>
          <p:cNvSpPr txBox="1"/>
          <p:nvPr/>
        </p:nvSpPr>
        <p:spPr>
          <a:xfrm>
            <a:off x="9448800" y="7287468"/>
            <a:ext cx="761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Fps(Frames Per Second)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달라져도</a:t>
            </a:r>
            <a:endParaRPr lang="en-US" altLang="ko-KR" dirty="0"/>
          </a:p>
          <a:p>
            <a:r>
              <a:rPr lang="ko-KR" altLang="en-US" dirty="0"/>
              <a:t>캐릭터가 일정한 속도만큼 이동하기 위한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65EA4-0C30-2DD0-F3EA-616B72217299}"/>
              </a:ext>
            </a:extLst>
          </p:cNvPr>
          <p:cNvSpPr txBox="1"/>
          <p:nvPr/>
        </p:nvSpPr>
        <p:spPr>
          <a:xfrm>
            <a:off x="9534909" y="7997279"/>
            <a:ext cx="358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최대 </a:t>
            </a:r>
            <a:r>
              <a:rPr lang="en-US" altLang="ko-KR" sz="1600" dirty="0"/>
              <a:t>fps</a:t>
            </a:r>
            <a:r>
              <a:rPr lang="ko-KR" altLang="en-US" sz="1600" dirty="0"/>
              <a:t>를 </a:t>
            </a:r>
            <a:r>
              <a:rPr lang="en-US" altLang="ko-KR" sz="1600" dirty="0"/>
              <a:t>60</a:t>
            </a:r>
            <a:r>
              <a:rPr lang="ko-KR" altLang="en-US" sz="1600" dirty="0"/>
              <a:t>으로 제한한 상태에서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(60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600" dirty="0"/>
              <a:t> </a:t>
            </a:r>
            <a:r>
              <a:rPr lang="ko-KR" altLang="en-US" sz="1600" dirty="0"/>
              <a:t>현재 </a:t>
            </a:r>
            <a:r>
              <a:rPr lang="en-US" altLang="ko-KR" sz="1600" dirty="0"/>
              <a:t>fps) * (</a:t>
            </a:r>
            <a:r>
              <a:rPr lang="ko-KR" altLang="en-US" sz="1600" dirty="0"/>
              <a:t>이동 속도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2350650" cy="894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5448" y="3637982"/>
            <a:ext cx="526635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0572" y="3637982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5448" y="4745658"/>
            <a:ext cx="458254" cy="394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20477" y="4745658"/>
            <a:ext cx="2011873" cy="1295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65448" y="7007801"/>
            <a:ext cx="3179920" cy="1338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514" y="3988259"/>
            <a:ext cx="7655940" cy="5180748"/>
            <a:chOff x="1069514" y="3988259"/>
            <a:chExt cx="7655940" cy="51807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9514" y="3988259"/>
              <a:ext cx="7655940" cy="5180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2D0755-867E-817E-76E1-67360098D1B7}"/>
              </a:ext>
            </a:extLst>
          </p:cNvPr>
          <p:cNvSpPr txBox="1"/>
          <p:nvPr/>
        </p:nvSpPr>
        <p:spPr>
          <a:xfrm>
            <a:off x="9054017" y="9066038"/>
            <a:ext cx="3366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https://youtu.be/eT9Fdu3ddNI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584" y="8519307"/>
            <a:ext cx="4217168" cy="8816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9470" y="663876"/>
            <a:ext cx="12215041" cy="7717209"/>
            <a:chOff x="829470" y="663876"/>
            <a:chExt cx="12215041" cy="77172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470" y="663876"/>
              <a:ext cx="12215041" cy="77172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20612" y="3743643"/>
            <a:ext cx="4278111" cy="88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00153" y="3815605"/>
            <a:ext cx="5454744" cy="493714"/>
            <a:chOff x="7900153" y="3815605"/>
            <a:chExt cx="5454744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0153" y="3815605"/>
              <a:ext cx="5454744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72249" y="8569120"/>
            <a:ext cx="4370073" cy="910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2597" y="682673"/>
            <a:ext cx="11675180" cy="8736982"/>
            <a:chOff x="872597" y="682673"/>
            <a:chExt cx="11675180" cy="87369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597" y="682673"/>
              <a:ext cx="11675180" cy="8736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844</Words>
  <Application>Microsoft Office PowerPoint</Application>
  <PresentationFormat>사용자 지정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Nai Hoon</cp:lastModifiedBy>
  <cp:revision>3</cp:revision>
  <dcterms:created xsi:type="dcterms:W3CDTF">2022-10-04T07:06:51Z</dcterms:created>
  <dcterms:modified xsi:type="dcterms:W3CDTF">2022-10-17T11:18:32Z</dcterms:modified>
</cp:coreProperties>
</file>