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</p:sldIdLst>
  <p:sldSz cx="2971800" cy="4572000" type="hagakiCar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" y="748242"/>
            <a:ext cx="2526030" cy="1591733"/>
          </a:xfrm>
        </p:spPr>
        <p:txBody>
          <a:bodyPr anchor="b"/>
          <a:lstStyle>
            <a:lvl1pPr algn="ctr">
              <a:defRPr sz="1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2401359"/>
            <a:ext cx="2228850" cy="1103841"/>
          </a:xfrm>
        </p:spPr>
        <p:txBody>
          <a:bodyPr/>
          <a:lstStyle>
            <a:lvl1pPr marL="0" indent="0" algn="ctr">
              <a:buNone/>
              <a:defRPr sz="780"/>
            </a:lvl1pPr>
            <a:lvl2pPr marL="148590" indent="0" algn="ctr">
              <a:buNone/>
              <a:defRPr sz="650"/>
            </a:lvl2pPr>
            <a:lvl3pPr marL="297180" indent="0" algn="ctr">
              <a:buNone/>
              <a:defRPr sz="585"/>
            </a:lvl3pPr>
            <a:lvl4pPr marL="445770" indent="0" algn="ctr">
              <a:buNone/>
              <a:defRPr sz="520"/>
            </a:lvl4pPr>
            <a:lvl5pPr marL="594360" indent="0" algn="ctr">
              <a:buNone/>
              <a:defRPr sz="520"/>
            </a:lvl5pPr>
            <a:lvl6pPr marL="742950" indent="0" algn="ctr">
              <a:buNone/>
              <a:defRPr sz="520"/>
            </a:lvl6pPr>
            <a:lvl7pPr marL="891540" indent="0" algn="ctr">
              <a:buNone/>
              <a:defRPr sz="520"/>
            </a:lvl7pPr>
            <a:lvl8pPr marL="1040130" indent="0" algn="ctr">
              <a:buNone/>
              <a:defRPr sz="520"/>
            </a:lvl8pPr>
            <a:lvl9pPr marL="1188720" indent="0" algn="ctr">
              <a:buNone/>
              <a:defRPr sz="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8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5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243417"/>
            <a:ext cx="640794" cy="38745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243417"/>
            <a:ext cx="1885236" cy="38745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1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14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1139826"/>
            <a:ext cx="2563178" cy="1901825"/>
          </a:xfrm>
        </p:spPr>
        <p:txBody>
          <a:bodyPr anchor="b"/>
          <a:lstStyle>
            <a:lvl1pPr>
              <a:defRPr sz="1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3059643"/>
            <a:ext cx="2563178" cy="1000125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1pPr>
            <a:lvl2pPr marL="148590" indent="0">
              <a:buNone/>
              <a:defRPr sz="650">
                <a:solidFill>
                  <a:schemeClr val="tx1">
                    <a:tint val="82000"/>
                  </a:schemeClr>
                </a:solidFill>
              </a:defRPr>
            </a:lvl2pPr>
            <a:lvl3pPr marL="297180" indent="0">
              <a:buNone/>
              <a:defRPr sz="585">
                <a:solidFill>
                  <a:schemeClr val="tx1">
                    <a:tint val="82000"/>
                  </a:schemeClr>
                </a:solidFill>
              </a:defRPr>
            </a:lvl3pPr>
            <a:lvl4pPr marL="44577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4pPr>
            <a:lvl5pPr marL="59436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5pPr>
            <a:lvl6pPr marL="74295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6pPr>
            <a:lvl7pPr marL="89154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7pPr>
            <a:lvl8pPr marL="104013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8pPr>
            <a:lvl9pPr marL="118872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1" y="1217083"/>
            <a:ext cx="1263015" cy="29008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4" y="1217083"/>
            <a:ext cx="1263015" cy="29008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243418"/>
            <a:ext cx="2563178" cy="8837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8" y="1120775"/>
            <a:ext cx="1257211" cy="549275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8" y="1670050"/>
            <a:ext cx="1257211" cy="2456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1120775"/>
            <a:ext cx="1263402" cy="549275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1670050"/>
            <a:ext cx="1263402" cy="2456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4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9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74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304800"/>
            <a:ext cx="958483" cy="106680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658285"/>
            <a:ext cx="1504474" cy="3249083"/>
          </a:xfrm>
        </p:spPr>
        <p:txBody>
          <a:bodyPr/>
          <a:lstStyle>
            <a:lvl1pPr>
              <a:defRPr sz="1040"/>
            </a:lvl1pPr>
            <a:lvl2pPr>
              <a:defRPr sz="910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1371600"/>
            <a:ext cx="958483" cy="2541059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5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304800"/>
            <a:ext cx="958483" cy="106680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658285"/>
            <a:ext cx="1504474" cy="3249083"/>
          </a:xfrm>
        </p:spPr>
        <p:txBody>
          <a:bodyPr anchor="t"/>
          <a:lstStyle>
            <a:lvl1pPr marL="0" indent="0">
              <a:buNone/>
              <a:defRPr sz="1040"/>
            </a:lvl1pPr>
            <a:lvl2pPr marL="148590" indent="0">
              <a:buNone/>
              <a:defRPr sz="910"/>
            </a:lvl2pPr>
            <a:lvl3pPr marL="297180" indent="0">
              <a:buNone/>
              <a:defRPr sz="780"/>
            </a:lvl3pPr>
            <a:lvl4pPr marL="445770" indent="0">
              <a:buNone/>
              <a:defRPr sz="650"/>
            </a:lvl4pPr>
            <a:lvl5pPr marL="594360" indent="0">
              <a:buNone/>
              <a:defRPr sz="650"/>
            </a:lvl5pPr>
            <a:lvl6pPr marL="742950" indent="0">
              <a:buNone/>
              <a:defRPr sz="650"/>
            </a:lvl6pPr>
            <a:lvl7pPr marL="891540" indent="0">
              <a:buNone/>
              <a:defRPr sz="650"/>
            </a:lvl7pPr>
            <a:lvl8pPr marL="1040130" indent="0">
              <a:buNone/>
              <a:defRPr sz="650"/>
            </a:lvl8pPr>
            <a:lvl9pPr marL="1188720" indent="0">
              <a:buNone/>
              <a:defRPr sz="6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1371600"/>
            <a:ext cx="958483" cy="2541059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5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243418"/>
            <a:ext cx="256317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1217083"/>
            <a:ext cx="256317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1" y="4237568"/>
            <a:ext cx="6686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0FFDC-BFF4-4A41-A829-E6F41D85AAB6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09" y="4237568"/>
            <a:ext cx="100298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4" y="4237568"/>
            <a:ext cx="6686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55660-8A81-4D57-A716-0324BCC3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1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7180" rtl="0" eaLnBrk="1" latinLnBrk="0" hangingPunct="1">
        <a:lnSpc>
          <a:spcPct val="90000"/>
        </a:lnSpc>
        <a:spcBef>
          <a:spcPct val="0"/>
        </a:spcBef>
        <a:buNone/>
        <a:defRPr kumimoji="1" sz="1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" indent="-74295" algn="l" defTabSz="29718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kumimoji="1"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47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2006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65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724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83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442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301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95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4013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72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F4DD-42D7-4AAB-B93B-70C6D7E49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6C5C2-0782-9FB7-AC4E-FB1B391D0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B1AC6F-DF22-118C-0FEA-C32E440BB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4145240A-3E65-CDBB-064A-164D27FB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FA9BFA8-7D35-9AF9-2A82-5DF5138CFFCD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0DFDA1-B0ED-3450-EB2C-5BEF0C3867B4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ブラボーな一年に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!!</a:t>
            </a: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人生の新しい局面が待っている！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人の夢に興味を持つ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ランニングシューズ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まだ見ぬ人？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98DDA-5F06-C930-66A6-4492B76B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9BF8D69-05E1-0EF7-C795-F2400CEC84E6}"/>
              </a:ext>
            </a:extLst>
          </p:cNvPr>
          <p:cNvGrpSpPr/>
          <p:nvPr/>
        </p:nvGrpSpPr>
        <p:grpSpPr>
          <a:xfrm>
            <a:off x="400686" y="1461483"/>
            <a:ext cx="2036623" cy="830997"/>
            <a:chOff x="400686" y="1461483"/>
            <a:chExt cx="2036623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1CB2464-A2A9-8953-E698-71CCBCE69363}"/>
                </a:ext>
              </a:extLst>
            </p:cNvPr>
            <p:cNvSpPr txBox="1"/>
            <p:nvPr/>
          </p:nvSpPr>
          <p:spPr>
            <a:xfrm>
              <a:off x="1021537" y="146148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大吉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0CDB182-C63B-0839-9198-F7F62CC60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A745E30-82B7-BFCB-0CF5-FC591EDE5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-22727"/>
            <a:ext cx="29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3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5A54C0-FAEF-7B94-C73E-A70D678A6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DF300E-BBE7-50A1-CA96-80DEAFA0E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4118532-5DBD-312C-C7F3-8A801E04F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10" y="0"/>
            <a:ext cx="3047999" cy="4572000"/>
          </a:xfrm>
          <a:prstGeom prst="rect">
            <a:avLst/>
          </a:prstGeom>
        </p:spPr>
      </p:pic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133C9E99-5882-58A2-31D7-97BF851D1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0D920B-7D72-5365-0B69-672E9BC20E0D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797E6C-A607-F082-D437-38DDB60D9D95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心が暖かくなってくる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今年も良いことに溢れてくる予感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人とご飯を食べる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ハンカチ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クラスメイト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F66F82-E39F-4555-6AC7-45207723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753EF8-ADED-CA8A-522D-3CDFB49CE5A3}"/>
              </a:ext>
            </a:extLst>
          </p:cNvPr>
          <p:cNvGrpSpPr/>
          <p:nvPr/>
        </p:nvGrpSpPr>
        <p:grpSpPr>
          <a:xfrm>
            <a:off x="400686" y="1461483"/>
            <a:ext cx="2036624" cy="830997"/>
            <a:chOff x="400686" y="1461483"/>
            <a:chExt cx="2036624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9F7F080-9471-5AAD-AF9A-DAA18D9843F0}"/>
                </a:ext>
              </a:extLst>
            </p:cNvPr>
            <p:cNvSpPr txBox="1"/>
            <p:nvPr/>
          </p:nvSpPr>
          <p:spPr>
            <a:xfrm>
              <a:off x="1021538" y="146148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中吉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449488-075E-247D-67FB-D2B009F34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9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8F97E-766A-4F85-BB7F-A4B14743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D0D33-BE9F-3A38-3576-6F5E38DA7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CC4E0-7C43-E5CA-F541-D9121251A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746F2BEC-BEB5-AA08-4B15-EF8D38E1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D2877B-4DBF-8910-65D6-5C6D1EFCCC28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3B759-0114-4FE3-FC5D-A5A5B595BE08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灯台下暗し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生活の中に新しい発見があるかも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一日を思い出して寝る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枕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幼なじみ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381399-CF5D-FAD3-3040-80C529B3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16BE75B-BFAC-AFBE-1E07-EC23A23B0E56}"/>
              </a:ext>
            </a:extLst>
          </p:cNvPr>
          <p:cNvGrpSpPr/>
          <p:nvPr/>
        </p:nvGrpSpPr>
        <p:grpSpPr>
          <a:xfrm>
            <a:off x="400686" y="1461483"/>
            <a:ext cx="1728847" cy="830997"/>
            <a:chOff x="400686" y="1461483"/>
            <a:chExt cx="1728847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373A171-508D-26F8-BD58-8C1A1CC7C0E1}"/>
                </a:ext>
              </a:extLst>
            </p:cNvPr>
            <p:cNvSpPr txBox="1"/>
            <p:nvPr/>
          </p:nvSpPr>
          <p:spPr>
            <a:xfrm>
              <a:off x="1329314" y="146148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吉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E7F26E0-5D1A-E78C-7157-43EC295DB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69096EE-DA3C-24C2-452D-5A30FE131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7" y="57150"/>
            <a:ext cx="29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79033-4EAC-0C80-D0F9-D54B8298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DA6F8-4FF9-2099-7C24-46C2B223E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538254-9667-C87A-3CBD-AB1F863B4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D4404086-4661-6C90-B4C1-ACA30B5EB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F6ABB1-1A67-9411-0D27-34F412BBCE7B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EC7D01-CE87-FCF0-2226-7C42510FB701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躍進の予感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気になっていることが解決するかも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体を向けて話をきく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ボールペン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話したことが少ない人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A01F37-5EB8-B9B5-D2D3-3B594508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7D8495C-6FE9-1207-4AB8-D9CC8A4B5C5F}"/>
              </a:ext>
            </a:extLst>
          </p:cNvPr>
          <p:cNvGrpSpPr/>
          <p:nvPr/>
        </p:nvGrpSpPr>
        <p:grpSpPr>
          <a:xfrm>
            <a:off x="400686" y="1461483"/>
            <a:ext cx="2036622" cy="830997"/>
            <a:chOff x="400686" y="1461483"/>
            <a:chExt cx="2036622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7440F66-5567-8425-53FB-3C5593A1A3DF}"/>
                </a:ext>
              </a:extLst>
            </p:cNvPr>
            <p:cNvSpPr txBox="1"/>
            <p:nvPr/>
          </p:nvSpPr>
          <p:spPr>
            <a:xfrm>
              <a:off x="1021536" y="146148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小吉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6C50FEA-7218-2196-8721-D948EEFE4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8C41323-8648-09AB-9845-25DA2253D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53" y="57150"/>
            <a:ext cx="29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0ECD-C6BC-BD1E-8F7A-8540ACBD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A8DA4-5949-52D0-5F1E-DEAB7AEB2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A2A661-44CF-CFD1-94FD-2DAFEC35C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05074F9B-5AD9-6029-14E6-0A6918F4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6AC135-D921-641D-1133-71E52346CA4C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9F9993-920C-1C9E-5C93-55812BF5FF7F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悪いことは起きなさそう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つまりどんどんチャレンジできる一年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自分で起きる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キーボード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年上の人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0A19F-E6A2-093E-3514-627DBD53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B32484C-A18E-1AF4-56DD-D9FB55BC42E7}"/>
              </a:ext>
            </a:extLst>
          </p:cNvPr>
          <p:cNvGrpSpPr/>
          <p:nvPr/>
        </p:nvGrpSpPr>
        <p:grpSpPr>
          <a:xfrm>
            <a:off x="400686" y="1461483"/>
            <a:ext cx="2036624" cy="830997"/>
            <a:chOff x="400686" y="1461483"/>
            <a:chExt cx="2036624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95BC5B4-0A68-9E19-C129-1DD4168C991D}"/>
                </a:ext>
              </a:extLst>
            </p:cNvPr>
            <p:cNvSpPr txBox="1"/>
            <p:nvPr/>
          </p:nvSpPr>
          <p:spPr>
            <a:xfrm>
              <a:off x="1021538" y="146148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末吉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D8CDF62-A283-CA88-043C-565ED85CC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872E1FF0-EEF2-6107-3FA2-21173446C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5715"/>
            <a:ext cx="29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3DA89-C818-F046-3C89-74604171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6F6DC-074C-2A67-ED94-8C3E52013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3FD473-BBD0-9772-EA3B-8EF1D4FC9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2193D683-B996-A074-F44B-FA70910F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25F5F9-4718-BF68-D767-5C28B7A99E57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8E2C0E-EF85-4548-D100-4192F4525C22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何かが起きてしまいそう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でも、それは好転へのきっかけかも！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思い通りでなくても大丈夫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調理道具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兄弟・友人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95A3AC-B5F9-B541-42A9-1690B8A7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C023236-84AF-C7D6-3AC8-65253C9C6D5D}"/>
              </a:ext>
            </a:extLst>
          </p:cNvPr>
          <p:cNvGrpSpPr/>
          <p:nvPr/>
        </p:nvGrpSpPr>
        <p:grpSpPr>
          <a:xfrm>
            <a:off x="400686" y="1461483"/>
            <a:ext cx="1728849" cy="830997"/>
            <a:chOff x="400686" y="1461483"/>
            <a:chExt cx="1728849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0127644-D983-C93D-5A5D-4A73A4A5E3EE}"/>
                </a:ext>
              </a:extLst>
            </p:cNvPr>
            <p:cNvSpPr txBox="1"/>
            <p:nvPr/>
          </p:nvSpPr>
          <p:spPr>
            <a:xfrm>
              <a:off x="1329315" y="1461483"/>
              <a:ext cx="8002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凶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3329D37-E85B-338F-F7A8-D8D3B0D9E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0D813BE-F2FC-05EB-6FB1-A1AA767FC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-29567"/>
            <a:ext cx="29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DF012-5B23-383A-585D-197BBBA4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120CB-49EE-87C9-61B8-39B01770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94AE4-FF7A-7336-2DF8-B6D30D34D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78B897C3-7A58-E1E3-4D5F-30B7F1E5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439856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DC6B81D-BFF1-4DE2-8318-F69F7472B2D4}"/>
              </a:ext>
            </a:extLst>
          </p:cNvPr>
          <p:cNvSpPr/>
          <p:nvPr/>
        </p:nvSpPr>
        <p:spPr>
          <a:xfrm>
            <a:off x="160020" y="1480185"/>
            <a:ext cx="2646045" cy="2983230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FE4B-1F54-A849-2C09-9904BB6EF3B7}"/>
              </a:ext>
            </a:extLst>
          </p:cNvPr>
          <p:cNvSpPr txBox="1"/>
          <p:nvPr/>
        </p:nvSpPr>
        <p:spPr>
          <a:xfrm>
            <a:off x="230922" y="2401359"/>
            <a:ext cx="252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心機一転の予感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小さな行動が好転への近道かも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良かったことはメモする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幸運アイテム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ぞうきん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重要人物</a:t>
            </a:r>
            <a:r>
              <a:rPr kumimoji="1" lang="en-US" altLang="ja-JP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1100" b="1" dirty="0">
                <a:solidFill>
                  <a:schemeClr val="accent6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家族・親戚</a:t>
            </a:r>
            <a:endParaRPr kumimoji="1" lang="en-US" altLang="ja-JP" sz="1100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7680F2-0EF2-D423-930F-76862469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526475"/>
            <a:ext cx="1128177" cy="9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7C772E-DC6A-03A5-DEAB-A8E8C7995E95}"/>
              </a:ext>
            </a:extLst>
          </p:cNvPr>
          <p:cNvGrpSpPr/>
          <p:nvPr/>
        </p:nvGrpSpPr>
        <p:grpSpPr>
          <a:xfrm>
            <a:off x="400686" y="1461483"/>
            <a:ext cx="2036623" cy="830997"/>
            <a:chOff x="400686" y="1461483"/>
            <a:chExt cx="2036623" cy="8309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AD9694F-583D-A5B2-521A-BF1CB4299EB7}"/>
                </a:ext>
              </a:extLst>
            </p:cNvPr>
            <p:cNvSpPr txBox="1"/>
            <p:nvPr/>
          </p:nvSpPr>
          <p:spPr>
            <a:xfrm>
              <a:off x="1021537" y="146148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8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大凶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164809B-2C85-4831-5BB6-3565A59E1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6" y="1580949"/>
              <a:ext cx="618494" cy="59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03D90CE3-968E-18F7-52FA-AEB650A9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63630"/>
            <a:ext cx="29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254</Words>
  <Application>Microsoft Office PowerPoint</Application>
  <PresentationFormat>はがき 100x148 mm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BIZ UDPゴシック</vt:lpstr>
      <vt:lpstr>HGP創英角ｺﾞｼｯｸUB</vt:lpstr>
      <vt:lpstr>Aptos</vt:lpstr>
      <vt:lpstr>Aptos Display</vt:lpstr>
      <vt:lpstr>Arial</vt:lpstr>
      <vt:lpstr>Office テーマ</vt:lpstr>
      <vt:lpstr>こｋ</vt:lpstr>
      <vt:lpstr>こｋ</vt:lpstr>
      <vt:lpstr>こｋ</vt:lpstr>
      <vt:lpstr>こｋ</vt:lpstr>
      <vt:lpstr>こｋ</vt:lpstr>
      <vt:lpstr>こｋ</vt:lpstr>
      <vt:lpstr>こｋ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takeshi hashimoto</dc:creator>
  <cp:lastModifiedBy>takeshi hashimoto</cp:lastModifiedBy>
  <cp:revision>1</cp:revision>
  <dcterms:created xsi:type="dcterms:W3CDTF">2024-12-27T01:29:42Z</dcterms:created>
  <dcterms:modified xsi:type="dcterms:W3CDTF">2024-12-27T02:29:20Z</dcterms:modified>
</cp:coreProperties>
</file>