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74" r:id="rId5"/>
    <p:sldId id="259" r:id="rId6"/>
    <p:sldId id="263" r:id="rId7"/>
    <p:sldId id="264" r:id="rId8"/>
    <p:sldId id="265" r:id="rId9"/>
    <p:sldId id="261" r:id="rId10"/>
    <p:sldId id="260" r:id="rId11"/>
    <p:sldId id="272" r:id="rId12"/>
    <p:sldId id="266" r:id="rId13"/>
    <p:sldId id="276" r:id="rId14"/>
    <p:sldId id="268" r:id="rId15"/>
    <p:sldId id="277" r:id="rId16"/>
    <p:sldId id="273" r:id="rId17"/>
    <p:sldId id="262" r:id="rId18"/>
    <p:sldId id="267" r:id="rId19"/>
    <p:sldId id="27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E4441-A152-4647-80F7-C0BAE781EE8B}" v="95" dt="2020-04-17T11:42:30.453"/>
    <p1510:client id="{817D719A-1FCD-49AC-B450-02F1F68B2F84}" v="1924" dt="2020-04-18T09:18:06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88566" y="529087"/>
            <a:ext cx="6261370" cy="2247181"/>
          </a:xfrm>
        </p:spPr>
        <p:txBody>
          <a:bodyPr>
            <a:normAutofit/>
          </a:bodyPr>
          <a:lstStyle/>
          <a:p>
            <a:r>
              <a:rPr lang="en-US" sz="4000" b="1" i="1">
                <a:cs typeface="Calibri Light"/>
              </a:rPr>
              <a:t>FullStack Developer Project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D59CBFE-5D9F-495C-9ABB-EF5DD74E234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l="7762" r="7762"/>
          <a:stretch/>
        </p:blipFill>
        <p:spPr>
          <a:xfrm>
            <a:off x="2223758" y="2870770"/>
            <a:ext cx="5813185" cy="378145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D1E217-CC4C-484A-BF56-003A65CB8EC9}"/>
              </a:ext>
            </a:extLst>
          </p:cNvPr>
          <p:cNvSpPr txBox="1"/>
          <p:nvPr/>
        </p:nvSpPr>
        <p:spPr>
          <a:xfrm>
            <a:off x="3142890" y="5184475"/>
            <a:ext cx="55784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>
                <a:latin typeface="Arial Black"/>
                <a:cs typeface="Calibri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FECE-0E1D-4DC1-AF86-EF3FAA29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Code Snippets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4F9A1-EDE2-4611-A33D-9EC17C4D24A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4C5FD-8434-4CA3-AB82-176131C2B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sz="2800">
                <a:latin typeface="Times New Roman"/>
                <a:cs typeface="Calibri"/>
              </a:rPr>
              <a:t>Spring boot code snippet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5A5B0DD0-7C31-4FC6-8764-2A36D766673B}"/>
              </a:ext>
            </a:extLst>
          </p:cNvPr>
          <p:cNvSpPr/>
          <p:nvPr/>
        </p:nvSpPr>
        <p:spPr>
          <a:xfrm>
            <a:off x="4451854" y="5247699"/>
            <a:ext cx="1222075" cy="73324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0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35AD-AFEC-473B-9AA0-84073CD5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1138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Screenshots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6070ADD-D33F-4278-92B8-8A9687DC8C3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0827-B544-48A3-B172-5018975DB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11400"/>
            <a:ext cx="3932237" cy="3546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>
                <a:latin typeface="Times New Roman"/>
                <a:cs typeface="Calibri"/>
              </a:rPr>
              <a:t>Angular code snippets</a:t>
            </a:r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AD08C96D-575C-462D-A2A3-F959E3E15DCE}"/>
              </a:ext>
            </a:extLst>
          </p:cNvPr>
          <p:cNvSpPr/>
          <p:nvPr/>
        </p:nvSpPr>
        <p:spPr>
          <a:xfrm>
            <a:off x="4294603" y="5809314"/>
            <a:ext cx="1222075" cy="73324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1E41-6E52-4512-875B-E2C4F224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Output</a:t>
            </a:r>
            <a:endParaRPr lang="en-US" dirty="0">
              <a:cs typeface="Calibri Ligh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6682F-EB06-44C8-B37D-74025F2F5E2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38149-22C3-481E-B9E1-A868F48EF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sz="2200">
                <a:latin typeface="Times New Roman"/>
                <a:cs typeface="Calibri"/>
              </a:rPr>
              <a:t>Screenshot for output window </a:t>
            </a:r>
          </a:p>
          <a:p>
            <a:r>
              <a:rPr lang="en-US" sz="2200">
                <a:latin typeface="Times New Roman"/>
                <a:cs typeface="Calibri"/>
              </a:rPr>
              <a:t>Tested with postman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26A14439-B288-48B3-B797-53B3B0DB72B4}"/>
              </a:ext>
            </a:extLst>
          </p:cNvPr>
          <p:cNvSpPr/>
          <p:nvPr/>
        </p:nvSpPr>
        <p:spPr>
          <a:xfrm>
            <a:off x="4140305" y="3632382"/>
            <a:ext cx="977660" cy="66135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1E41-6E52-4512-875B-E2C4F224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Output</a:t>
            </a:r>
            <a:endParaRPr lang="en-US" dirty="0">
              <a:cs typeface="Calibri Ligh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6682F-EB06-44C8-B37D-74025F2F5E2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38149-22C3-481E-B9E1-A868F48EF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sz="2400">
                <a:latin typeface="Times New Roman"/>
                <a:cs typeface="Calibri"/>
              </a:rPr>
              <a:t>Screenshot for output window 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26A14439-B288-48B3-B797-53B3B0DB72B4}"/>
              </a:ext>
            </a:extLst>
          </p:cNvPr>
          <p:cNvSpPr/>
          <p:nvPr/>
        </p:nvSpPr>
        <p:spPr>
          <a:xfrm>
            <a:off x="3795249" y="2899137"/>
            <a:ext cx="977660" cy="66135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2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127E-43BD-4A19-B17A-D21B6985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Project Release Summary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C304A-9FB7-4AF4-BDAF-61A02969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152" y="1750436"/>
            <a:ext cx="5157787" cy="823912"/>
          </a:xfrm>
        </p:spPr>
        <p:txBody>
          <a:bodyPr/>
          <a:lstStyle/>
          <a:p>
            <a:r>
              <a:rPr lang="en-US" b="0">
                <a:ea typeface="+mn-lt"/>
                <a:cs typeface="+mn-lt"/>
              </a:rPr>
              <a:t>Challanges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2833-AD52-486B-9C95-C619A0AC3F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D5767-08F4-454F-BDE4-CC193696F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1800"/>
            <a:ext cx="5183188" cy="650731"/>
          </a:xfrm>
        </p:spPr>
        <p:txBody>
          <a:bodyPr>
            <a:noAutofit/>
          </a:bodyPr>
          <a:lstStyle/>
          <a:p>
            <a:r>
              <a:rPr lang="en-US" b="0">
                <a:cs typeface="Calibri"/>
              </a:rPr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4268A-6E5E-4291-B30A-6C0DB64B6B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6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96A1-1FAF-4B40-8ECD-627727DA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Bug List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1A504-0924-4936-87FA-DF0DDD27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70B3-C367-43DE-8FE2-B4FEE9FB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Application Areas of 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D6B0-4D2E-4347-A4A3-34480AE9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1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61F0-52EC-4782-9CF8-10612836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Learning &amp;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95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7172-5E5F-4EB1-91DD-D8AA8579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Extra Mile Tour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F342-F781-465C-A52E-D315F21E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1768-F361-45AB-9A13-CB5FF639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C149-E475-4321-9A57-92881976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6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0F60-D324-4BF8-8A10-EDC990B6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B397-E282-4F8C-ACCC-0995DB7D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20B0604020202020204" pitchFamily="34" charset="0"/>
              <a:buChar char="v"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Application:</a:t>
            </a: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To create user and course modules and integrate them</a:t>
            </a:r>
          </a:p>
          <a:p>
            <a:pPr>
              <a:buFont typeface="Wingdings,Sans-Serif" panose="020B0604020202020204" pitchFamily="34" charset="0"/>
              <a:buChar char="v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Modules:</a:t>
            </a:r>
          </a:p>
          <a:p>
            <a:pPr>
              <a:buFont typeface="Wingdings,Sans-Serif" panose="020B0604020202020204" pitchFamily="34" charset="0"/>
              <a:buChar char="v"/>
            </a:pPr>
            <a:r>
              <a:rPr lang="en-US">
                <a:latin typeface="Times New Roman"/>
                <a:ea typeface="+mn-lt"/>
                <a:cs typeface="+mn-lt"/>
              </a:rPr>
              <a:t>User Module: Team A</a:t>
            </a:r>
          </a:p>
          <a:p>
            <a:pPr>
              <a:buFont typeface="Wingdings,Sans-Serif" panose="020B0604020202020204" pitchFamily="34" charset="0"/>
              <a:buChar char="v"/>
            </a:pPr>
            <a:r>
              <a:rPr lang="en-US">
                <a:latin typeface="Times New Roman"/>
                <a:ea typeface="+mn-lt"/>
                <a:cs typeface="+mn-lt"/>
              </a:rPr>
              <a:t>Course Module: Team B</a:t>
            </a:r>
          </a:p>
          <a:p>
            <a:pPr>
              <a:buFont typeface="Wingdings,Sans-Serif" panose="020B0604020202020204" pitchFamily="34" charset="0"/>
              <a:buChar char="v"/>
            </a:pPr>
            <a:r>
              <a:rPr lang="en-US">
                <a:latin typeface="Times New Roman"/>
                <a:ea typeface="+mn-lt"/>
                <a:cs typeface="+mn-lt"/>
              </a:rPr>
              <a:t>Home Module: Trainer</a:t>
            </a:r>
          </a:p>
          <a:p>
            <a:pPr>
              <a:buFont typeface="Wingdings,Sans-Serif" panose="020B0604020202020204" pitchFamily="34" charset="0"/>
              <a:buChar char="v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279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10E44-8585-4F80-83CD-E2DBEC12F6C8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</a:t>
            </a:r>
            <a:r>
              <a:rPr lang="en-US" sz="3600">
                <a:latin typeface="Times New Roman"/>
                <a:ea typeface="Verdana"/>
                <a:cs typeface="Verdan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4215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8233-8E82-435D-BA45-95C45746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69419" cy="875291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Technologies Used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3C7E-4E9C-487E-97B8-70902154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endParaRPr lang="en-US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EFE54-8800-4737-A7E4-577651EA91FA}"/>
              </a:ext>
            </a:extLst>
          </p:cNvPr>
          <p:cNvSpPr txBox="1"/>
          <p:nvPr/>
        </p:nvSpPr>
        <p:spPr>
          <a:xfrm>
            <a:off x="1410855" y="2426855"/>
            <a:ext cx="2743200" cy="35209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v"/>
            </a:pPr>
            <a:r>
              <a:rPr lang="en-US" sz="2400">
                <a:latin typeface="Times New Roman"/>
                <a:cs typeface="Times New Roman"/>
              </a:rPr>
              <a:t>Spring Boot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v"/>
            </a:pPr>
            <a:r>
              <a:rPr lang="en-US" sz="2400">
                <a:latin typeface="Times New Roman"/>
                <a:cs typeface="Calibri"/>
              </a:rPr>
              <a:t>RestAPI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v"/>
            </a:pPr>
            <a:r>
              <a:rPr lang="en-US" sz="2400">
                <a:latin typeface="Times New Roman"/>
                <a:cs typeface="Calibri"/>
              </a:rPr>
              <a:t>Java 8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v"/>
            </a:pPr>
            <a:r>
              <a:rPr lang="en-US" sz="2400">
                <a:latin typeface="Times New Roman"/>
                <a:cs typeface="Calibri"/>
              </a:rPr>
              <a:t>JPA (Hibernate)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v"/>
            </a:pPr>
            <a:r>
              <a:rPr lang="en-US" sz="2400">
                <a:latin typeface="Times New Roman"/>
                <a:cs typeface="Calibri"/>
              </a:rPr>
              <a:t> Oracle Sql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v"/>
            </a:pPr>
            <a:r>
              <a:rPr lang="en-US" sz="2400">
                <a:latin typeface="Times New Roman"/>
                <a:cs typeface="Calibri"/>
              </a:rPr>
              <a:t>Mysql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v"/>
            </a:pPr>
            <a:r>
              <a:rPr lang="en-US" sz="2400">
                <a:latin typeface="Times New Roman"/>
                <a:cs typeface="Calibri"/>
              </a:rPr>
              <a:t>Angular 8 &amp; 9 versions</a:t>
            </a:r>
          </a:p>
        </p:txBody>
      </p:sp>
    </p:spTree>
    <p:extLst>
      <p:ext uri="{BB962C8B-B14F-4D97-AF65-F5344CB8AC3E}">
        <p14:creationId xmlns:p14="http://schemas.microsoft.com/office/powerpoint/2010/main" val="9318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696F-18BB-4F08-A0C6-DD3B2B9B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Technology Specifications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5DB815-7AC9-4329-94F9-31896B5CF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796449"/>
              </p:ext>
            </p:extLst>
          </p:nvPr>
        </p:nvGraphicFramePr>
        <p:xfrm>
          <a:off x="838200" y="1825625"/>
          <a:ext cx="10515600" cy="3566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652177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761740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06335427"/>
                    </a:ext>
                  </a:extLst>
                </a:gridCol>
              </a:tblGrid>
              <a:tr h="746095">
                <a:tc>
                  <a:txBody>
                    <a:bodyPr/>
                    <a:lstStyle/>
                    <a:p>
                      <a:r>
                        <a:rPr lang="en-US"/>
                        <a:t>JPA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Angular9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77719"/>
                  </a:ext>
                </a:extLst>
              </a:tr>
              <a:tr h="28206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6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27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62E4-33D4-4360-BA5E-865D1832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790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Software Architecture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34D6F-23C0-4B5D-ADFF-DE8A56467FE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61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CCDC-2AAD-45EC-849D-2CA8C940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BackEnd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A8C1-BADA-4FDE-A2E5-6F875616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FrontEnd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F468-933B-4F3F-9FBA-572B054B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3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F336-EBAB-4897-884D-A8792E5D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Tools in Use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3F8BC-7D24-4E70-846D-568D111F4700}"/>
              </a:ext>
            </a:extLst>
          </p:cNvPr>
          <p:cNvSpPr txBox="1"/>
          <p:nvPr/>
        </p:nvSpPr>
        <p:spPr>
          <a:xfrm>
            <a:off x="660400" y="1895763"/>
            <a:ext cx="3978563" cy="31382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Spring Tool Suite 4</a:t>
            </a:r>
            <a:endParaRPr lang="en-US"/>
          </a:p>
          <a:p>
            <a:pPr marL="457200" indent="-457200">
              <a:buAutoNum type="arabicPeriod"/>
            </a:pPr>
            <a:r>
              <a:rPr lang="en-US" sz="2400">
                <a:latin typeface="Times New Roman"/>
                <a:ea typeface="+mn-lt"/>
                <a:cs typeface="+mn-lt"/>
              </a:rPr>
              <a:t>Build tool:  Maven</a:t>
            </a:r>
          </a:p>
          <a:p>
            <a:pPr marL="457200" indent="-457200">
              <a:buAutoNum type="arabicPeriod"/>
            </a:pPr>
            <a:r>
              <a:rPr lang="en-US" sz="2400">
                <a:latin typeface="Times New Roman"/>
                <a:cs typeface="Calibri"/>
              </a:rPr>
              <a:t>Sql Developer</a:t>
            </a:r>
            <a:endParaRPr lang="en-US" sz="2400" dirty="0">
              <a:latin typeface="Times New Roman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Times New Roman"/>
                <a:cs typeface="Calibri"/>
              </a:rPr>
              <a:t>MySql Workbench</a:t>
            </a:r>
            <a:endParaRPr lang="en-US" sz="2400" dirty="0">
              <a:latin typeface="Times New Roman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Times New Roman"/>
                <a:cs typeface="Calibri"/>
              </a:rPr>
              <a:t>VSCode</a:t>
            </a:r>
            <a:endParaRPr lang="en-US" sz="2400" dirty="0">
              <a:latin typeface="Times New Roman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Times New Roman"/>
                <a:cs typeface="Calibri"/>
              </a:rPr>
              <a:t>Postman</a:t>
            </a:r>
            <a:endParaRPr lang="en-US" sz="2400" dirty="0">
              <a:latin typeface="Times New Roman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Times New Roman"/>
                <a:ea typeface="+mn-lt"/>
                <a:cs typeface="+mn-lt"/>
              </a:rPr>
              <a:t>Version Control tool: Git</a:t>
            </a:r>
            <a:endParaRPr lang="en-US" sz="2400">
              <a:latin typeface="Times New Roman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Times New Roman"/>
                <a:cs typeface="Calibri"/>
              </a:rPr>
              <a:t>ScreenPresso</a:t>
            </a:r>
            <a:endParaRPr lang="en-US" sz="24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95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FullStack Developer Project</vt:lpstr>
      <vt:lpstr>Objective</vt:lpstr>
      <vt:lpstr>Technologies Used</vt:lpstr>
      <vt:lpstr>Technology Specifications</vt:lpstr>
      <vt:lpstr>Software Architecture</vt:lpstr>
      <vt:lpstr>BackEnd Development</vt:lpstr>
      <vt:lpstr>FrontEnd Development</vt:lpstr>
      <vt:lpstr>Testing</vt:lpstr>
      <vt:lpstr>Tools in Use</vt:lpstr>
      <vt:lpstr>Code Snippets</vt:lpstr>
      <vt:lpstr>Screenshots</vt:lpstr>
      <vt:lpstr>Output</vt:lpstr>
      <vt:lpstr>Output</vt:lpstr>
      <vt:lpstr> Project Release Summary</vt:lpstr>
      <vt:lpstr>Bug List</vt:lpstr>
      <vt:lpstr>Application Areas of Project</vt:lpstr>
      <vt:lpstr>Learning &amp; Best Practices</vt:lpstr>
      <vt:lpstr>Extra Mile Tour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/>
  <cp:lastModifiedBy/>
  <cp:revision>552</cp:revision>
  <dcterms:created xsi:type="dcterms:W3CDTF">2020-04-17T11:34:08Z</dcterms:created>
  <dcterms:modified xsi:type="dcterms:W3CDTF">2020-04-18T09:19:16Z</dcterms:modified>
</cp:coreProperties>
</file>