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3" d="100"/>
          <a:sy n="73" d="100"/>
        </p:scale>
        <p:origin x="173"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AE53C-566A-45BF-96E1-325CF1C6336B}" type="datetimeFigureOut">
              <a:rPr lang="en-IN" smtClean="0"/>
              <a:t>15-08-2022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6E7-1E07-4C48-9DEE-857608802E93}" type="slidenum">
              <a:rPr lang="en-IN" smtClean="0"/>
              <a:t>‹#›</a:t>
            </a:fld>
            <a:endParaRPr lang="en-IN"/>
          </a:p>
        </p:txBody>
      </p:sp>
    </p:spTree>
    <p:extLst>
      <p:ext uri="{BB962C8B-B14F-4D97-AF65-F5344CB8AC3E}">
        <p14:creationId xmlns:p14="http://schemas.microsoft.com/office/powerpoint/2010/main" val="6935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Total Revenue</a:t>
            </a:r>
            <a:endParaRPr dirty="0"/>
          </a:p>
          <a:p>
            <a:endParaRPr dirty="0"/>
          </a:p>
          <a:p>
            <a:r>
              <a:rPr b="1" dirty="0"/>
              <a:t>Revenue by Hardware Stores</a:t>
            </a:r>
            <a:endParaRPr dirty="0"/>
          </a:p>
          <a:p>
            <a:r>
              <a:rPr b="0" dirty="0"/>
              <a:t>No alt text provided</a:t>
            </a:r>
            <a:endParaRPr dirty="0"/>
          </a:p>
          <a:p>
            <a:endParaRPr dirty="0"/>
          </a:p>
          <a:p>
            <a:r>
              <a:rPr b="1" dirty="0"/>
              <a:t>card</a:t>
            </a:r>
            <a:endParaRPr dirty="0"/>
          </a:p>
          <a:p>
            <a:r>
              <a:rPr b="0" dirty="0"/>
              <a:t>Total Revenue</a:t>
            </a:r>
            <a:endParaRPr dirty="0"/>
          </a:p>
          <a:p>
            <a:endParaRPr dirty="0"/>
          </a:p>
          <a:p>
            <a:r>
              <a:rPr b="1" dirty="0"/>
              <a:t>Sales Qty. by Stores</a:t>
            </a:r>
            <a:endParaRPr dirty="0"/>
          </a:p>
          <a:p>
            <a:r>
              <a:rPr b="0" dirty="0"/>
              <a:t>No alt text provided</a:t>
            </a:r>
            <a:endParaRPr dirty="0"/>
          </a:p>
          <a:p>
            <a:endParaRPr dirty="0"/>
          </a:p>
          <a:p>
            <a:r>
              <a:rPr b="1" dirty="0"/>
              <a:t>Revenue by Hardware Stores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 Trend</a:t>
            </a:r>
            <a:endParaRPr dirty="0"/>
          </a:p>
          <a:p>
            <a:r>
              <a:rPr b="0" dirty="0"/>
              <a:t>No alt text provided</a:t>
            </a:r>
            <a:endParaRPr dirty="0"/>
          </a:p>
          <a:p>
            <a:endParaRPr dirty="0"/>
          </a:p>
          <a:p>
            <a:r>
              <a:rPr b="1" dirty="0"/>
              <a:t>Revenue in Top 10 Markets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 in Top 10 Markets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d88f142-a5ec-43f0-a84b-a6c372dccfbb?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d88f142-a5ec-43f0-a84b-a6c372dccfb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ETL-Dasboard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14-08-2022 23:52:16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14-08-2022 23:49:09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Revenue by Hardware Stores ,card ,Sales Qty. by Stores ,Revenue by Hardware Stores ,slicer ,Revenue Trend ,Revenue in Top 10 Markets ,slicer ,Revenue in Top 10 Market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86</Words>
  <Application>Microsoft Office PowerPoint</Application>
  <PresentationFormat>Widescreen</PresentationFormat>
  <Paragraphs>36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ETL-Dasboard Report</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Harsh Shah</cp:lastModifiedBy>
  <cp:revision>4</cp:revision>
  <dcterms:created xsi:type="dcterms:W3CDTF">2016-09-04T11:54:55Z</dcterms:created>
  <dcterms:modified xsi:type="dcterms:W3CDTF">2022-08-15T18:57:45Z</dcterms:modified>
</cp:coreProperties>
</file>