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Point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9834"/>
            <a:ext cx="9144000" cy="1965960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365760" y="3099834"/>
            <a:ext cx="8229600" cy="49708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l"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21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MainGuard — Discord-система для профессионалов! </a:t>
            </a:r>
            <a:endParaRPr lang="en-US" sz="1500" dirty="0"/>
          </a:p>
        </p:txBody>
      </p:sp>
      <p:sp>
        <p:nvSpPr>
          <p:cNvPr id="4" name="Text 1"/>
          <p:cNvSpPr txBox="1"/>
          <p:nvPr/>
        </p:nvSpPr>
        <p:spPr>
          <a:xfrm>
            <a:off x="365760" y="3739914"/>
            <a:ext cx="8229600" cy="1600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MainGuard — это мощная Discord-система для профессионалов, которая обеспечивает эффективное общение и координацию в рабочих группах. С MainGuard вы сможете быстро обмениваться информацией, устанавливать роли и права доступа, а также настраивать удобные каналы для различных задач. MainGuard — ваш надёжный помощник в организации работы команды.</a:t>
            </a:r>
            <a:endParaRPr lang="en-US" sz="1500" dirty="0"/>
          </a:p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457200"/>
            <a:ext cx="7315200" cy="49708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21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Направление проекта MainGuard</a:t>
            </a:r>
            <a:endParaRPr lang="en-US" sz="1500" dirty="0"/>
          </a:p>
        </p:txBody>
      </p:sp>
      <p:sp>
        <p:nvSpPr>
          <p:cNvPr id="3" name="Text 1"/>
          <p:cNvSpPr txBox="1"/>
          <p:nvPr/>
        </p:nvSpPr>
        <p:spPr>
          <a:xfrm>
            <a:off x="914400" y="1188720"/>
            <a:ext cx="7315200" cy="111442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MainGuard — это Discord-система для профессионалов, которая стремится обеспечить удобность и безопасность взаимодействия пользователей с мессенджером Discord. Цель проекта в том, чтобы усовершенствовать алгоритмы в программе и выдвинуть ее на мировой уровень.</a:t>
            </a:r>
            <a:endParaRPr lang="en-US" sz="1500" dirty="0"/>
          </a:p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8511"/>
            <a:ext cx="9144000" cy="1828800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365760" y="2368511"/>
            <a:ext cx="8229600" cy="49708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21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Почему стоит использовать именно MainGuard?</a:t>
            </a:r>
            <a:endParaRPr lang="en-US" sz="1500" dirty="0"/>
          </a:p>
        </p:txBody>
      </p:sp>
      <p:sp>
        <p:nvSpPr>
          <p:cNvPr id="4" name="Text 1"/>
          <p:cNvSpPr txBox="1"/>
          <p:nvPr/>
        </p:nvSpPr>
        <p:spPr>
          <a:xfrm>
            <a:off x="235110" y="2865597"/>
            <a:ext cx="8713745" cy="104775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MainGuard актуален для всех групп, как и для друзей, которым нужна простое использование, как и компаниям, которые желают обеспечить безопасность и поддержку коммуникации между сотрудниками и её пользователями.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457200"/>
            <a:ext cx="7315200" cy="62865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30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Задачи нашего проекта</a:t>
            </a:r>
            <a:endParaRPr lang="en-US" sz="1500" dirty="0"/>
          </a:p>
        </p:txBody>
      </p:sp>
      <p:sp>
        <p:nvSpPr>
          <p:cNvPr id="3" name="Text 1"/>
          <p:cNvSpPr txBox="1"/>
          <p:nvPr/>
        </p:nvSpPr>
        <p:spPr>
          <a:xfrm>
            <a:off x="914400" y="1085850"/>
            <a:ext cx="7315200" cy="155257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Мы стремимся к оптимизации и улучшении качества, а также панели управления.</a:t>
            </a:r>
            <a:endParaRPr lang="en-US" sz="1500" dirty="0"/>
          </a:p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Мы хотим также выйти в большое Discord Community, чтобы нашу систему использовало большинство людей в комьюнити Discord, и возможно, перейти на другие платформы, а в дальнейшем открыть целую эко-систему со своими платными и бесплатными услугами.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2946" y="0"/>
            <a:ext cx="3861054" cy="5148072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365760" y="365760"/>
            <a:ext cx="4917186" cy="49708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21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Заключение о MainGuard</a:t>
            </a:r>
            <a:endParaRPr lang="en-US" sz="1500" dirty="0"/>
          </a:p>
        </p:txBody>
      </p:sp>
      <p:sp>
        <p:nvSpPr>
          <p:cNvPr id="4" name="Text 1"/>
          <p:cNvSpPr txBox="1"/>
          <p:nvPr/>
        </p:nvSpPr>
        <p:spPr>
          <a:xfrm>
            <a:off x="365760" y="1005840"/>
            <a:ext cx="4917186" cy="155257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MainGuard - это не просто система, а нечто новое, будущее в рамках нового поколения технологий. MainGuard совершенствуется и продолжает совершенствоватся с каждым прошедшим днем, пусть не всегда в лучшую сторону, но ошибки - это наши учителя.</a:t>
            </a:r>
            <a:endParaRPr lang="en-US" sz="1500" dirty="0"/>
          </a:p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 Light"/>
        <a:font script="Hant"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2025-05-14T07:49:13Z</dcterms:created>
  <dcterms:modified xsi:type="dcterms:W3CDTF">2025-05-14T07:49:13Z</dcterms:modified>
</cp:coreProperties>
</file>