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Point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508"/>
            <a:ext cx="9144000" cy="18288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65760" y="604508"/>
            <a:ext cx="82296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— Discord-система для профессионалов! </a:t>
            </a:r>
            <a:endParaRPr lang="en-US" sz="1500" dirty="0"/>
          </a:p>
        </p:txBody>
      </p:sp>
      <p:sp>
        <p:nvSpPr>
          <p:cNvPr id="4" name="Text 1"/>
          <p:cNvSpPr txBox="1"/>
          <p:nvPr/>
        </p:nvSpPr>
        <p:spPr>
          <a:xfrm>
            <a:off x="365760" y="1244588"/>
            <a:ext cx="8229600" cy="89535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— это мощная Discord-система для профессионалов. Она обеспечивает надёжную защиту и удобное управление каналами. MainGuard помогает оптимизировать командную работу.</a:t>
            </a:r>
            <a:endParaRPr lang="en-US" sz="1500" dirty="0"/>
          </a:p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457200"/>
            <a:ext cx="73152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Заключение: почему стоит выбрать MainGuard? </a:t>
            </a:r>
            <a:endParaRPr lang="en-US" sz="1500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1188720"/>
            <a:ext cx="7315200" cy="10668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— это надёжная и удобная Discord-система для профессионалов. Она обеспечивает безопасность и эффективность коммуникации, позволяя командам работать слаженно и достигать поставленных целей. Выбирая MainGuard, вы получаете мощный инструмент для управления чатами, организации рабочих процессов и повышения продуктивности. 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457200"/>
            <a:ext cx="73152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Что такое MainGuard? </a:t>
            </a:r>
            <a:endParaRPr lang="en-US" sz="1500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1188720"/>
            <a:ext cx="7315200" cy="128587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— это Discord-система, предназначенная для профессионалов. Она объединяет команды, упрощает коммуникацию и повышает эффективность работы. MainGuard предлагает расширенные возможности для организации чатов, управления правами доступа и интеграции с другими сервисами. С MainGuard вы сможете оптимизировать рабочие процессы и достичь новых высот в своей деятельности. </a:t>
            </a:r>
            <a:endParaRPr lang="en-US" sz="15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20" y="2387045"/>
            <a:ext cx="8540629" cy="26880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3752"/>
            <a:ext cx="9144000" cy="18288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65760" y="1883752"/>
            <a:ext cx="82296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Основные функции MainGuard </a:t>
            </a:r>
            <a:endParaRPr lang="en-US" sz="1500" dirty="0"/>
          </a:p>
        </p:txBody>
      </p:sp>
      <p:sp>
        <p:nvSpPr>
          <p:cNvPr id="4" name="Text 1"/>
          <p:cNvSpPr txBox="1"/>
          <p:nvPr/>
        </p:nvSpPr>
        <p:spPr>
          <a:xfrm>
            <a:off x="365760" y="2523832"/>
            <a:ext cx="8229600" cy="138112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имеет функции логировать некоторые действия, забирать/выдавать роли через команду, а также обрабатывать запросы пользователей.</a:t>
            </a:r>
            <a:endParaRPr lang="en-US" sz="1500" dirty="0"/>
          </a:p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Особенно хорошо MainGuard справляется с обязанностями если несколько серверов находятся под управлением одного владельца.</a:t>
            </a:r>
            <a:endParaRPr lang="en-US" sz="1500" dirty="0"/>
          </a:p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457200"/>
            <a:ext cx="73152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Преимущества использования MainGuard </a:t>
            </a:r>
            <a:endParaRPr lang="en-US" sz="1500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1188720"/>
            <a:ext cx="7315200" cy="84772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— это надёжная Discord-система для профессионалов. Она обеспечивает безопасность и конфиденциальность общения, предотвращая утечки данных и несанкционированный доступ. С MainGuard вы можете быть уверены в защите вашей информации и сосредоточиться на работе. 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3510"/>
            <a:ext cx="9144000" cy="18288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65760" y="2923510"/>
            <a:ext cx="82296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Как начать использовать MainGuard? </a:t>
            </a:r>
            <a:endParaRPr lang="en-US" sz="1500" dirty="0"/>
          </a:p>
        </p:txBody>
      </p:sp>
      <p:sp>
        <p:nvSpPr>
          <p:cNvPr id="4" name="Text 1"/>
          <p:cNvSpPr txBox="1"/>
          <p:nvPr/>
        </p:nvSpPr>
        <p:spPr>
          <a:xfrm>
            <a:off x="365760" y="3563590"/>
            <a:ext cx="8229600" cy="111442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Чтобы начать использовать MainGuard, зайдите на сайт и нажмите кнопку “Присоедениться через Discord”. Зарегистрируйтесь и создайте учётную запись. Настройте параметры и начните пользоваться мощной Discord-системой для профессионалов!</a:t>
            </a:r>
            <a:endParaRPr lang="en-US" sz="1500" dirty="0"/>
          </a:p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457200"/>
            <a:ext cx="73152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Примеры использования MainGuard в работе </a:t>
            </a:r>
            <a:endParaRPr lang="en-US" sz="1500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1188720"/>
            <a:ext cx="7315200" cy="128587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— это мощная Discord-система для профессионалов, которая позволяет эффективно управлять командами и проектами. С помощью MainGuard можно создавать каналы для обсуждения задач, проводить голосования и опросы, а также интегрировать систему с другими инструментами для автоматизации рабочих процессов. MainGuard упрощает коммуникацию внутри команды, повышает продуктивность и способствует достижению общих целей. 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5666"/>
            <a:ext cx="9144000" cy="196596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65760" y="3085666"/>
            <a:ext cx="82296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Отзывы пользователей о MainGuard </a:t>
            </a:r>
            <a:endParaRPr lang="en-US" sz="1500" dirty="0"/>
          </a:p>
        </p:txBody>
      </p:sp>
      <p:sp>
        <p:nvSpPr>
          <p:cNvPr id="4" name="Text 1"/>
          <p:cNvSpPr txBox="1"/>
          <p:nvPr/>
        </p:nvSpPr>
        <p:spPr>
          <a:xfrm>
            <a:off x="365760" y="3725746"/>
            <a:ext cx="8229600" cy="111442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получил положительные отзывы от пользователей за свою надёжность и удобство использования. Профессионалы ценят систему за её функциональность и возможность эффективной командной работы. Пользователи отмечают простоту интеграции и интуитивно понятный интерфейс.</a:t>
            </a:r>
            <a:endParaRPr lang="en-US" sz="1500" dirty="0"/>
          </a:p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20202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\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 txBox="1"/>
          <p:nvPr/>
        </p:nvSpPr>
        <p:spPr>
          <a:xfrm>
            <a:off x="914400" y="457200"/>
            <a:ext cx="73152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Сравнение MainGuard с другими системами </a:t>
            </a:r>
            <a:endParaRPr lang="en-US" sz="1500" dirty="0"/>
          </a:p>
        </p:txBody>
      </p:sp>
      <p:sp>
        <p:nvSpPr>
          <p:cNvPr id="3" name="Text 1"/>
          <p:cNvSpPr txBox="1"/>
          <p:nvPr/>
        </p:nvSpPr>
        <p:spPr>
          <a:xfrm>
            <a:off x="914400" y="1188720"/>
            <a:ext cx="7315200" cy="10668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выгодно отличается от других систем благодаря своей гибкости и настраиваемости. В отличие от универсальных решений, MainGuard предлагает специализированные инструменты для профессионального использования. Система обеспечивает высокую степень безопасности и контроля, что делает её идеальным выбором для требовательных пользователей. 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3075"/>
            <a:ext cx="9144000" cy="196596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65760" y="2893075"/>
            <a:ext cx="8229600" cy="49708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l"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21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Часто задаваемые вопросы о MainGuard </a:t>
            </a:r>
            <a:endParaRPr lang="en-US" sz="1500" dirty="0"/>
          </a:p>
        </p:txBody>
      </p:sp>
      <p:sp>
        <p:nvSpPr>
          <p:cNvPr id="4" name="Text 1"/>
          <p:cNvSpPr txBox="1"/>
          <p:nvPr/>
        </p:nvSpPr>
        <p:spPr>
          <a:xfrm>
            <a:off x="365760" y="3533155"/>
            <a:ext cx="8229600" cy="111442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MainGuard — это Discord-система для профессионалов, которая обеспечивает безопасность и удобство общения. Часто задаваемые вопросы о MainGuard помогут вам быстро получить ответы и начать использовать систему эффективно. Если у вас остались вопросы, обратитесь к нашей поддержке.</a:t>
            </a:r>
            <a:endParaRPr lang="en-US" sz="1500" dirty="0"/>
          </a:p>
          <a:p>
            <a:pPr indent="0" marL="0">
              <a:lnSpc>
                <a:spcPct val="9200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20202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\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 Light"/>
        <a:font script="Hant"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2025-05-14T06:40:22Z</dcterms:created>
  <dcterms:modified xsi:type="dcterms:W3CDTF">2025-05-14T06:40:22Z</dcterms:modified>
</cp:coreProperties>
</file>