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6" r:id="rId3"/>
    <p:sldId id="257" r:id="rId4"/>
    <p:sldId id="258" r:id="rId5"/>
    <p:sldId id="259" r:id="rId6"/>
    <p:sldId id="267" r:id="rId7"/>
    <p:sldId id="260" r:id="rId8"/>
    <p:sldId id="261" r:id="rId9"/>
    <p:sldId id="262" r:id="rId10"/>
    <p:sldId id="264" r:id="rId11"/>
    <p:sldId id="263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선민" userId="d944b2497e935bc2" providerId="LiveId" clId="{F58EF089-DDDD-4F1C-8132-67B31E2D7A2D}"/>
    <pc:docChg chg="undo custSel addSld modSld">
      <pc:chgData name="이 선민" userId="d944b2497e935bc2" providerId="LiveId" clId="{F58EF089-DDDD-4F1C-8132-67B31E2D7A2D}" dt="2021-04-07T11:04:25.785" v="416"/>
      <pc:docMkLst>
        <pc:docMk/>
      </pc:docMkLst>
      <pc:sldChg chg="modSp mod">
        <pc:chgData name="이 선민" userId="d944b2497e935bc2" providerId="LiveId" clId="{F58EF089-DDDD-4F1C-8132-67B31E2D7A2D}" dt="2021-04-07T11:02:57.413" v="322" actId="20577"/>
        <pc:sldMkLst>
          <pc:docMk/>
          <pc:sldMk cId="177791590" sldId="259"/>
        </pc:sldMkLst>
        <pc:spChg chg="mod">
          <ac:chgData name="이 선민" userId="d944b2497e935bc2" providerId="LiveId" clId="{F58EF089-DDDD-4F1C-8132-67B31E2D7A2D}" dt="2021-04-07T11:02:47.517" v="283" actId="20577"/>
          <ac:spMkLst>
            <pc:docMk/>
            <pc:sldMk cId="177791590" sldId="259"/>
            <ac:spMk id="2" creationId="{42BED05A-494C-4144-AFC1-28CA8C7882F0}"/>
          </ac:spMkLst>
        </pc:spChg>
        <pc:spChg chg="mod">
          <ac:chgData name="이 선민" userId="d944b2497e935bc2" providerId="LiveId" clId="{F58EF089-DDDD-4F1C-8132-67B31E2D7A2D}" dt="2021-04-07T11:02:57.413" v="322" actId="20577"/>
          <ac:spMkLst>
            <pc:docMk/>
            <pc:sldMk cId="177791590" sldId="259"/>
            <ac:spMk id="3" creationId="{48D703EC-8697-4874-BA7F-7DF5252901EB}"/>
          </ac:spMkLst>
        </pc:spChg>
      </pc:sldChg>
      <pc:sldChg chg="modSp mod">
        <pc:chgData name="이 선민" userId="d944b2497e935bc2" providerId="LiveId" clId="{F58EF089-DDDD-4F1C-8132-67B31E2D7A2D}" dt="2021-04-07T11:04:25.785" v="416"/>
        <pc:sldMkLst>
          <pc:docMk/>
          <pc:sldMk cId="2569815833" sldId="264"/>
        </pc:sldMkLst>
        <pc:spChg chg="mod">
          <ac:chgData name="이 선민" userId="d944b2497e935bc2" providerId="LiveId" clId="{F58EF089-DDDD-4F1C-8132-67B31E2D7A2D}" dt="2021-04-07T11:04:04.268" v="373"/>
          <ac:spMkLst>
            <pc:docMk/>
            <pc:sldMk cId="2569815833" sldId="264"/>
            <ac:spMk id="2" creationId="{7D7FAEAA-F001-4DA1-8CB6-97A048004816}"/>
          </ac:spMkLst>
        </pc:spChg>
        <pc:spChg chg="mod">
          <ac:chgData name="이 선민" userId="d944b2497e935bc2" providerId="LiveId" clId="{F58EF089-DDDD-4F1C-8132-67B31E2D7A2D}" dt="2021-04-07T11:04:25.785" v="416"/>
          <ac:spMkLst>
            <pc:docMk/>
            <pc:sldMk cId="2569815833" sldId="264"/>
            <ac:spMk id="3" creationId="{201D0360-91EF-40E5-901A-703A9032C925}"/>
          </ac:spMkLst>
        </pc:spChg>
      </pc:sldChg>
      <pc:sldChg chg="modSp new mod">
        <pc:chgData name="이 선민" userId="d944b2497e935bc2" providerId="LiveId" clId="{F58EF089-DDDD-4F1C-8132-67B31E2D7A2D}" dt="2021-04-07T11:00:53.604" v="210"/>
        <pc:sldMkLst>
          <pc:docMk/>
          <pc:sldMk cId="2865334818" sldId="266"/>
        </pc:sldMkLst>
        <pc:spChg chg="mod">
          <ac:chgData name="이 선민" userId="d944b2497e935bc2" providerId="LiveId" clId="{F58EF089-DDDD-4F1C-8132-67B31E2D7A2D}" dt="2021-04-07T10:59:11.936" v="10" actId="20577"/>
          <ac:spMkLst>
            <pc:docMk/>
            <pc:sldMk cId="2865334818" sldId="266"/>
            <ac:spMk id="2" creationId="{E9BB28A9-EC11-496B-A8E7-B488E2A06D8B}"/>
          </ac:spMkLst>
        </pc:spChg>
        <pc:spChg chg="mod">
          <ac:chgData name="이 선민" userId="d944b2497e935bc2" providerId="LiveId" clId="{F58EF089-DDDD-4F1C-8132-67B31E2D7A2D}" dt="2021-04-07T11:00:53.604" v="210"/>
          <ac:spMkLst>
            <pc:docMk/>
            <pc:sldMk cId="2865334818" sldId="266"/>
            <ac:spMk id="3" creationId="{90BEBBDB-8708-4385-8C50-9D73B4CEB4A6}"/>
          </ac:spMkLst>
        </pc:spChg>
      </pc:sldChg>
      <pc:sldChg chg="modSp new mod">
        <pc:chgData name="이 선민" userId="d944b2497e935bc2" providerId="LiveId" clId="{F58EF089-DDDD-4F1C-8132-67B31E2D7A2D}" dt="2021-04-07T11:03:44.318" v="350" actId="20577"/>
        <pc:sldMkLst>
          <pc:docMk/>
          <pc:sldMk cId="1301827066" sldId="267"/>
        </pc:sldMkLst>
        <pc:spChg chg="mod">
          <ac:chgData name="이 선민" userId="d944b2497e935bc2" providerId="LiveId" clId="{F58EF089-DDDD-4F1C-8132-67B31E2D7A2D}" dt="2021-04-07T11:03:20.468" v="326" actId="20577"/>
          <ac:spMkLst>
            <pc:docMk/>
            <pc:sldMk cId="1301827066" sldId="267"/>
            <ac:spMk id="2" creationId="{B0098B3B-4826-41E2-A405-9E8CD472B900}"/>
          </ac:spMkLst>
        </pc:spChg>
        <pc:spChg chg="mod">
          <ac:chgData name="이 선민" userId="d944b2497e935bc2" providerId="LiveId" clId="{F58EF089-DDDD-4F1C-8132-67B31E2D7A2D}" dt="2021-04-07T11:03:44.318" v="350" actId="20577"/>
          <ac:spMkLst>
            <pc:docMk/>
            <pc:sldMk cId="1301827066" sldId="267"/>
            <ac:spMk id="3" creationId="{A2F8FA0B-B501-493B-82C7-A46D0138FFB3}"/>
          </ac:spMkLst>
        </pc:spChg>
      </pc:sldChg>
    </pc:docChg>
  </pc:docChgLst>
  <pc:docChgLst>
    <pc:chgData name="이 선민" userId="d944b2497e935bc2" providerId="LiveId" clId="{BA7CBB63-A456-4FBC-8375-399F43FCA560}"/>
    <pc:docChg chg="undo custSel addSld modSld">
      <pc:chgData name="이 선민" userId="d944b2497e935bc2" providerId="LiveId" clId="{BA7CBB63-A456-4FBC-8375-399F43FCA560}" dt="2021-04-04T06:40:09.128" v="840" actId="680"/>
      <pc:docMkLst>
        <pc:docMk/>
      </pc:docMkLst>
      <pc:sldChg chg="addSp delSp modSp mod delDesignElem">
        <pc:chgData name="이 선민" userId="d944b2497e935bc2" providerId="LiveId" clId="{BA7CBB63-A456-4FBC-8375-399F43FCA560}" dt="2021-04-04T06:25:22.406" v="51" actId="20577"/>
        <pc:sldMkLst>
          <pc:docMk/>
          <pc:sldMk cId="1540597933" sldId="256"/>
        </pc:sldMkLst>
        <pc:spChg chg="mod">
          <ac:chgData name="이 선민" userId="d944b2497e935bc2" providerId="LiveId" clId="{BA7CBB63-A456-4FBC-8375-399F43FCA560}" dt="2021-04-04T06:25:03.970" v="21"/>
          <ac:spMkLst>
            <pc:docMk/>
            <pc:sldMk cId="1540597933" sldId="256"/>
            <ac:spMk id="2" creationId="{9338D1D2-C7D7-4D72-AEBF-9132E22C0CBA}"/>
          </ac:spMkLst>
        </pc:spChg>
        <pc:spChg chg="mod">
          <ac:chgData name="이 선민" userId="d944b2497e935bc2" providerId="LiveId" clId="{BA7CBB63-A456-4FBC-8375-399F43FCA560}" dt="2021-04-04T06:25:22.406" v="51" actId="20577"/>
          <ac:spMkLst>
            <pc:docMk/>
            <pc:sldMk cId="1540597933" sldId="256"/>
            <ac:spMk id="16" creationId="{8B1216D1-48C0-4BC5-A6A8-7CDCEB81635D}"/>
          </ac:spMkLst>
        </pc:spChg>
        <pc:spChg chg="add del">
          <ac:chgData name="이 선민" userId="d944b2497e935bc2" providerId="LiveId" clId="{BA7CBB63-A456-4FBC-8375-399F43FCA560}" dt="2021-04-04T06:25:03.970" v="21"/>
          <ac:spMkLst>
            <pc:docMk/>
            <pc:sldMk cId="1540597933" sldId="256"/>
            <ac:spMk id="17" creationId="{158B3569-73B2-4D05-8E95-886A6EE17F1F}"/>
          </ac:spMkLst>
        </pc:spChg>
        <pc:spChg chg="add del">
          <ac:chgData name="이 선민" userId="d944b2497e935bc2" providerId="LiveId" clId="{BA7CBB63-A456-4FBC-8375-399F43FCA560}" dt="2021-04-04T06:25:03.970" v="21"/>
          <ac:spMkLst>
            <pc:docMk/>
            <pc:sldMk cId="1540597933" sldId="256"/>
            <ac:spMk id="19" creationId="{B71758F4-3F46-45DA-8AC5-4E508DA080BA}"/>
          </ac:spMkLst>
        </pc:spChg>
        <pc:spChg chg="add del">
          <ac:chgData name="이 선민" userId="d944b2497e935bc2" providerId="LiveId" clId="{BA7CBB63-A456-4FBC-8375-399F43FCA560}" dt="2021-04-04T06:25:03.970" v="21"/>
          <ac:spMkLst>
            <pc:docMk/>
            <pc:sldMk cId="1540597933" sldId="256"/>
            <ac:spMk id="20" creationId="{8550FED7-7C32-42BB-98DB-30272A6331A9}"/>
          </ac:spMkLst>
        </pc:spChg>
        <pc:picChg chg="mod">
          <ac:chgData name="이 선민" userId="d944b2497e935bc2" providerId="LiveId" clId="{BA7CBB63-A456-4FBC-8375-399F43FCA560}" dt="2021-04-04T06:23:45.654" v="1" actId="1076"/>
          <ac:picMkLst>
            <pc:docMk/>
            <pc:sldMk cId="1540597933" sldId="256"/>
            <ac:picMk id="18" creationId="{ACF29F85-3244-4368-A729-DFFDE402BBA8}"/>
          </ac:picMkLst>
        </pc:picChg>
        <pc:cxnChg chg="add del">
          <ac:chgData name="이 선민" userId="d944b2497e935bc2" providerId="LiveId" clId="{BA7CBB63-A456-4FBC-8375-399F43FCA560}" dt="2021-04-04T06:25:03.970" v="21"/>
          <ac:cxnSpMkLst>
            <pc:docMk/>
            <pc:sldMk cId="1540597933" sldId="256"/>
            <ac:cxnSpMk id="21" creationId="{56020367-4FD5-4596-8E10-C5F095CD8DBF}"/>
          </ac:cxnSpMkLst>
        </pc:cxnChg>
      </pc:sldChg>
      <pc:sldChg chg="modSp new mod">
        <pc:chgData name="이 선민" userId="d944b2497e935bc2" providerId="LiveId" clId="{BA7CBB63-A456-4FBC-8375-399F43FCA560}" dt="2021-04-04T06:39:58.481" v="839"/>
        <pc:sldMkLst>
          <pc:docMk/>
          <pc:sldMk cId="1221309066" sldId="257"/>
        </pc:sldMkLst>
        <pc:spChg chg="mod">
          <ac:chgData name="이 선민" userId="d944b2497e935bc2" providerId="LiveId" clId="{BA7CBB63-A456-4FBC-8375-399F43FCA560}" dt="2021-04-04T06:35:05.317" v="403" actId="20577"/>
          <ac:spMkLst>
            <pc:docMk/>
            <pc:sldMk cId="1221309066" sldId="257"/>
            <ac:spMk id="2" creationId="{92B720D5-6B8E-4F4B-A025-D61512484BE3}"/>
          </ac:spMkLst>
        </pc:spChg>
        <pc:spChg chg="mod">
          <ac:chgData name="이 선민" userId="d944b2497e935bc2" providerId="LiveId" clId="{BA7CBB63-A456-4FBC-8375-399F43FCA560}" dt="2021-04-04T06:39:58.481" v="839"/>
          <ac:spMkLst>
            <pc:docMk/>
            <pc:sldMk cId="1221309066" sldId="257"/>
            <ac:spMk id="3" creationId="{E906FEB8-F005-4875-AC89-B21D5BFBA684}"/>
          </ac:spMkLst>
        </pc:spChg>
      </pc:sldChg>
      <pc:sldChg chg="new">
        <pc:chgData name="이 선민" userId="d944b2497e935bc2" providerId="LiveId" clId="{BA7CBB63-A456-4FBC-8375-399F43FCA560}" dt="2021-04-04T06:40:09.128" v="840" actId="680"/>
        <pc:sldMkLst>
          <pc:docMk/>
          <pc:sldMk cId="1075478753" sldId="258"/>
        </pc:sldMkLst>
      </pc:sldChg>
    </pc:docChg>
  </pc:docChgLst>
  <pc:docChgLst>
    <pc:chgData name="이 선민" userId="d944b2497e935bc2" providerId="LiveId" clId="{9160B81D-2FA9-4EFF-8E4B-853B4B942754}"/>
    <pc:docChg chg="undo custSel addSld modSld sldOrd">
      <pc:chgData name="이 선민" userId="d944b2497e935bc2" providerId="LiveId" clId="{9160B81D-2FA9-4EFF-8E4B-853B4B942754}" dt="2021-04-04T10:17:52.081" v="926" actId="14100"/>
      <pc:docMkLst>
        <pc:docMk/>
      </pc:docMkLst>
      <pc:sldChg chg="addSp delSp modSp mod">
        <pc:chgData name="이 선민" userId="d944b2497e935bc2" providerId="LiveId" clId="{9160B81D-2FA9-4EFF-8E4B-853B4B942754}" dt="2021-04-04T09:57:46.701" v="34"/>
        <pc:sldMkLst>
          <pc:docMk/>
          <pc:sldMk cId="1075478753" sldId="258"/>
        </pc:sldMkLst>
        <pc:spChg chg="mod">
          <ac:chgData name="이 선민" userId="d944b2497e935bc2" providerId="LiveId" clId="{9160B81D-2FA9-4EFF-8E4B-853B4B942754}" dt="2021-04-04T09:57:46.701" v="34"/>
          <ac:spMkLst>
            <pc:docMk/>
            <pc:sldMk cId="1075478753" sldId="258"/>
            <ac:spMk id="2" creationId="{848FD52C-F093-41DE-A428-15F6814782CB}"/>
          </ac:spMkLst>
        </pc:spChg>
        <pc:spChg chg="del">
          <ac:chgData name="이 선민" userId="d944b2497e935bc2" providerId="LiveId" clId="{9160B81D-2FA9-4EFF-8E4B-853B4B942754}" dt="2021-04-04T09:57:09.734" v="0" actId="22"/>
          <ac:spMkLst>
            <pc:docMk/>
            <pc:sldMk cId="1075478753" sldId="258"/>
            <ac:spMk id="3" creationId="{CD72B04E-131E-49FD-A0DD-2F78FAA8B059}"/>
          </ac:spMkLst>
        </pc:spChg>
        <pc:picChg chg="add mod ord">
          <ac:chgData name="이 선민" userId="d944b2497e935bc2" providerId="LiveId" clId="{9160B81D-2FA9-4EFF-8E4B-853B4B942754}" dt="2021-04-04T09:57:19.218" v="4" actId="1076"/>
          <ac:picMkLst>
            <pc:docMk/>
            <pc:sldMk cId="1075478753" sldId="258"/>
            <ac:picMk id="5" creationId="{6611ACBA-5D30-4AD7-A477-34CC2ED9F55C}"/>
          </ac:picMkLst>
        </pc:picChg>
      </pc:sldChg>
      <pc:sldChg chg="modSp new mod">
        <pc:chgData name="이 선민" userId="d944b2497e935bc2" providerId="LiveId" clId="{9160B81D-2FA9-4EFF-8E4B-853B4B942754}" dt="2021-04-04T09:59:20.195" v="103"/>
        <pc:sldMkLst>
          <pc:docMk/>
          <pc:sldMk cId="177791590" sldId="259"/>
        </pc:sldMkLst>
        <pc:spChg chg="mod">
          <ac:chgData name="이 선민" userId="d944b2497e935bc2" providerId="LiveId" clId="{9160B81D-2FA9-4EFF-8E4B-853B4B942754}" dt="2021-04-04T09:58:35.625" v="81"/>
          <ac:spMkLst>
            <pc:docMk/>
            <pc:sldMk cId="177791590" sldId="259"/>
            <ac:spMk id="2" creationId="{42BED05A-494C-4144-AFC1-28CA8C7882F0}"/>
          </ac:spMkLst>
        </pc:spChg>
        <pc:spChg chg="mod">
          <ac:chgData name="이 선민" userId="d944b2497e935bc2" providerId="LiveId" clId="{9160B81D-2FA9-4EFF-8E4B-853B4B942754}" dt="2021-04-04T09:59:20.195" v="103"/>
          <ac:spMkLst>
            <pc:docMk/>
            <pc:sldMk cId="177791590" sldId="259"/>
            <ac:spMk id="3" creationId="{48D703EC-8697-4874-BA7F-7DF5252901EB}"/>
          </ac:spMkLst>
        </pc:spChg>
      </pc:sldChg>
      <pc:sldChg chg="addSp delSp modSp new mod">
        <pc:chgData name="이 선민" userId="d944b2497e935bc2" providerId="LiveId" clId="{9160B81D-2FA9-4EFF-8E4B-853B4B942754}" dt="2021-04-04T10:07:53.912" v="662" actId="20577"/>
        <pc:sldMkLst>
          <pc:docMk/>
          <pc:sldMk cId="3687710177" sldId="260"/>
        </pc:sldMkLst>
        <pc:spChg chg="mod">
          <ac:chgData name="이 선민" userId="d944b2497e935bc2" providerId="LiveId" clId="{9160B81D-2FA9-4EFF-8E4B-853B4B942754}" dt="2021-04-04T10:07:53.912" v="662" actId="20577"/>
          <ac:spMkLst>
            <pc:docMk/>
            <pc:sldMk cId="3687710177" sldId="260"/>
            <ac:spMk id="2" creationId="{EE248FE5-A85F-4C18-AD80-C57CAD58FD52}"/>
          </ac:spMkLst>
        </pc:spChg>
        <pc:spChg chg="del">
          <ac:chgData name="이 선민" userId="d944b2497e935bc2" providerId="LiveId" clId="{9160B81D-2FA9-4EFF-8E4B-853B4B942754}" dt="2021-04-04T10:00:41.745" v="143"/>
          <ac:spMkLst>
            <pc:docMk/>
            <pc:sldMk cId="3687710177" sldId="260"/>
            <ac:spMk id="3" creationId="{5549653E-1A9C-411F-8DF0-D84AC13182FC}"/>
          </ac:spMkLst>
        </pc:spChg>
        <pc:spChg chg="add del mod">
          <ac:chgData name="이 선민" userId="d944b2497e935bc2" providerId="LiveId" clId="{9160B81D-2FA9-4EFF-8E4B-853B4B942754}" dt="2021-04-04T10:01:17.870" v="150"/>
          <ac:spMkLst>
            <pc:docMk/>
            <pc:sldMk cId="3687710177" sldId="260"/>
            <ac:spMk id="5" creationId="{1CBFF27F-3819-41E6-ADEA-8DF94AD6E463}"/>
          </ac:spMkLst>
        </pc:spChg>
        <pc:spChg chg="add mod">
          <ac:chgData name="이 선민" userId="d944b2497e935bc2" providerId="LiveId" clId="{9160B81D-2FA9-4EFF-8E4B-853B4B942754}" dt="2021-04-04T10:05:17.510" v="432" actId="20577"/>
          <ac:spMkLst>
            <pc:docMk/>
            <pc:sldMk cId="3687710177" sldId="260"/>
            <ac:spMk id="6" creationId="{C6612205-EAED-433E-9B0F-A42F4621C255}"/>
          </ac:spMkLst>
        </pc:spChg>
        <pc:picChg chg="add mod">
          <ac:chgData name="이 선민" userId="d944b2497e935bc2" providerId="LiveId" clId="{9160B81D-2FA9-4EFF-8E4B-853B4B942754}" dt="2021-04-04T10:00:49.418" v="147" actId="1076"/>
          <ac:picMkLst>
            <pc:docMk/>
            <pc:sldMk cId="3687710177" sldId="260"/>
            <ac:picMk id="4" creationId="{A44E7FC0-662A-4BB2-B5E9-D019285CC64A}"/>
          </ac:picMkLst>
        </pc:picChg>
      </pc:sldChg>
      <pc:sldChg chg="addSp delSp modSp new mod">
        <pc:chgData name="이 선민" userId="d944b2497e935bc2" providerId="LiveId" clId="{9160B81D-2FA9-4EFF-8E4B-853B4B942754}" dt="2021-04-04T10:15:20.453" v="892" actId="20577"/>
        <pc:sldMkLst>
          <pc:docMk/>
          <pc:sldMk cId="1721142321" sldId="261"/>
        </pc:sldMkLst>
        <pc:spChg chg="mod">
          <ac:chgData name="이 선민" userId="d944b2497e935bc2" providerId="LiveId" clId="{9160B81D-2FA9-4EFF-8E4B-853B4B942754}" dt="2021-04-04T10:07:56.516" v="664" actId="20577"/>
          <ac:spMkLst>
            <pc:docMk/>
            <pc:sldMk cId="1721142321" sldId="261"/>
            <ac:spMk id="2" creationId="{1A775A04-A9A9-4611-A329-ECCECA2B9136}"/>
          </ac:spMkLst>
        </pc:spChg>
        <pc:spChg chg="del">
          <ac:chgData name="이 선민" userId="d944b2497e935bc2" providerId="LiveId" clId="{9160B81D-2FA9-4EFF-8E4B-853B4B942754}" dt="2021-04-04T10:02:03.567" v="189"/>
          <ac:spMkLst>
            <pc:docMk/>
            <pc:sldMk cId="1721142321" sldId="261"/>
            <ac:spMk id="3" creationId="{E42807DA-34DA-40BF-B559-C44ECD3DA644}"/>
          </ac:spMkLst>
        </pc:spChg>
        <pc:spChg chg="add del mod">
          <ac:chgData name="이 선민" userId="d944b2497e935bc2" providerId="LiveId" clId="{9160B81D-2FA9-4EFF-8E4B-853B4B942754}" dt="2021-04-04T10:02:41.781" v="195"/>
          <ac:spMkLst>
            <pc:docMk/>
            <pc:sldMk cId="1721142321" sldId="261"/>
            <ac:spMk id="5" creationId="{DDDF3AE8-990E-4551-AC2B-1BA40DDA86A5}"/>
          </ac:spMkLst>
        </pc:spChg>
        <pc:spChg chg="add mod">
          <ac:chgData name="이 선민" userId="d944b2497e935bc2" providerId="LiveId" clId="{9160B81D-2FA9-4EFF-8E4B-853B4B942754}" dt="2021-04-04T10:15:20.453" v="892" actId="20577"/>
          <ac:spMkLst>
            <pc:docMk/>
            <pc:sldMk cId="1721142321" sldId="261"/>
            <ac:spMk id="6" creationId="{F7838580-9C4A-444B-B1FB-49BC9F64A7B3}"/>
          </ac:spMkLst>
        </pc:spChg>
        <pc:spChg chg="add del">
          <ac:chgData name="이 선민" userId="d944b2497e935bc2" providerId="LiveId" clId="{9160B81D-2FA9-4EFF-8E4B-853B4B942754}" dt="2021-04-04T10:02:48.344" v="198"/>
          <ac:spMkLst>
            <pc:docMk/>
            <pc:sldMk cId="1721142321" sldId="261"/>
            <ac:spMk id="7" creationId="{2CB8D6D1-0DB5-45C1-9FF7-0D1E0FEE0D17}"/>
          </ac:spMkLst>
        </pc:spChg>
        <pc:spChg chg="add del">
          <ac:chgData name="이 선민" userId="d944b2497e935bc2" providerId="LiveId" clId="{9160B81D-2FA9-4EFF-8E4B-853B4B942754}" dt="2021-04-04T10:02:53.842" v="204"/>
          <ac:spMkLst>
            <pc:docMk/>
            <pc:sldMk cId="1721142321" sldId="261"/>
            <ac:spMk id="8" creationId="{F33576A8-C7F0-4672-857A-EA9CD20F7288}"/>
          </ac:spMkLst>
        </pc:spChg>
        <pc:picChg chg="add mod">
          <ac:chgData name="이 선민" userId="d944b2497e935bc2" providerId="LiveId" clId="{9160B81D-2FA9-4EFF-8E4B-853B4B942754}" dt="2021-04-04T10:02:17.408" v="192" actId="1076"/>
          <ac:picMkLst>
            <pc:docMk/>
            <pc:sldMk cId="1721142321" sldId="261"/>
            <ac:picMk id="4" creationId="{C7D9072F-4DDC-490A-8C63-462F4E9FF1BB}"/>
          </ac:picMkLst>
        </pc:picChg>
        <pc:picChg chg="add del">
          <ac:chgData name="이 선민" userId="d944b2497e935bc2" providerId="LiveId" clId="{9160B81D-2FA9-4EFF-8E4B-853B4B942754}" dt="2021-04-04T10:02:48.344" v="198"/>
          <ac:picMkLst>
            <pc:docMk/>
            <pc:sldMk cId="1721142321" sldId="261"/>
            <ac:picMk id="1026" creationId="{0A9F94A5-644D-47C9-AE51-258C2E5930FB}"/>
          </ac:picMkLst>
        </pc:picChg>
        <pc:picChg chg="add del">
          <ac:chgData name="이 선민" userId="d944b2497e935bc2" providerId="LiveId" clId="{9160B81D-2FA9-4EFF-8E4B-853B4B942754}" dt="2021-04-04T10:02:48.344" v="198"/>
          <ac:picMkLst>
            <pc:docMk/>
            <pc:sldMk cId="1721142321" sldId="261"/>
            <ac:picMk id="1027" creationId="{3DAEF54D-AEC5-4059-BDE5-5579A60BE9BB}"/>
          </ac:picMkLst>
        </pc:picChg>
        <pc:picChg chg="add del">
          <ac:chgData name="이 선민" userId="d944b2497e935bc2" providerId="LiveId" clId="{9160B81D-2FA9-4EFF-8E4B-853B4B942754}" dt="2021-04-04T10:02:48.344" v="198"/>
          <ac:picMkLst>
            <pc:docMk/>
            <pc:sldMk cId="1721142321" sldId="261"/>
            <ac:picMk id="1028" creationId="{442E71B8-2C64-47EC-900E-85F467751F12}"/>
          </ac:picMkLst>
        </pc:picChg>
        <pc:picChg chg="add del">
          <ac:chgData name="이 선민" userId="d944b2497e935bc2" providerId="LiveId" clId="{9160B81D-2FA9-4EFF-8E4B-853B4B942754}" dt="2021-04-04T10:02:48.344" v="198"/>
          <ac:picMkLst>
            <pc:docMk/>
            <pc:sldMk cId="1721142321" sldId="261"/>
            <ac:picMk id="1029" creationId="{94F3213A-F1B3-4B96-BE99-5CC613F15A09}"/>
          </ac:picMkLst>
        </pc:picChg>
        <pc:picChg chg="add del">
          <ac:chgData name="이 선민" userId="d944b2497e935bc2" providerId="LiveId" clId="{9160B81D-2FA9-4EFF-8E4B-853B4B942754}" dt="2021-04-04T10:02:48.344" v="198"/>
          <ac:picMkLst>
            <pc:docMk/>
            <pc:sldMk cId="1721142321" sldId="261"/>
            <ac:picMk id="1030" creationId="{435BB840-CABD-4785-B0D0-A0CA5396A7F9}"/>
          </ac:picMkLst>
        </pc:picChg>
        <pc:picChg chg="add del">
          <ac:chgData name="이 선민" userId="d944b2497e935bc2" providerId="LiveId" clId="{9160B81D-2FA9-4EFF-8E4B-853B4B942754}" dt="2021-04-04T10:02:53.842" v="204"/>
          <ac:picMkLst>
            <pc:docMk/>
            <pc:sldMk cId="1721142321" sldId="261"/>
            <ac:picMk id="1032" creationId="{CC2D7D39-5752-4E97-8AAF-4CB305AFB966}"/>
          </ac:picMkLst>
        </pc:picChg>
        <pc:picChg chg="add del">
          <ac:chgData name="이 선민" userId="d944b2497e935bc2" providerId="LiveId" clId="{9160B81D-2FA9-4EFF-8E4B-853B4B942754}" dt="2021-04-04T10:02:53.842" v="204"/>
          <ac:picMkLst>
            <pc:docMk/>
            <pc:sldMk cId="1721142321" sldId="261"/>
            <ac:picMk id="1033" creationId="{DB643962-86C6-44DB-8E95-193C1F9BA831}"/>
          </ac:picMkLst>
        </pc:picChg>
        <pc:picChg chg="add del">
          <ac:chgData name="이 선민" userId="d944b2497e935bc2" providerId="LiveId" clId="{9160B81D-2FA9-4EFF-8E4B-853B4B942754}" dt="2021-04-04T10:02:53.842" v="204"/>
          <ac:picMkLst>
            <pc:docMk/>
            <pc:sldMk cId="1721142321" sldId="261"/>
            <ac:picMk id="1034" creationId="{94713758-238B-4DBD-892E-E65B9C5D6B75}"/>
          </ac:picMkLst>
        </pc:picChg>
        <pc:picChg chg="add del">
          <ac:chgData name="이 선민" userId="d944b2497e935bc2" providerId="LiveId" clId="{9160B81D-2FA9-4EFF-8E4B-853B4B942754}" dt="2021-04-04T10:02:53.842" v="204"/>
          <ac:picMkLst>
            <pc:docMk/>
            <pc:sldMk cId="1721142321" sldId="261"/>
            <ac:picMk id="1035" creationId="{5F76768F-B64F-40AB-B528-B0F389F4A74F}"/>
          </ac:picMkLst>
        </pc:picChg>
        <pc:picChg chg="add del">
          <ac:chgData name="이 선민" userId="d944b2497e935bc2" providerId="LiveId" clId="{9160B81D-2FA9-4EFF-8E4B-853B4B942754}" dt="2021-04-04T10:02:53.842" v="204"/>
          <ac:picMkLst>
            <pc:docMk/>
            <pc:sldMk cId="1721142321" sldId="261"/>
            <ac:picMk id="1036" creationId="{A43B8EA7-8433-4A4F-AB91-CFF2BF80347B}"/>
          </ac:picMkLst>
        </pc:picChg>
      </pc:sldChg>
      <pc:sldChg chg="addSp delSp modSp new mod ord">
        <pc:chgData name="이 선민" userId="d944b2497e935bc2" providerId="LiveId" clId="{9160B81D-2FA9-4EFF-8E4B-853B4B942754}" dt="2021-04-04T10:07:58.366" v="665"/>
        <pc:sldMkLst>
          <pc:docMk/>
          <pc:sldMk cId="59951763" sldId="262"/>
        </pc:sldMkLst>
        <pc:spChg chg="mod">
          <ac:chgData name="이 선민" userId="d944b2497e935bc2" providerId="LiveId" clId="{9160B81D-2FA9-4EFF-8E4B-853B4B942754}" dt="2021-04-04T10:07:58.366" v="665"/>
          <ac:spMkLst>
            <pc:docMk/>
            <pc:sldMk cId="59951763" sldId="262"/>
            <ac:spMk id="2" creationId="{86E30954-4698-4E0A-8386-B026B937BB37}"/>
          </ac:spMkLst>
        </pc:spChg>
        <pc:spChg chg="del">
          <ac:chgData name="이 선민" userId="d944b2497e935bc2" providerId="LiveId" clId="{9160B81D-2FA9-4EFF-8E4B-853B4B942754}" dt="2021-04-04T10:04:34.071" v="404"/>
          <ac:spMkLst>
            <pc:docMk/>
            <pc:sldMk cId="59951763" sldId="262"/>
            <ac:spMk id="3" creationId="{E9F265A4-1A9B-4C41-83C5-AC32B385CAF0}"/>
          </ac:spMkLst>
        </pc:spChg>
        <pc:spChg chg="add mod">
          <ac:chgData name="이 선민" userId="d944b2497e935bc2" providerId="LiveId" clId="{9160B81D-2FA9-4EFF-8E4B-853B4B942754}" dt="2021-04-04T10:05:00.899" v="410" actId="1076"/>
          <ac:spMkLst>
            <pc:docMk/>
            <pc:sldMk cId="59951763" sldId="262"/>
            <ac:spMk id="5" creationId="{3648312F-DD1F-4F98-9193-22E1F4D85FFA}"/>
          </ac:spMkLst>
        </pc:spChg>
        <pc:picChg chg="add mod">
          <ac:chgData name="이 선민" userId="d944b2497e935bc2" providerId="LiveId" clId="{9160B81D-2FA9-4EFF-8E4B-853B4B942754}" dt="2021-04-04T10:04:39.527" v="406" actId="1076"/>
          <ac:picMkLst>
            <pc:docMk/>
            <pc:sldMk cId="59951763" sldId="262"/>
            <ac:picMk id="4" creationId="{4621F116-C2DA-438A-BE15-557AFB78594D}"/>
          </ac:picMkLst>
        </pc:picChg>
      </pc:sldChg>
      <pc:sldChg chg="addSp delSp modSp new mod">
        <pc:chgData name="이 선민" userId="d944b2497e935bc2" providerId="LiveId" clId="{9160B81D-2FA9-4EFF-8E4B-853B4B942754}" dt="2021-04-04T10:09:24.648" v="676" actId="1076"/>
        <pc:sldMkLst>
          <pc:docMk/>
          <pc:sldMk cId="3262962985" sldId="263"/>
        </pc:sldMkLst>
        <pc:spChg chg="mod">
          <ac:chgData name="이 선민" userId="d944b2497e935bc2" providerId="LiveId" clId="{9160B81D-2FA9-4EFF-8E4B-853B4B942754}" dt="2021-04-04T10:08:00.916" v="666"/>
          <ac:spMkLst>
            <pc:docMk/>
            <pc:sldMk cId="3262962985" sldId="263"/>
            <ac:spMk id="2" creationId="{D84684EC-800F-4060-B7A8-7EB9EA302D10}"/>
          </ac:spMkLst>
        </pc:spChg>
        <pc:spChg chg="add del mod">
          <ac:chgData name="이 선민" userId="d944b2497e935bc2" providerId="LiveId" clId="{9160B81D-2FA9-4EFF-8E4B-853B4B942754}" dt="2021-04-04T10:07:30.049" v="604" actId="22"/>
          <ac:spMkLst>
            <pc:docMk/>
            <pc:sldMk cId="3262962985" sldId="263"/>
            <ac:spMk id="3" creationId="{0971043A-B3E1-4844-85B7-27162B50B49B}"/>
          </ac:spMkLst>
        </pc:spChg>
        <pc:spChg chg="add del mod">
          <ac:chgData name="이 선민" userId="d944b2497e935bc2" providerId="LiveId" clId="{9160B81D-2FA9-4EFF-8E4B-853B4B942754}" dt="2021-04-04T10:06:33.276" v="572"/>
          <ac:spMkLst>
            <pc:docMk/>
            <pc:sldMk cId="3262962985" sldId="263"/>
            <ac:spMk id="4" creationId="{CD46EC12-3701-49EA-BFC5-DD26C81F2720}"/>
          </ac:spMkLst>
        </pc:spChg>
        <pc:spChg chg="add del mod">
          <ac:chgData name="이 선민" userId="d944b2497e935bc2" providerId="LiveId" clId="{9160B81D-2FA9-4EFF-8E4B-853B4B942754}" dt="2021-04-04T10:07:10.577" v="602"/>
          <ac:spMkLst>
            <pc:docMk/>
            <pc:sldMk cId="3262962985" sldId="263"/>
            <ac:spMk id="5" creationId="{F514602E-C9B3-4933-85C6-C219E54FD7E2}"/>
          </ac:spMkLst>
        </pc:spChg>
        <pc:spChg chg="add del mod">
          <ac:chgData name="이 선민" userId="d944b2497e935bc2" providerId="LiveId" clId="{9160B81D-2FA9-4EFF-8E4B-853B4B942754}" dt="2021-04-04T10:09:07.105" v="670" actId="478"/>
          <ac:spMkLst>
            <pc:docMk/>
            <pc:sldMk cId="3262962985" sldId="263"/>
            <ac:spMk id="9" creationId="{654F9A06-34DA-4864-9750-F538060103BD}"/>
          </ac:spMkLst>
        </pc:spChg>
        <pc:picChg chg="add del mod ord">
          <ac:chgData name="이 선민" userId="d944b2497e935bc2" providerId="LiveId" clId="{9160B81D-2FA9-4EFF-8E4B-853B4B942754}" dt="2021-04-04T10:09:02.406" v="667" actId="478"/>
          <ac:picMkLst>
            <pc:docMk/>
            <pc:sldMk cId="3262962985" sldId="263"/>
            <ac:picMk id="7" creationId="{D31810CB-D4C9-44C0-A1B4-08BC7FA12516}"/>
          </ac:picMkLst>
        </pc:picChg>
        <pc:picChg chg="add mod">
          <ac:chgData name="이 선민" userId="d944b2497e935bc2" providerId="LiveId" clId="{9160B81D-2FA9-4EFF-8E4B-853B4B942754}" dt="2021-04-04T10:09:24.648" v="676" actId="1076"/>
          <ac:picMkLst>
            <pc:docMk/>
            <pc:sldMk cId="3262962985" sldId="263"/>
            <ac:picMk id="11" creationId="{7EFC9EF7-02FA-4D96-A13D-7E51DA080756}"/>
          </ac:picMkLst>
        </pc:picChg>
        <pc:picChg chg="add del mod">
          <ac:chgData name="이 선민" userId="d944b2497e935bc2" providerId="LiveId" clId="{9160B81D-2FA9-4EFF-8E4B-853B4B942754}" dt="2021-04-04T10:06:33.276" v="572"/>
          <ac:picMkLst>
            <pc:docMk/>
            <pc:sldMk cId="3262962985" sldId="263"/>
            <ac:picMk id="2050" creationId="{BFAC8376-C57E-4AD5-9FD0-C533C3908392}"/>
          </ac:picMkLst>
        </pc:picChg>
        <pc:picChg chg="add del mod">
          <ac:chgData name="이 선민" userId="d944b2497e935bc2" providerId="LiveId" clId="{9160B81D-2FA9-4EFF-8E4B-853B4B942754}" dt="2021-04-04T10:06:33.276" v="572"/>
          <ac:picMkLst>
            <pc:docMk/>
            <pc:sldMk cId="3262962985" sldId="263"/>
            <ac:picMk id="2051" creationId="{BC11FE9C-926E-43C8-874B-3B5B63137138}"/>
          </ac:picMkLst>
        </pc:picChg>
        <pc:picChg chg="add del mod">
          <ac:chgData name="이 선민" userId="d944b2497e935bc2" providerId="LiveId" clId="{9160B81D-2FA9-4EFF-8E4B-853B4B942754}" dt="2021-04-04T10:06:33.276" v="572"/>
          <ac:picMkLst>
            <pc:docMk/>
            <pc:sldMk cId="3262962985" sldId="263"/>
            <ac:picMk id="2052" creationId="{0E508DB8-F0C6-4332-B8BD-F71B6497D98A}"/>
          </ac:picMkLst>
        </pc:picChg>
        <pc:picChg chg="add del mod">
          <ac:chgData name="이 선민" userId="d944b2497e935bc2" providerId="LiveId" clId="{9160B81D-2FA9-4EFF-8E4B-853B4B942754}" dt="2021-04-04T10:06:33.276" v="572"/>
          <ac:picMkLst>
            <pc:docMk/>
            <pc:sldMk cId="3262962985" sldId="263"/>
            <ac:picMk id="2053" creationId="{E670FBC9-E0C7-4AAA-9F88-C60AF36F51DA}"/>
          </ac:picMkLst>
        </pc:picChg>
        <pc:picChg chg="add del mod">
          <ac:chgData name="이 선민" userId="d944b2497e935bc2" providerId="LiveId" clId="{9160B81D-2FA9-4EFF-8E4B-853B4B942754}" dt="2021-04-04T10:07:10.577" v="602"/>
          <ac:picMkLst>
            <pc:docMk/>
            <pc:sldMk cId="3262962985" sldId="263"/>
            <ac:picMk id="2055" creationId="{31381E9F-5C92-4C5B-A66C-B3DA269DD442}"/>
          </ac:picMkLst>
        </pc:picChg>
        <pc:picChg chg="add del mod">
          <ac:chgData name="이 선민" userId="d944b2497e935bc2" providerId="LiveId" clId="{9160B81D-2FA9-4EFF-8E4B-853B4B942754}" dt="2021-04-04T10:07:10.577" v="602"/>
          <ac:picMkLst>
            <pc:docMk/>
            <pc:sldMk cId="3262962985" sldId="263"/>
            <ac:picMk id="2056" creationId="{1645C8FD-C191-48C0-BF6A-C3B3A827601D}"/>
          </ac:picMkLst>
        </pc:picChg>
        <pc:picChg chg="add del mod">
          <ac:chgData name="이 선민" userId="d944b2497e935bc2" providerId="LiveId" clId="{9160B81D-2FA9-4EFF-8E4B-853B4B942754}" dt="2021-04-04T10:07:10.577" v="602"/>
          <ac:picMkLst>
            <pc:docMk/>
            <pc:sldMk cId="3262962985" sldId="263"/>
            <ac:picMk id="2057" creationId="{BB6C47B3-E38E-4690-9D31-C73EB63E39B8}"/>
          </ac:picMkLst>
        </pc:picChg>
        <pc:picChg chg="add del mod">
          <ac:chgData name="이 선민" userId="d944b2497e935bc2" providerId="LiveId" clId="{9160B81D-2FA9-4EFF-8E4B-853B4B942754}" dt="2021-04-04T10:07:10.577" v="602"/>
          <ac:picMkLst>
            <pc:docMk/>
            <pc:sldMk cId="3262962985" sldId="263"/>
            <ac:picMk id="2058" creationId="{FC2B9A07-EB91-4865-A3ED-3188EC5ECFF5}"/>
          </ac:picMkLst>
        </pc:picChg>
      </pc:sldChg>
      <pc:sldChg chg="modSp new mod">
        <pc:chgData name="이 선민" userId="d944b2497e935bc2" providerId="LiveId" clId="{9160B81D-2FA9-4EFF-8E4B-853B4B942754}" dt="2021-04-04T10:16:08.395" v="920" actId="20577"/>
        <pc:sldMkLst>
          <pc:docMk/>
          <pc:sldMk cId="2569815833" sldId="264"/>
        </pc:sldMkLst>
        <pc:spChg chg="mod">
          <ac:chgData name="이 선민" userId="d944b2497e935bc2" providerId="LiveId" clId="{9160B81D-2FA9-4EFF-8E4B-853B4B942754}" dt="2021-04-04T10:10:04.799" v="703"/>
          <ac:spMkLst>
            <pc:docMk/>
            <pc:sldMk cId="2569815833" sldId="264"/>
            <ac:spMk id="2" creationId="{7D7FAEAA-F001-4DA1-8CB6-97A048004816}"/>
          </ac:spMkLst>
        </pc:spChg>
        <pc:spChg chg="mod">
          <ac:chgData name="이 선민" userId="d944b2497e935bc2" providerId="LiveId" clId="{9160B81D-2FA9-4EFF-8E4B-853B4B942754}" dt="2021-04-04T10:16:08.395" v="920" actId="20577"/>
          <ac:spMkLst>
            <pc:docMk/>
            <pc:sldMk cId="2569815833" sldId="264"/>
            <ac:spMk id="3" creationId="{201D0360-91EF-40E5-901A-703A9032C925}"/>
          </ac:spMkLst>
        </pc:spChg>
      </pc:sldChg>
      <pc:sldChg chg="addSp delSp modSp new mod ord">
        <pc:chgData name="이 선민" userId="d944b2497e935bc2" providerId="LiveId" clId="{9160B81D-2FA9-4EFF-8E4B-853B4B942754}" dt="2021-04-04T10:17:52.081" v="926" actId="14100"/>
        <pc:sldMkLst>
          <pc:docMk/>
          <pc:sldMk cId="3004642433" sldId="265"/>
        </pc:sldMkLst>
        <pc:spChg chg="mod">
          <ac:chgData name="이 선민" userId="d944b2497e935bc2" providerId="LiveId" clId="{9160B81D-2FA9-4EFF-8E4B-853B4B942754}" dt="2021-04-04T10:12:44.559" v="778" actId="1076"/>
          <ac:spMkLst>
            <pc:docMk/>
            <pc:sldMk cId="3004642433" sldId="265"/>
            <ac:spMk id="2" creationId="{9ECDE582-C91F-419F-8514-2CF0023835B9}"/>
          </ac:spMkLst>
        </pc:spChg>
        <pc:spChg chg="del">
          <ac:chgData name="이 선민" userId="d944b2497e935bc2" providerId="LiveId" clId="{9160B81D-2FA9-4EFF-8E4B-853B4B942754}" dt="2021-04-04T10:12:22.732" v="772" actId="22"/>
          <ac:spMkLst>
            <pc:docMk/>
            <pc:sldMk cId="3004642433" sldId="265"/>
            <ac:spMk id="3" creationId="{F78C5233-B224-41A7-9943-BC43F4618871}"/>
          </ac:spMkLst>
        </pc:spChg>
        <pc:spChg chg="add del mod">
          <ac:chgData name="이 선민" userId="d944b2497e935bc2" providerId="LiveId" clId="{9160B81D-2FA9-4EFF-8E4B-853B4B942754}" dt="2021-04-04T10:17:44.248" v="922" actId="22"/>
          <ac:spMkLst>
            <pc:docMk/>
            <pc:sldMk cId="3004642433" sldId="265"/>
            <ac:spMk id="4" creationId="{F802D7EE-181A-488F-A7AB-2DE6FF3099F3}"/>
          </ac:spMkLst>
        </pc:spChg>
        <pc:picChg chg="add del mod ord">
          <ac:chgData name="이 선민" userId="d944b2497e935bc2" providerId="LiveId" clId="{9160B81D-2FA9-4EFF-8E4B-853B4B942754}" dt="2021-04-04T10:17:06.359" v="921" actId="478"/>
          <ac:picMkLst>
            <pc:docMk/>
            <pc:sldMk cId="3004642433" sldId="265"/>
            <ac:picMk id="5" creationId="{B616F9C1-CC69-40E4-82F4-8B8893B1D7C9}"/>
          </ac:picMkLst>
        </pc:picChg>
        <pc:picChg chg="add mod ord">
          <ac:chgData name="이 선민" userId="d944b2497e935bc2" providerId="LiveId" clId="{9160B81D-2FA9-4EFF-8E4B-853B4B942754}" dt="2021-04-04T10:17:52.081" v="926" actId="14100"/>
          <ac:picMkLst>
            <pc:docMk/>
            <pc:sldMk cId="3004642433" sldId="265"/>
            <ac:picMk id="7" creationId="{74E7540A-A23B-4F9C-9352-5958F8A066D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08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003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55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83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13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27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9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34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69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05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67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0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b="0" i="0" cap="none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4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72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338D1D2-C7D7-4D72-AEBF-9132E22C0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328" y="339386"/>
            <a:ext cx="4076460" cy="242766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ko-KR" altLang="en-US" sz="7200" dirty="0">
                <a:solidFill>
                  <a:schemeClr val="bg1"/>
                </a:solidFill>
              </a:rPr>
              <a:t>최종 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9D89E4-4A75-48F5-9977-0F2C7E910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328" y="2933901"/>
            <a:ext cx="4076458" cy="990197"/>
          </a:xfrm>
        </p:spPr>
        <p:txBody>
          <a:bodyPr>
            <a:normAutofit/>
          </a:bodyPr>
          <a:lstStyle/>
          <a:p>
            <a:pPr algn="ctr"/>
            <a:r>
              <a:rPr lang="en-US" altLang="ko-KR" sz="3000" dirty="0"/>
              <a:t>GAME Project </a:t>
            </a:r>
            <a:endParaRPr lang="ko-KR" altLang="en-US" sz="3000" dirty="0"/>
          </a:p>
        </p:txBody>
      </p:sp>
      <p:pic>
        <p:nvPicPr>
          <p:cNvPr id="18" name="Picture 3" descr="크레용 묶음">
            <a:extLst>
              <a:ext uri="{FF2B5EF4-FFF2-40B4-BE49-F238E27FC236}">
                <a16:creationId xmlns:a16="http://schemas.microsoft.com/office/drawing/2014/main" id="{ACF29F85-3244-4368-A729-DFFDE402BB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l="34448" r="-1" b="-1"/>
          <a:stretch/>
        </p:blipFill>
        <p:spPr>
          <a:xfrm>
            <a:off x="5457027" y="10"/>
            <a:ext cx="6734973" cy="6857990"/>
          </a:xfrm>
          <a:prstGeom prst="rect">
            <a:avLst/>
          </a:prstGeom>
        </p:spPr>
      </p:pic>
      <p:sp>
        <p:nvSpPr>
          <p:cNvPr id="19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1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부제목 2">
            <a:extLst>
              <a:ext uri="{FF2B5EF4-FFF2-40B4-BE49-F238E27FC236}">
                <a16:creationId xmlns:a16="http://schemas.microsoft.com/office/drawing/2014/main" id="{8B1216D1-48C0-4BC5-A6A8-7CDCEB81635D}"/>
              </a:ext>
            </a:extLst>
          </p:cNvPr>
          <p:cNvSpPr txBox="1">
            <a:spLocks/>
          </p:cNvSpPr>
          <p:nvPr/>
        </p:nvSpPr>
        <p:spPr>
          <a:xfrm>
            <a:off x="602328" y="3924098"/>
            <a:ext cx="4076458" cy="1148832"/>
          </a:xfrm>
          <a:prstGeom prst="rect">
            <a:avLst/>
          </a:prstGeom>
        </p:spPr>
        <p:txBody>
          <a:bodyPr lIns="109728" tIns="109728" rIns="109728" bIns="9144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000" dirty="0">
                <a:solidFill>
                  <a:schemeClr val="bg1"/>
                </a:solidFill>
              </a:rPr>
              <a:t>Game name </a:t>
            </a:r>
          </a:p>
          <a:p>
            <a:pPr algn="ctr"/>
            <a:r>
              <a:rPr lang="ko-KR" altLang="en-US" sz="3000" dirty="0">
                <a:solidFill>
                  <a:schemeClr val="bg1"/>
                </a:solidFill>
              </a:rPr>
              <a:t>베인 의 모험</a:t>
            </a:r>
          </a:p>
        </p:txBody>
      </p:sp>
      <p:sp>
        <p:nvSpPr>
          <p:cNvPr id="22" name="부제목 2">
            <a:extLst>
              <a:ext uri="{FF2B5EF4-FFF2-40B4-BE49-F238E27FC236}">
                <a16:creationId xmlns:a16="http://schemas.microsoft.com/office/drawing/2014/main" id="{2E06F53B-AEE1-48C2-A4A7-E5B39BCE5054}"/>
              </a:ext>
            </a:extLst>
          </p:cNvPr>
          <p:cNvSpPr txBox="1">
            <a:spLocks/>
          </p:cNvSpPr>
          <p:nvPr/>
        </p:nvSpPr>
        <p:spPr>
          <a:xfrm>
            <a:off x="838200" y="4961202"/>
            <a:ext cx="4076458" cy="990197"/>
          </a:xfrm>
          <a:prstGeom prst="rect">
            <a:avLst/>
          </a:prstGeom>
        </p:spPr>
        <p:txBody>
          <a:bodyPr lIns="109728" tIns="109728" rIns="109728" bIns="9144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3000" dirty="0">
              <a:solidFill>
                <a:schemeClr val="bg1"/>
              </a:solidFill>
            </a:endParaRPr>
          </a:p>
          <a:p>
            <a:pPr algn="ctr"/>
            <a:r>
              <a:rPr lang="ko-KR" altLang="en-US" sz="3000" dirty="0">
                <a:solidFill>
                  <a:schemeClr val="bg1"/>
                </a:solidFill>
              </a:rPr>
              <a:t>작성자 </a:t>
            </a:r>
            <a:r>
              <a:rPr lang="en-US" altLang="ko-KR" sz="3000" dirty="0">
                <a:solidFill>
                  <a:schemeClr val="bg1"/>
                </a:solidFill>
              </a:rPr>
              <a:t>  - </a:t>
            </a:r>
            <a:r>
              <a:rPr lang="ko-KR" altLang="en-US" sz="3000" dirty="0">
                <a:solidFill>
                  <a:schemeClr val="bg1"/>
                </a:solidFill>
              </a:rPr>
              <a:t>이선민 </a:t>
            </a:r>
            <a:r>
              <a:rPr lang="en-US" altLang="ko-KR" sz="3000" dirty="0">
                <a:solidFill>
                  <a:schemeClr val="bg1"/>
                </a:solidFill>
              </a:rPr>
              <a:t>-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597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FAEAA-F001-4DA1-8CB6-97A04800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◆ 게임의 특성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1D0360-91EF-40E5-901A-703A9032C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just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25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특성</a:t>
            </a:r>
            <a:endParaRPr lang="en-US" altLang="ko-KR" sz="25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>
              <a:spcBef>
                <a:spcPts val="0"/>
              </a:spcBef>
              <a:spcAft>
                <a:spcPts val="0"/>
              </a:spcAft>
            </a:pPr>
            <a:endParaRPr lang="ko-KR" altLang="en-US" sz="25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※ 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적을 회피해야 하기때문에 극도의 집중력을 요구하여 집중력과 순발력을 향상시킨다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.</a:t>
            </a:r>
          </a:p>
          <a:p>
            <a:pPr marL="0" marR="0" indent="0" algn="just" fontAlgn="base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※ 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조작키가 어렵지 않기 때문에 게임을 하기위한 연령에 제한이 없다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.</a:t>
            </a:r>
          </a:p>
          <a:p>
            <a:pPr marL="0" marR="0" indent="0" algn="just" fontAlgn="base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※ 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요즘 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대중들사이에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 인기있는 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리그오브레전드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(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LoL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)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모티브로 구현했기에 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친근감을준다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 </a:t>
            </a:r>
            <a:endParaRPr lang="en-US" altLang="ko-KR" sz="1800" dirty="0">
              <a:solidFill>
                <a:srgbClr val="000000"/>
              </a:solidFill>
              <a:latin typeface="맑은 고딕" panose="020B0503020000020004" pitchFamily="50" charset="-127"/>
              <a:ea typeface="Microsoft GothicNeo" panose="020B0500000101010101" pitchFamily="50" charset="-127"/>
            </a:endParaRPr>
          </a:p>
          <a:p>
            <a:pPr marL="0" marR="0" indent="0" algn="just" fontAlgn="base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9815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684EC-800F-4060-B7A8-7EB9EA30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◆ 캐릭터들 구성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EFC9EF7-02FA-4D96-A13D-7E51DA080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701" y="2438317"/>
            <a:ext cx="5780598" cy="254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62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DE582-C91F-419F-8514-2CF002383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1912"/>
          </a:xfrm>
        </p:spPr>
        <p:txBody>
          <a:bodyPr/>
          <a:lstStyle/>
          <a:p>
            <a:pPr algn="ctr"/>
            <a:r>
              <a:rPr lang="ko-KR" altLang="en-US" dirty="0"/>
              <a:t>◆  프로그램 동작 방법  ◆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4E7540A-A23B-4F9C-9352-5958F8A06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7011" y="830551"/>
            <a:ext cx="5208106" cy="5976368"/>
          </a:xfrm>
        </p:spPr>
      </p:pic>
    </p:spTree>
    <p:extLst>
      <p:ext uri="{BB962C8B-B14F-4D97-AF65-F5344CB8AC3E}">
        <p14:creationId xmlns:p14="http://schemas.microsoft.com/office/powerpoint/2010/main" val="300464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B28A9-EC11-496B-A8E7-B488E2A0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◆  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EBBDB-8708-4385-8C50-9D73B4CEB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개발목적</a:t>
            </a:r>
            <a:endParaRPr lang="en-US" altLang="ko-KR" dirty="0"/>
          </a:p>
          <a:p>
            <a:r>
              <a:rPr lang="ko-KR" altLang="en-US" dirty="0"/>
              <a:t>블록 다이어그램</a:t>
            </a:r>
            <a:endParaRPr lang="en-US" altLang="ko-KR" dirty="0"/>
          </a:p>
          <a:p>
            <a:r>
              <a:rPr lang="ko-KR" altLang="en-US" dirty="0"/>
              <a:t>함수구현</a:t>
            </a:r>
            <a:endParaRPr lang="en-US" altLang="ko-KR" dirty="0"/>
          </a:p>
          <a:p>
            <a:r>
              <a:rPr lang="ko-KR" altLang="en-US" dirty="0"/>
              <a:t>구현화면</a:t>
            </a:r>
            <a:endParaRPr lang="en-US" altLang="ko-KR" dirty="0"/>
          </a:p>
          <a:p>
            <a:r>
              <a:rPr lang="ko-KR" altLang="en-US" dirty="0" err="1"/>
              <a:t>게임의특성</a:t>
            </a:r>
            <a:endParaRPr lang="en-US" altLang="ko-KR" dirty="0"/>
          </a:p>
          <a:p>
            <a:r>
              <a:rPr lang="ko-KR" altLang="en-US" dirty="0" err="1"/>
              <a:t>캐릭터들구성과</a:t>
            </a:r>
            <a:r>
              <a:rPr lang="ko-KR" altLang="en-US" dirty="0"/>
              <a:t> 게임 방법</a:t>
            </a:r>
          </a:p>
        </p:txBody>
      </p:sp>
    </p:spTree>
    <p:extLst>
      <p:ext uri="{BB962C8B-B14F-4D97-AF65-F5344CB8AC3E}">
        <p14:creationId xmlns:p14="http://schemas.microsoft.com/office/powerpoint/2010/main" val="286533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720D5-6B8E-4F4B-A025-D61512484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◆ 개발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06FEB8-F005-4875-AC89-B21D5BFBA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힘들고 지친 사회생활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ko-KR" altLang="en-US" dirty="0"/>
              <a:t>여가 시간에 간단한 스트레스 해소를 위한 슈팅 액션 게임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요즘 대중들 사이에 인기있는 게임인 </a:t>
            </a:r>
            <a:r>
              <a:rPr lang="ko-KR" altLang="en-US" dirty="0" err="1"/>
              <a:t>리그오브레전드</a:t>
            </a:r>
            <a:r>
              <a:rPr lang="en-US" altLang="ko-KR" dirty="0"/>
              <a:t>(lol)</a:t>
            </a:r>
            <a:r>
              <a:rPr lang="ko-KR" altLang="en-US" dirty="0"/>
              <a:t>에 등장하는 캐릭터들을 사용하여 재미를 추구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309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D52C-F093-41DE-A428-15F681478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◆ 블록 다이어그램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611ACBA-5D30-4AD7-A477-34CC2ED9F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2814" y="1873333"/>
            <a:ext cx="5150676" cy="4351338"/>
          </a:xfrm>
        </p:spPr>
      </p:pic>
    </p:spTree>
    <p:extLst>
      <p:ext uri="{BB962C8B-B14F-4D97-AF65-F5344CB8AC3E}">
        <p14:creationId xmlns:p14="http://schemas.microsoft.com/office/powerpoint/2010/main" val="107547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ED05A-494C-4144-AFC1-28CA8C78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◆ 함수구현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703EC-8697-4874-BA7F-7DF525290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just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class Button - 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초기화면에서 스타트 또는 종료 버튼을 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누를시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 작동하게 설정</a:t>
            </a:r>
            <a:endParaRPr lang="en-US" altLang="ko-KR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>
              <a:spcBef>
                <a:spcPts val="0"/>
              </a:spcBef>
              <a:spcAft>
                <a:spcPts val="0"/>
              </a:spcAft>
            </a:pPr>
            <a:endParaRPr lang="ko-KR" altLang="en-US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def 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quitgame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 - 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게임종료</a:t>
            </a:r>
            <a:endParaRPr lang="en-US" altLang="ko-KR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>
              <a:spcBef>
                <a:spcPts val="0"/>
              </a:spcBef>
              <a:spcAft>
                <a:spcPts val="0"/>
              </a:spcAft>
            </a:pPr>
            <a:endParaRPr lang="ko-KR" altLang="en-US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def 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mainmenu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 - 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화면을 구성하는 함수</a:t>
            </a:r>
            <a:endParaRPr lang="en-US" altLang="ko-KR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>
              <a:spcBef>
                <a:spcPts val="0"/>
              </a:spcBef>
              <a:spcAft>
                <a:spcPts val="0"/>
              </a:spcAft>
            </a:pPr>
            <a:endParaRPr lang="ko-KR" altLang="en-US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def 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selectScreen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 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조건문을사용하여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 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위메인메뉴에서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 스타트 버튼을 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누를시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 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selectScreen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으로 이동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Microsoft GothicNeo" panose="020B0500000101010101" pitchFamily="50" charset="-127"/>
            </a:endParaRPr>
          </a:p>
          <a:p>
            <a:pPr marL="0" marR="0" indent="0" algn="just" fontAlgn="base">
              <a:spcBef>
                <a:spcPts val="0"/>
              </a:spcBef>
              <a:spcAft>
                <a:spcPts val="0"/>
              </a:spcAft>
            </a:pPr>
            <a:endParaRPr lang="ko-KR" altLang="en-US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def 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drawScore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 - 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라이프 포인트를 구현</a:t>
            </a:r>
            <a:endParaRPr lang="en-US" altLang="ko-KR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>
              <a:spcBef>
                <a:spcPts val="0"/>
              </a:spcBef>
              <a:spcAft>
                <a:spcPts val="0"/>
              </a:spcAft>
            </a:pPr>
            <a:endParaRPr lang="ko-KR" altLang="en-US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def 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gameOver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 - 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dispMessage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함수를 사용해 게임오버를 구현</a:t>
            </a:r>
            <a:endParaRPr lang="ko-KR" altLang="en-US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79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98B3B-4826-41E2-A405-9E8CD472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◆ 함수구현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8FA0B-B501-493B-82C7-A46D0138F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just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def 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textObj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 - 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게임화면에 표시될 텍스트 모양과 영역설정</a:t>
            </a:r>
            <a:endParaRPr lang="en-US" altLang="ko-KR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>
              <a:spcBef>
                <a:spcPts val="0"/>
              </a:spcBef>
              <a:spcAft>
                <a:spcPts val="0"/>
              </a:spcAft>
            </a:pPr>
            <a:endParaRPr lang="ko-KR" altLang="en-US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def 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dispMessage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 - 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게임오버를 구현하기위한 함수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/ 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게임오버시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2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초간 정지후 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다시시작</a:t>
            </a:r>
            <a:endParaRPr lang="en-US" altLang="ko-KR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endParaRPr lang="ko-KR" altLang="en-US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def crash - 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적들과 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충돌시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 발생하는 문구</a:t>
            </a:r>
            <a:endParaRPr lang="en-US" altLang="ko-KR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endParaRPr lang="ko-KR" altLang="en-US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def 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drawObject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 - 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게임판에 그려지는 모든 객체</a:t>
            </a:r>
            <a:endParaRPr lang="en-US" altLang="ko-KR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endParaRPr lang="ko-KR" altLang="en-US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def 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runGame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 - 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게임이 구동되는 함수</a:t>
            </a:r>
            <a:endParaRPr lang="en-US" altLang="ko-KR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endParaRPr lang="ko-KR" altLang="en-US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def 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initGame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 - 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게임을 초기화하고 시작하는 함수</a:t>
            </a:r>
            <a:endParaRPr lang="ko-KR" altLang="en-US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182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48FE5-A85F-4C18-AD80-C57CAD58F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◆  구현화면</a:t>
            </a:r>
            <a:r>
              <a:rPr lang="en-US" altLang="ko-KR" dirty="0"/>
              <a:t> [1]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44E7FC0-662A-4BB2-B5E9-D019285CC64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7005" y="1777917"/>
            <a:ext cx="6988900" cy="34142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612205-EAED-433E-9B0F-A42F4621C255}"/>
              </a:ext>
            </a:extLst>
          </p:cNvPr>
          <p:cNvSpPr txBox="1"/>
          <p:nvPr/>
        </p:nvSpPr>
        <p:spPr>
          <a:xfrm>
            <a:off x="1494845" y="5390984"/>
            <a:ext cx="9096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※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초기화면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Microsoft GothicNeo" panose="020B0500000101010101" pitchFamily="50" charset="-127"/>
            </a:endParaRPr>
          </a:p>
          <a:p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게임 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실행시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 시작화면이 뜨도록 구현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START 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버튼을 누르면 새로운 게임화면이 시작됨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QUIT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버튼을 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누를시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 게임종료</a:t>
            </a:r>
            <a:endParaRPr lang="ko-KR" altLang="en-US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710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75A04-A9A9-4611-A329-ECCECA2B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◆  구현화면</a:t>
            </a:r>
            <a:r>
              <a:rPr lang="en-US" altLang="ko-KR" dirty="0"/>
              <a:t>[2]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7D9072F-4DDC-490A-8C63-462F4E9FF1B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49545" y="1678125"/>
            <a:ext cx="6621676" cy="3501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838580-9C4A-444B-B1FB-49BC9F64A7B3}"/>
              </a:ext>
            </a:extLst>
          </p:cNvPr>
          <p:cNvSpPr txBox="1"/>
          <p:nvPr/>
        </p:nvSpPr>
        <p:spPr>
          <a:xfrm>
            <a:off x="3519777" y="5375082"/>
            <a:ext cx="5152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※ 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게임 실행화면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Microsoft GothicNeo" panose="020B0500000101010101" pitchFamily="50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Microsoft GothicNeo" panose="020B0500000101010101" pitchFamily="50" charset="-127"/>
              </a:rPr>
              <a:t>Ctrl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Microsoft GothicNeo" panose="020B0500000101010101" pitchFamily="50" charset="-127"/>
              </a:rPr>
              <a:t>키를 눌러 </a:t>
            </a:r>
            <a:r>
              <a:rPr lang="ko-KR" altLang="en-US" dirty="0" err="1">
                <a:solidFill>
                  <a:srgbClr val="000000"/>
                </a:solidFill>
                <a:latin typeface="맑은 고딕" panose="020B0503020000020004" pitchFamily="50" charset="-127"/>
                <a:ea typeface="Microsoft GothicNeo" panose="020B0500000101010101" pitchFamily="50" charset="-127"/>
              </a:rPr>
              <a:t>총알을발사하여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Microsoft GothicNeo" panose="020B0500000101010101" pitchFamily="50" charset="-127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맑은 고딕" panose="020B0503020000020004" pitchFamily="50" charset="-127"/>
                <a:ea typeface="Microsoft GothicNeo" panose="020B0500000101010101" pitchFamily="50" charset="-127"/>
              </a:rPr>
              <a:t>적을격추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Microsoft GothicNeo" panose="020B0500000101010101" pitchFamily="50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Microsoft GothicNeo" panose="020B0500000101010101" pitchFamily="50" charset="-127"/>
              </a:rPr>
              <a:t>왼쪽 위의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Microsoft GothicNeo" panose="020B0500000101010101" pitchFamily="50" charset="-127"/>
              </a:rPr>
              <a:t>Life point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Microsoft GothicNeo" panose="020B0500000101010101" pitchFamily="50" charset="-127"/>
              </a:rPr>
              <a:t>가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Microsoft GothicNeo" panose="020B0500000101010101" pitchFamily="50" charset="-127"/>
              </a:rPr>
              <a:t>0</a:t>
            </a:r>
            <a:r>
              <a:rPr lang="ko-KR" altLang="en-US" dirty="0" err="1">
                <a:solidFill>
                  <a:srgbClr val="000000"/>
                </a:solidFill>
                <a:latin typeface="맑은 고딕" panose="020B0503020000020004" pitchFamily="50" charset="-127"/>
                <a:ea typeface="Microsoft GothicNeo" panose="020B0500000101010101" pitchFamily="50" charset="-127"/>
              </a:rPr>
              <a:t>이되면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Microsoft GothicNeo" panose="020B0500000101010101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Microsoft GothicNeo" panose="020B0500000101010101" pitchFamily="50" charset="-127"/>
              </a:rPr>
              <a:t>GAME OVER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날라오는 적들 과 </a:t>
            </a:r>
            <a:r>
              <a:rPr lang="ko-KR" altLang="en-US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충돌시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GAME OVER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1142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30954-4698-4E0A-8386-B026B937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◆ 구현화면</a:t>
            </a:r>
            <a:r>
              <a:rPr lang="en-US" altLang="ko-KR" dirty="0"/>
              <a:t>[3]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621F116-C2DA-438A-BE15-557AFB78594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38645" y="1690688"/>
            <a:ext cx="6714709" cy="3350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48312F-DD1F-4F98-9193-22E1F4D85FFA}"/>
              </a:ext>
            </a:extLst>
          </p:cNvPr>
          <p:cNvSpPr txBox="1"/>
          <p:nvPr/>
        </p:nvSpPr>
        <p:spPr>
          <a:xfrm>
            <a:off x="3678802" y="5291510"/>
            <a:ext cx="4834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※ 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게임 오버화면</a:t>
            </a:r>
            <a:endParaRPr lang="ko-KR" altLang="en-US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icrosoft GothicNeo" panose="020B0500000101010101" pitchFamily="50" charset="-127"/>
              </a:rPr>
              <a:t> </a:t>
            </a:r>
            <a:endParaRPr lang="ko-KR" altLang="en-US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게임오버가 되면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초후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다시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restart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5176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45</TotalTime>
  <Words>270</Words>
  <Application>Microsoft Office PowerPoint</Application>
  <PresentationFormat>와이드스크린</PresentationFormat>
  <Paragraphs>66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Microsoft GothicNeo</vt:lpstr>
      <vt:lpstr>맑은 고딕</vt:lpstr>
      <vt:lpstr>Arial</vt:lpstr>
      <vt:lpstr>GradientVTI</vt:lpstr>
      <vt:lpstr>최종 보고서</vt:lpstr>
      <vt:lpstr>◆  목차</vt:lpstr>
      <vt:lpstr>◆ 개발 목적</vt:lpstr>
      <vt:lpstr>◆ 블록 다이어그램</vt:lpstr>
      <vt:lpstr>◆ 함수구현(1/2)</vt:lpstr>
      <vt:lpstr>◆ 함수구현(2/2)</vt:lpstr>
      <vt:lpstr>◆  구현화면 [1]</vt:lpstr>
      <vt:lpstr>◆  구현화면[2]</vt:lpstr>
      <vt:lpstr>◆ 구현화면[3]</vt:lpstr>
      <vt:lpstr>◆ 게임의 특성</vt:lpstr>
      <vt:lpstr>◆ 캐릭터들 구성 </vt:lpstr>
      <vt:lpstr>◆  프로그램 동작 방법  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최종 보고서</dc:title>
  <dc:creator>이 선민</dc:creator>
  <cp:lastModifiedBy>이 선민</cp:lastModifiedBy>
  <cp:revision>1</cp:revision>
  <dcterms:created xsi:type="dcterms:W3CDTF">2021-04-04T06:17:40Z</dcterms:created>
  <dcterms:modified xsi:type="dcterms:W3CDTF">2021-04-07T11:04:35Z</dcterms:modified>
</cp:coreProperties>
</file>