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8" r:id="rId3"/>
    <p:sldId id="291" r:id="rId4"/>
    <p:sldId id="289" r:id="rId5"/>
    <p:sldId id="290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309" r:id="rId16"/>
    <p:sldId id="332" r:id="rId17"/>
    <p:sldId id="272" r:id="rId18"/>
    <p:sldId id="273" r:id="rId20"/>
    <p:sldId id="296" r:id="rId21"/>
    <p:sldId id="295" r:id="rId22"/>
    <p:sldId id="274" r:id="rId23"/>
    <p:sldId id="298" r:id="rId24"/>
    <p:sldId id="292" r:id="rId25"/>
    <p:sldId id="300" r:id="rId26"/>
    <p:sldId id="297" r:id="rId27"/>
    <p:sldId id="294" r:id="rId28"/>
    <p:sldId id="299" r:id="rId29"/>
    <p:sldId id="301" r:id="rId30"/>
    <p:sldId id="303" r:id="rId31"/>
    <p:sldId id="304" r:id="rId32"/>
    <p:sldId id="305" r:id="rId33"/>
    <p:sldId id="306" r:id="rId34"/>
    <p:sldId id="307" r:id="rId35"/>
    <p:sldId id="308" r:id="rId36"/>
    <p:sldId id="329" r:id="rId37"/>
    <p:sldId id="331" r:id="rId38"/>
    <p:sldId id="330" r:id="rId39"/>
    <p:sldId id="333" r:id="rId40"/>
    <p:sldId id="263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7" Type="http://schemas.openxmlformats.org/officeDocument/2006/relationships/tags" Target="../tags/tag150.xml"/><Relationship Id="rId16" Type="http://schemas.openxmlformats.org/officeDocument/2006/relationships/tags" Target="../tags/tag149.xml"/><Relationship Id="rId15" Type="http://schemas.openxmlformats.org/officeDocument/2006/relationships/tags" Target="../tags/tag148.xml"/><Relationship Id="rId14" Type="http://schemas.openxmlformats.org/officeDocument/2006/relationships/tags" Target="../tags/tag147.xml"/><Relationship Id="rId13" Type="http://schemas.openxmlformats.org/officeDocument/2006/relationships/tags" Target="../tags/tag146.xml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image" Target="../media/image1.jpeg"/><Relationship Id="rId2" Type="http://schemas.openxmlformats.org/officeDocument/2006/relationships/tags" Target="../tags/tag17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1.jpe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-14606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-14606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 userDrawn="1">
            <p:custDataLst>
              <p:tags r:id="rId5"/>
            </p:custDataLst>
          </p:nvPr>
        </p:nvGrpSpPr>
        <p:grpSpPr>
          <a:xfrm>
            <a:off x="3760470" y="1130300"/>
            <a:ext cx="4671695" cy="4826635"/>
            <a:chOff x="6000" y="1925"/>
            <a:chExt cx="7200" cy="7438"/>
          </a:xfrm>
        </p:grpSpPr>
        <p:sp>
          <p:nvSpPr>
            <p:cNvPr id="9" name="矩形 8"/>
            <p:cNvSpPr/>
            <p:nvPr>
              <p:custDataLst>
                <p:tags r:id="rId6"/>
              </p:custDataLst>
            </p:nvPr>
          </p:nvSpPr>
          <p:spPr>
            <a:xfrm>
              <a:off x="6000" y="2474"/>
              <a:ext cx="7200" cy="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7"/>
              </p:custDataLst>
            </p:nvPr>
          </p:nvSpPr>
          <p:spPr>
            <a:xfrm rot="3600000">
              <a:off x="4110" y="5541"/>
              <a:ext cx="7439" cy="207"/>
            </a:xfrm>
            <a:custGeom>
              <a:avLst/>
              <a:gdLst>
                <a:gd name="connsiteX0" fmla="*/ 3480670 w 4723974"/>
                <a:gd name="connsiteY0" fmla="*/ 0 h 131728"/>
                <a:gd name="connsiteX1" fmla="*/ 4660321 w 4723974"/>
                <a:gd name="connsiteY1" fmla="*/ 0 h 131728"/>
                <a:gd name="connsiteX2" fmla="*/ 4723974 w 4723974"/>
                <a:gd name="connsiteY2" fmla="*/ 110250 h 131728"/>
                <a:gd name="connsiteX3" fmla="*/ 4723974 w 4723974"/>
                <a:gd name="connsiteY3" fmla="*/ 131728 h 131728"/>
                <a:gd name="connsiteX4" fmla="*/ 3700035 w 4723974"/>
                <a:gd name="connsiteY4" fmla="*/ 131728 h 131728"/>
                <a:gd name="connsiteX5" fmla="*/ 3478471 w 4723974"/>
                <a:gd name="connsiteY5" fmla="*/ 3808 h 131728"/>
                <a:gd name="connsiteX6" fmla="*/ 0 w 4723974"/>
                <a:gd name="connsiteY6" fmla="*/ 131095 h 131728"/>
                <a:gd name="connsiteX7" fmla="*/ 75688 w 4723974"/>
                <a:gd name="connsiteY7" fmla="*/ 0 h 131728"/>
                <a:gd name="connsiteX8" fmla="*/ 766611 w 4723974"/>
                <a:gd name="connsiteY8" fmla="*/ 0 h 131728"/>
                <a:gd name="connsiteX9" fmla="*/ 994771 w 4723974"/>
                <a:gd name="connsiteY9" fmla="*/ 131728 h 131728"/>
                <a:gd name="connsiteX10" fmla="*/ 0 w 4723974"/>
                <a:gd name="connsiteY10" fmla="*/ 131728 h 1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3974" h="131728">
                  <a:moveTo>
                    <a:pt x="3480670" y="0"/>
                  </a:moveTo>
                  <a:lnTo>
                    <a:pt x="4660321" y="0"/>
                  </a:lnTo>
                  <a:lnTo>
                    <a:pt x="4723974" y="110250"/>
                  </a:lnTo>
                  <a:lnTo>
                    <a:pt x="4723974" y="131728"/>
                  </a:lnTo>
                  <a:lnTo>
                    <a:pt x="3700035" y="131728"/>
                  </a:lnTo>
                  <a:lnTo>
                    <a:pt x="3478471" y="3808"/>
                  </a:lnTo>
                  <a:close/>
                  <a:moveTo>
                    <a:pt x="0" y="131095"/>
                  </a:moveTo>
                  <a:lnTo>
                    <a:pt x="75688" y="0"/>
                  </a:lnTo>
                  <a:lnTo>
                    <a:pt x="766611" y="0"/>
                  </a:lnTo>
                  <a:lnTo>
                    <a:pt x="994771" y="131728"/>
                  </a:lnTo>
                  <a:lnTo>
                    <a:pt x="0" y="1317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8"/>
              </p:custDataLst>
            </p:nvPr>
          </p:nvSpPr>
          <p:spPr>
            <a:xfrm rot="18000000" flipH="1">
              <a:off x="7670" y="5541"/>
              <a:ext cx="7439" cy="207"/>
            </a:xfrm>
            <a:custGeom>
              <a:avLst/>
              <a:gdLst>
                <a:gd name="connsiteX0" fmla="*/ 3480670 w 4723974"/>
                <a:gd name="connsiteY0" fmla="*/ 0 h 131728"/>
                <a:gd name="connsiteX1" fmla="*/ 3480098 w 4723974"/>
                <a:gd name="connsiteY1" fmla="*/ 990 h 131728"/>
                <a:gd name="connsiteX2" fmla="*/ 3706543 w 4723974"/>
                <a:gd name="connsiteY2" fmla="*/ 131728 h 131728"/>
                <a:gd name="connsiteX3" fmla="*/ 4723974 w 4723974"/>
                <a:gd name="connsiteY3" fmla="*/ 131728 h 131728"/>
                <a:gd name="connsiteX4" fmla="*/ 4723974 w 4723974"/>
                <a:gd name="connsiteY4" fmla="*/ 108921 h 131728"/>
                <a:gd name="connsiteX5" fmla="*/ 4661087 w 4723974"/>
                <a:gd name="connsiteY5" fmla="*/ 0 h 131728"/>
                <a:gd name="connsiteX6" fmla="*/ 0 w 4723974"/>
                <a:gd name="connsiteY6" fmla="*/ 131095 h 131728"/>
                <a:gd name="connsiteX7" fmla="*/ 0 w 4723974"/>
                <a:gd name="connsiteY7" fmla="*/ 131728 h 131728"/>
                <a:gd name="connsiteX8" fmla="*/ 1003303 w 4723974"/>
                <a:gd name="connsiteY8" fmla="*/ 131728 h 131728"/>
                <a:gd name="connsiteX9" fmla="*/ 775145 w 4723974"/>
                <a:gd name="connsiteY9" fmla="*/ 1 h 131728"/>
                <a:gd name="connsiteX10" fmla="*/ 75688 w 4723974"/>
                <a:gd name="connsiteY10" fmla="*/ 0 h 1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3974" h="131728">
                  <a:moveTo>
                    <a:pt x="3480670" y="0"/>
                  </a:moveTo>
                  <a:lnTo>
                    <a:pt x="3480098" y="990"/>
                  </a:lnTo>
                  <a:lnTo>
                    <a:pt x="3706543" y="131728"/>
                  </a:lnTo>
                  <a:lnTo>
                    <a:pt x="4723974" y="131728"/>
                  </a:lnTo>
                  <a:lnTo>
                    <a:pt x="4723974" y="108921"/>
                  </a:lnTo>
                  <a:lnTo>
                    <a:pt x="4661087" y="0"/>
                  </a:lnTo>
                  <a:close/>
                  <a:moveTo>
                    <a:pt x="0" y="131095"/>
                  </a:moveTo>
                  <a:lnTo>
                    <a:pt x="0" y="131728"/>
                  </a:lnTo>
                  <a:lnTo>
                    <a:pt x="1003303" y="131728"/>
                  </a:lnTo>
                  <a:lnTo>
                    <a:pt x="775145" y="1"/>
                  </a:lnTo>
                  <a:lnTo>
                    <a:pt x="756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3661727" y="1983848"/>
            <a:ext cx="4839335" cy="1511983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6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</a:t>
            </a:r>
            <a:br>
              <a:rPr lang="en-US" altLang="zh-CN" dirty="0"/>
            </a:br>
            <a:r>
              <a:rPr lang="zh-CN" altLang="en-US" dirty="0"/>
              <a:t>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3661727" y="3687198"/>
            <a:ext cx="4870332" cy="474131"/>
          </a:xfrm>
          <a:solidFill>
            <a:schemeClr val="bg1"/>
          </a:solidFill>
        </p:spPr>
        <p:txBody>
          <a:bodyPr lIns="90000" tIns="46800" rIns="90000" bIns="0" anchor="ctr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b="1" u="none" strike="noStrike" kern="1200" cap="none" spc="8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9953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809885" y="2626574"/>
            <a:ext cx="4572231" cy="91865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9"/>
            </p:custDataLst>
          </p:nvPr>
        </p:nvSpPr>
        <p:spPr>
          <a:xfrm>
            <a:off x="3809884" y="1571197"/>
            <a:ext cx="4572232" cy="13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>
            <p:custDataLst>
              <p:tags r:id="rId10"/>
            </p:custDataLst>
          </p:nvPr>
        </p:nvSpPr>
        <p:spPr>
          <a:xfrm rot="3600000">
            <a:off x="261006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4660321 w 4723974"/>
              <a:gd name="connsiteY1" fmla="*/ 0 h 131728"/>
              <a:gd name="connsiteX2" fmla="*/ 4723974 w 4723974"/>
              <a:gd name="connsiteY2" fmla="*/ 110250 h 131728"/>
              <a:gd name="connsiteX3" fmla="*/ 4723974 w 4723974"/>
              <a:gd name="connsiteY3" fmla="*/ 131728 h 131728"/>
              <a:gd name="connsiteX4" fmla="*/ 3700035 w 4723974"/>
              <a:gd name="connsiteY4" fmla="*/ 131728 h 131728"/>
              <a:gd name="connsiteX5" fmla="*/ 3478471 w 4723974"/>
              <a:gd name="connsiteY5" fmla="*/ 3808 h 131728"/>
              <a:gd name="connsiteX6" fmla="*/ 0 w 4723974"/>
              <a:gd name="connsiteY6" fmla="*/ 131095 h 131728"/>
              <a:gd name="connsiteX7" fmla="*/ 75688 w 4723974"/>
              <a:gd name="connsiteY7" fmla="*/ 0 h 131728"/>
              <a:gd name="connsiteX8" fmla="*/ 766611 w 4723974"/>
              <a:gd name="connsiteY8" fmla="*/ 0 h 131728"/>
              <a:gd name="connsiteX9" fmla="*/ 994771 w 4723974"/>
              <a:gd name="connsiteY9" fmla="*/ 131728 h 131728"/>
              <a:gd name="connsiteX10" fmla="*/ 0 w 4723974"/>
              <a:gd name="connsiteY10" fmla="*/ 131728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4660321" y="0"/>
                </a:lnTo>
                <a:lnTo>
                  <a:pt x="4723974" y="110250"/>
                </a:lnTo>
                <a:lnTo>
                  <a:pt x="4723974" y="131728"/>
                </a:lnTo>
                <a:lnTo>
                  <a:pt x="3700035" y="131728"/>
                </a:lnTo>
                <a:lnTo>
                  <a:pt x="3478471" y="3808"/>
                </a:lnTo>
                <a:close/>
                <a:moveTo>
                  <a:pt x="0" y="131095"/>
                </a:moveTo>
                <a:lnTo>
                  <a:pt x="75688" y="0"/>
                </a:lnTo>
                <a:lnTo>
                  <a:pt x="766611" y="0"/>
                </a:lnTo>
                <a:lnTo>
                  <a:pt x="994771" y="131728"/>
                </a:lnTo>
                <a:lnTo>
                  <a:pt x="0" y="1317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11"/>
            </p:custDataLst>
          </p:nvPr>
        </p:nvSpPr>
        <p:spPr>
          <a:xfrm rot="18000000" flipH="1">
            <a:off x="487068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3480098 w 4723974"/>
              <a:gd name="connsiteY1" fmla="*/ 990 h 131728"/>
              <a:gd name="connsiteX2" fmla="*/ 3706543 w 4723974"/>
              <a:gd name="connsiteY2" fmla="*/ 131728 h 131728"/>
              <a:gd name="connsiteX3" fmla="*/ 4723974 w 4723974"/>
              <a:gd name="connsiteY3" fmla="*/ 131728 h 131728"/>
              <a:gd name="connsiteX4" fmla="*/ 4723974 w 4723974"/>
              <a:gd name="connsiteY4" fmla="*/ 108921 h 131728"/>
              <a:gd name="connsiteX5" fmla="*/ 4661087 w 4723974"/>
              <a:gd name="connsiteY5" fmla="*/ 0 h 131728"/>
              <a:gd name="connsiteX6" fmla="*/ 0 w 4723974"/>
              <a:gd name="connsiteY6" fmla="*/ 131095 h 131728"/>
              <a:gd name="connsiteX7" fmla="*/ 0 w 4723974"/>
              <a:gd name="connsiteY7" fmla="*/ 131728 h 131728"/>
              <a:gd name="connsiteX8" fmla="*/ 1003303 w 4723974"/>
              <a:gd name="connsiteY8" fmla="*/ 131728 h 131728"/>
              <a:gd name="connsiteX9" fmla="*/ 775145 w 4723974"/>
              <a:gd name="connsiteY9" fmla="*/ 1 h 131728"/>
              <a:gd name="connsiteX10" fmla="*/ 75688 w 4723974"/>
              <a:gd name="connsiteY10" fmla="*/ 0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3480098" y="990"/>
                </a:lnTo>
                <a:lnTo>
                  <a:pt x="3706543" y="131728"/>
                </a:lnTo>
                <a:lnTo>
                  <a:pt x="4723974" y="131728"/>
                </a:lnTo>
                <a:lnTo>
                  <a:pt x="4723974" y="108921"/>
                </a:lnTo>
                <a:lnTo>
                  <a:pt x="4661087" y="0"/>
                </a:lnTo>
                <a:close/>
                <a:moveTo>
                  <a:pt x="0" y="131095"/>
                </a:moveTo>
                <a:lnTo>
                  <a:pt x="0" y="131728"/>
                </a:lnTo>
                <a:lnTo>
                  <a:pt x="1003303" y="131728"/>
                </a:lnTo>
                <a:lnTo>
                  <a:pt x="775145" y="1"/>
                </a:lnTo>
                <a:lnTo>
                  <a:pt x="756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4147187" y="3695700"/>
            <a:ext cx="3869053" cy="466725"/>
          </a:xfrm>
          <a:solidFill>
            <a:schemeClr val="bg1"/>
          </a:solidFill>
        </p:spPr>
        <p:txBody>
          <a:bodyPr lIns="90000" tIns="46800" rIns="90000" bIns="46800" anchor="ctr" anchorCtr="0"/>
          <a:lstStyle>
            <a:lvl1pPr marL="0" indent="0" algn="ctr">
              <a:buNone/>
              <a:defRPr b="1" spc="8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4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5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6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7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8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 rot="3600000">
            <a:off x="10630535" y="5662295"/>
            <a:ext cx="1057910" cy="1247775"/>
            <a:chOff x="9315334" y="5852256"/>
            <a:chExt cx="722111" cy="852040"/>
          </a:xfrm>
        </p:grpSpPr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 rot="14400000">
            <a:off x="525780" y="-55880"/>
            <a:ext cx="1057910" cy="124777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rot="3600000">
            <a:off x="-11921" y="6185955"/>
            <a:ext cx="808018" cy="953404"/>
            <a:chOff x="9315334" y="5852256"/>
            <a:chExt cx="722111" cy="852040"/>
          </a:xfrm>
        </p:grpSpPr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03192" y="-195951"/>
            <a:ext cx="1332070" cy="993459"/>
            <a:chOff x="430644" y="38971"/>
            <a:chExt cx="1752971" cy="1307367"/>
          </a:xfrm>
        </p:grpSpPr>
        <p:grpSp>
          <p:nvGrpSpPr>
            <p:cNvPr id="12" name="组合 11"/>
            <p:cNvGrpSpPr/>
            <p:nvPr/>
          </p:nvGrpSpPr>
          <p:grpSpPr>
            <a:xfrm rot="14400000">
              <a:off x="525797" y="-56182"/>
              <a:ext cx="1057681" cy="1247988"/>
              <a:chOff x="9315334" y="5852256"/>
              <a:chExt cx="722111" cy="852040"/>
            </a:xfrm>
          </p:grpSpPr>
          <p:sp>
            <p:nvSpPr>
              <p:cNvPr id="17" name="任意多边形: 形状 16"/>
              <p:cNvSpPr/>
              <p:nvPr>
                <p:custDataLst>
                  <p:tags r:id="rId4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14400000">
              <a:off x="1030780" y="193504"/>
              <a:ext cx="1057681" cy="1247988"/>
              <a:chOff x="9315334" y="5852256"/>
              <a:chExt cx="722111" cy="852040"/>
            </a:xfrm>
          </p:grpSpPr>
          <p:sp>
            <p:nvSpPr>
              <p:cNvPr id="14" name="任意多边形: 形状 13"/>
              <p:cNvSpPr/>
              <p:nvPr>
                <p:custDataLst>
                  <p:tags r:id="rId7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>
                <p:custDataLst>
                  <p:tags r:id="rId8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>
                <p:custDataLst>
                  <p:tags r:id="rId9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rot="3600000">
            <a:off x="11262541" y="6224934"/>
            <a:ext cx="783023" cy="923911"/>
            <a:chOff x="9315334" y="5852256"/>
            <a:chExt cx="722111" cy="852040"/>
          </a:xfrm>
        </p:grpSpPr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4" name="组合 13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9" name="任意多边形: 形状 18"/>
              <p:cNvSpPr/>
              <p:nvPr>
                <p:custDataLst>
                  <p:tags r:id="rId4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>
                <p:custDataLst>
                  <p:tags r:id="rId5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>
                <p:custDataLst>
                  <p:tags r:id="rId6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15"/>
              <p:cNvSpPr/>
              <p:nvPr>
                <p:custDataLst>
                  <p:tags r:id="rId7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>
                <p:custDataLst>
                  <p:tags r:id="rId8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9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 rot="14400000">
            <a:off x="412750" y="-691515"/>
            <a:ext cx="2033270" cy="2399665"/>
            <a:chOff x="9315334" y="5852256"/>
            <a:chExt cx="722111" cy="852040"/>
          </a:xfrm>
        </p:grpSpPr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rgbClr val="0E366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 rot="3600000">
            <a:off x="9741535" y="5157470"/>
            <a:ext cx="2033270" cy="239966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rgbClr val="0E366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3809884" y="1571197"/>
            <a:ext cx="4572232" cy="13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6"/>
            </p:custDataLst>
          </p:nvPr>
        </p:nvSpPr>
        <p:spPr>
          <a:xfrm rot="3600000">
            <a:off x="261006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4660321 w 4723974"/>
              <a:gd name="connsiteY1" fmla="*/ 0 h 131728"/>
              <a:gd name="connsiteX2" fmla="*/ 4723974 w 4723974"/>
              <a:gd name="connsiteY2" fmla="*/ 110250 h 131728"/>
              <a:gd name="connsiteX3" fmla="*/ 4723974 w 4723974"/>
              <a:gd name="connsiteY3" fmla="*/ 131728 h 131728"/>
              <a:gd name="connsiteX4" fmla="*/ 3700035 w 4723974"/>
              <a:gd name="connsiteY4" fmla="*/ 131728 h 131728"/>
              <a:gd name="connsiteX5" fmla="*/ 3478471 w 4723974"/>
              <a:gd name="connsiteY5" fmla="*/ 3808 h 131728"/>
              <a:gd name="connsiteX6" fmla="*/ 0 w 4723974"/>
              <a:gd name="connsiteY6" fmla="*/ 131095 h 131728"/>
              <a:gd name="connsiteX7" fmla="*/ 75688 w 4723974"/>
              <a:gd name="connsiteY7" fmla="*/ 0 h 131728"/>
              <a:gd name="connsiteX8" fmla="*/ 766611 w 4723974"/>
              <a:gd name="connsiteY8" fmla="*/ 0 h 131728"/>
              <a:gd name="connsiteX9" fmla="*/ 994771 w 4723974"/>
              <a:gd name="connsiteY9" fmla="*/ 131728 h 131728"/>
              <a:gd name="connsiteX10" fmla="*/ 0 w 4723974"/>
              <a:gd name="connsiteY10" fmla="*/ 131728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4660321" y="0"/>
                </a:lnTo>
                <a:lnTo>
                  <a:pt x="4723974" y="110250"/>
                </a:lnTo>
                <a:lnTo>
                  <a:pt x="4723974" y="131728"/>
                </a:lnTo>
                <a:lnTo>
                  <a:pt x="3700035" y="131728"/>
                </a:lnTo>
                <a:lnTo>
                  <a:pt x="3478471" y="3808"/>
                </a:lnTo>
                <a:close/>
                <a:moveTo>
                  <a:pt x="0" y="131095"/>
                </a:moveTo>
                <a:lnTo>
                  <a:pt x="75688" y="0"/>
                </a:lnTo>
                <a:lnTo>
                  <a:pt x="766611" y="0"/>
                </a:lnTo>
                <a:lnTo>
                  <a:pt x="994771" y="131728"/>
                </a:lnTo>
                <a:lnTo>
                  <a:pt x="0" y="1317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>
            <p:custDataLst>
              <p:tags r:id="rId7"/>
            </p:custDataLst>
          </p:nvPr>
        </p:nvSpPr>
        <p:spPr>
          <a:xfrm rot="18000000" flipH="1">
            <a:off x="487068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3480098 w 4723974"/>
              <a:gd name="connsiteY1" fmla="*/ 990 h 131728"/>
              <a:gd name="connsiteX2" fmla="*/ 3706543 w 4723974"/>
              <a:gd name="connsiteY2" fmla="*/ 131728 h 131728"/>
              <a:gd name="connsiteX3" fmla="*/ 4723974 w 4723974"/>
              <a:gd name="connsiteY3" fmla="*/ 131728 h 131728"/>
              <a:gd name="connsiteX4" fmla="*/ 4723974 w 4723974"/>
              <a:gd name="connsiteY4" fmla="*/ 108921 h 131728"/>
              <a:gd name="connsiteX5" fmla="*/ 4661087 w 4723974"/>
              <a:gd name="connsiteY5" fmla="*/ 0 h 131728"/>
              <a:gd name="connsiteX6" fmla="*/ 0 w 4723974"/>
              <a:gd name="connsiteY6" fmla="*/ 131095 h 131728"/>
              <a:gd name="connsiteX7" fmla="*/ 0 w 4723974"/>
              <a:gd name="connsiteY7" fmla="*/ 131728 h 131728"/>
              <a:gd name="connsiteX8" fmla="*/ 1003303 w 4723974"/>
              <a:gd name="connsiteY8" fmla="*/ 131728 h 131728"/>
              <a:gd name="connsiteX9" fmla="*/ 775145 w 4723974"/>
              <a:gd name="connsiteY9" fmla="*/ 1 h 131728"/>
              <a:gd name="connsiteX10" fmla="*/ 75688 w 4723974"/>
              <a:gd name="connsiteY10" fmla="*/ 0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3480098" y="990"/>
                </a:lnTo>
                <a:lnTo>
                  <a:pt x="3706543" y="131728"/>
                </a:lnTo>
                <a:lnTo>
                  <a:pt x="4723974" y="131728"/>
                </a:lnTo>
                <a:lnTo>
                  <a:pt x="4723974" y="108921"/>
                </a:lnTo>
                <a:lnTo>
                  <a:pt x="4661087" y="0"/>
                </a:lnTo>
                <a:close/>
                <a:moveTo>
                  <a:pt x="0" y="131095"/>
                </a:moveTo>
                <a:lnTo>
                  <a:pt x="0" y="131728"/>
                </a:lnTo>
                <a:lnTo>
                  <a:pt x="1003303" y="131728"/>
                </a:lnTo>
                <a:lnTo>
                  <a:pt x="775145" y="1"/>
                </a:lnTo>
                <a:lnTo>
                  <a:pt x="756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084297" y="3688294"/>
            <a:ext cx="3991703" cy="450220"/>
          </a:xfrm>
          <a:solidFill>
            <a:schemeClr val="bg1"/>
          </a:solidFill>
        </p:spPr>
        <p:txBody>
          <a:bodyPr lIns="90000" tIns="46800" rIns="90000" bIns="46800" anchor="ctr" anchorCtr="0">
            <a:normAutofit/>
          </a:bodyPr>
          <a:lstStyle>
            <a:lvl1pPr algn="ctr">
              <a:defRPr sz="1800" b="0" u="none" strike="noStrike" kern="1200" cap="none" spc="3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9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20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0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4.xml"/><Relationship Id="rId2" Type="http://schemas.openxmlformats.org/officeDocument/2006/relationships/image" Target="../media/image14.png"/><Relationship Id="rId1" Type="http://schemas.openxmlformats.org/officeDocument/2006/relationships/tags" Target="../tags/tag21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6.xml"/><Relationship Id="rId2" Type="http://schemas.openxmlformats.org/officeDocument/2006/relationships/image" Target="../media/image15.png"/><Relationship Id="rId1" Type="http://schemas.openxmlformats.org/officeDocument/2006/relationships/tags" Target="../tags/tag21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2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220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23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22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25.xml"/><Relationship Id="rId2" Type="http://schemas.openxmlformats.org/officeDocument/2006/relationships/image" Target="../media/image20.png"/><Relationship Id="rId1" Type="http://schemas.openxmlformats.org/officeDocument/2006/relationships/tags" Target="../tags/tag22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27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tags" Target="../tags/tag226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29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tags" Target="../tags/tag228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31.xml"/><Relationship Id="rId2" Type="http://schemas.openxmlformats.org/officeDocument/2006/relationships/image" Target="../media/image25.png"/><Relationship Id="rId1" Type="http://schemas.openxmlformats.org/officeDocument/2006/relationships/tags" Target="../tags/tag230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33.xml"/><Relationship Id="rId2" Type="http://schemas.openxmlformats.org/officeDocument/2006/relationships/image" Target="../media/image23.png"/><Relationship Id="rId1" Type="http://schemas.openxmlformats.org/officeDocument/2006/relationships/tags" Target="../tags/tag23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34.xml"/><Relationship Id="rId2" Type="http://schemas.openxmlformats.org/officeDocument/2006/relationships/image" Target="../media/image24.png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36.xml"/><Relationship Id="rId2" Type="http://schemas.openxmlformats.org/officeDocument/2006/relationships/image" Target="../media/image27.png"/><Relationship Id="rId1" Type="http://schemas.openxmlformats.org/officeDocument/2006/relationships/tags" Target="../tags/tag235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3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" Type="http://schemas.openxmlformats.org/officeDocument/2006/relationships/tags" Target="../tags/tag238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tags" Target="../tags/tag241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4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tags" Target="../tags/tag24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tags" Target="../tags/tag174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6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tags" Target="../tags/tag245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51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tags" Target="../tags/tag250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53.xml"/><Relationship Id="rId2" Type="http://schemas.openxmlformats.org/officeDocument/2006/relationships/image" Target="../media/image38.png"/><Relationship Id="rId1" Type="http://schemas.openxmlformats.org/officeDocument/2006/relationships/tags" Target="../tags/tag25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55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tags" Target="../tags/tag254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5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0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8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95.xml"/><Relationship Id="rId8" Type="http://schemas.openxmlformats.org/officeDocument/2006/relationships/tags" Target="../tags/tag194.xml"/><Relationship Id="rId7" Type="http://schemas.openxmlformats.org/officeDocument/2006/relationships/tags" Target="../tags/tag193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197.xml"/><Relationship Id="rId10" Type="http://schemas.openxmlformats.org/officeDocument/2006/relationships/tags" Target="../tags/tag196.xml"/><Relationship Id="rId1" Type="http://schemas.openxmlformats.org/officeDocument/2006/relationships/tags" Target="../tags/tag18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3.xml"/><Relationship Id="rId3" Type="http://schemas.openxmlformats.org/officeDocument/2006/relationships/image" Target="../media/image4.png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5.xml"/><Relationship Id="rId2" Type="http://schemas.openxmlformats.org/officeDocument/2006/relationships/image" Target="../media/image5.png"/><Relationship Id="rId1" Type="http://schemas.openxmlformats.org/officeDocument/2006/relationships/tags" Target="../tags/tag20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7.xml"/><Relationship Id="rId2" Type="http://schemas.openxmlformats.org/officeDocument/2006/relationships/image" Target="../media/image6.png"/><Relationship Id="rId1" Type="http://schemas.openxmlformats.org/officeDocument/2006/relationships/tags" Target="../tags/tag2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61410" y="1983740"/>
            <a:ext cx="5220970" cy="1511935"/>
          </a:xfrm>
        </p:spPr>
        <p:txBody>
          <a:bodyPr/>
          <a:p>
            <a:r>
              <a:rPr lang="en-US" altLang="zh-CN"/>
              <a:t>AXIOS</a:t>
            </a:r>
            <a:r>
              <a:rPr lang="zh-CN" altLang="en-US"/>
              <a:t>源码分析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61410" y="3687445"/>
            <a:ext cx="4870450" cy="735330"/>
          </a:xfrm>
        </p:spPr>
        <p:txBody>
          <a:bodyPr/>
          <a:p>
            <a:r>
              <a:rPr lang="zh-CN" altLang="en-US"/>
              <a:t>李亚鹏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897630" y="329565"/>
            <a:ext cx="4397375" cy="58356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/>
          <a:p>
            <a:pPr algn="ctr"/>
            <a:r>
              <a:rPr lang="en-US" altLang="zh-CN" sz="3200" b="1" dirty="0">
                <a:solidFill>
                  <a:schemeClr val="accent1"/>
                </a:solidFill>
              </a:rPr>
              <a:t>AXIOS</a:t>
            </a:r>
            <a:r>
              <a:rPr lang="zh-CN" altLang="en-US" sz="3200" b="1" dirty="0">
                <a:solidFill>
                  <a:schemeClr val="accent1"/>
                </a:solidFill>
              </a:rPr>
              <a:t>的多种形式的简易原理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" y="913130"/>
            <a:ext cx="7620000" cy="47548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010" y="989330"/>
            <a:ext cx="2827020" cy="3276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62595" y="4662170"/>
            <a:ext cx="3660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模拟</a:t>
            </a:r>
            <a:r>
              <a:rPr lang="en-US" altLang="zh-CN"/>
              <a:t>axios</a:t>
            </a:r>
            <a:r>
              <a:rPr lang="zh-CN" altLang="en-US"/>
              <a:t>的简易模型</a:t>
            </a:r>
            <a:r>
              <a:rPr lang="en-US" altLang="zh-CN"/>
              <a:t>,</a:t>
            </a:r>
            <a:r>
              <a:rPr lang="zh-CN" altLang="en-US"/>
              <a:t>发现</a:t>
            </a:r>
            <a:r>
              <a:rPr lang="en-US" altLang="zh-CN"/>
              <a:t>axios</a:t>
            </a:r>
            <a:r>
              <a:rPr lang="zh-CN" altLang="en-US"/>
              <a:t>原型链上挂载一些属性</a:t>
            </a:r>
            <a:r>
              <a:rPr lang="en-US" altLang="zh-CN"/>
              <a:t>,</a:t>
            </a:r>
            <a:r>
              <a:rPr lang="zh-CN" altLang="en-US"/>
              <a:t>问题在于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axios(config)</a:t>
            </a:r>
            <a:br>
              <a:rPr lang="en-US" altLang="zh-CN"/>
            </a:br>
            <a:r>
              <a:rPr lang="en-US" altLang="zh-CN"/>
              <a:t>是</a:t>
            </a:r>
            <a:r>
              <a:rPr lang="zh-CN" altLang="en-US"/>
              <a:t>不会触发</a:t>
            </a:r>
            <a:r>
              <a:rPr lang="en-US" altLang="zh-CN"/>
              <a:t>request</a:t>
            </a:r>
            <a:r>
              <a:rPr lang="zh-CN" altLang="en-US"/>
              <a:t>的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3700" y="5837555"/>
            <a:ext cx="714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Axios</a:t>
            </a:r>
            <a:r>
              <a:rPr lang="zh-CN" altLang="en-US"/>
              <a:t>其实是一个构造函数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060" y="449580"/>
            <a:ext cx="6713220" cy="59588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33590" y="464185"/>
            <a:ext cx="47536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axios</a:t>
            </a:r>
            <a:r>
              <a:rPr lang="zh-CN" altLang="en-US"/>
              <a:t>此时只是一个函数</a:t>
            </a:r>
            <a:r>
              <a:rPr lang="en-US" altLang="zh-CN"/>
              <a:t>,</a:t>
            </a:r>
            <a:r>
              <a:rPr lang="zh-CN" altLang="en-US"/>
              <a:t>这个函数的</a:t>
            </a:r>
            <a:r>
              <a:rPr lang="en-US" altLang="zh-CN"/>
              <a:t>this,</a:t>
            </a:r>
            <a:r>
              <a:rPr lang="zh-CN" altLang="en-US"/>
              <a:t>是指向</a:t>
            </a:r>
            <a:r>
              <a:rPr lang="en-US" altLang="zh-CN"/>
              <a:t>context</a:t>
            </a:r>
            <a:r>
              <a:rPr lang="zh-CN" altLang="en-US"/>
              <a:t>的</a:t>
            </a:r>
            <a:r>
              <a:rPr lang="en-US" altLang="zh-CN"/>
              <a:t>,</a:t>
            </a:r>
            <a:r>
              <a:rPr lang="zh-CN" altLang="en-US"/>
              <a:t>这样就可以直接使用</a:t>
            </a:r>
            <a:r>
              <a:rPr lang="en-US" altLang="zh-CN"/>
              <a:t>axios</a:t>
            </a:r>
            <a:r>
              <a:rPr lang="zh-CN" altLang="en-US"/>
              <a:t>作为函数的形式发起请求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56540" y="5150485"/>
            <a:ext cx="10189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Axios</a:t>
            </a:r>
            <a:r>
              <a:rPr lang="zh-CN" altLang="en-US"/>
              <a:t>其实返回一个单例</a:t>
            </a:r>
            <a:r>
              <a:rPr lang="en-US" altLang="zh-CN"/>
              <a:t>instance,</a:t>
            </a:r>
            <a:r>
              <a:rPr lang="zh-CN" altLang="en-US"/>
              <a:t>这个</a:t>
            </a:r>
            <a:r>
              <a:rPr lang="en-US" altLang="zh-CN"/>
              <a:t>instance</a:t>
            </a:r>
            <a:r>
              <a:rPr lang="zh-CN" altLang="en-US"/>
              <a:t>上面添加了很多静态属性</a:t>
            </a:r>
            <a:r>
              <a:rPr lang="en-US" altLang="zh-CN"/>
              <a:t>,</a:t>
            </a:r>
            <a:r>
              <a:rPr lang="zh-CN" altLang="en-US"/>
              <a:t>静态方法</a:t>
            </a:r>
            <a:r>
              <a:rPr lang="en-US" altLang="zh-CN"/>
              <a:t>,</a:t>
            </a:r>
            <a:r>
              <a:rPr lang="zh-CN" altLang="en-US"/>
              <a:t>这样使得</a:t>
            </a:r>
            <a:r>
              <a:rPr lang="en-US" altLang="zh-CN"/>
              <a:t>axios</a:t>
            </a:r>
            <a:r>
              <a:rPr lang="zh-CN" altLang="en-US"/>
              <a:t>可以使用多种形式进行调用</a:t>
            </a:r>
            <a:r>
              <a:rPr lang="en-US" altLang="zh-CN"/>
              <a:t>,</a:t>
            </a:r>
            <a:r>
              <a:rPr lang="zh-CN" altLang="en-US"/>
              <a:t>同样的</a:t>
            </a:r>
            <a:r>
              <a:rPr lang="en-US" altLang="zh-CN"/>
              <a:t>config</a:t>
            </a:r>
            <a:r>
              <a:rPr lang="zh-CN" altLang="en-US"/>
              <a:t>的配置</a:t>
            </a:r>
            <a:r>
              <a:rPr lang="en-US" altLang="zh-CN"/>
              <a:t>,axios</a:t>
            </a:r>
            <a:r>
              <a:rPr lang="zh-CN" altLang="en-US"/>
              <a:t>也进行多层的处理</a:t>
            </a:r>
            <a:r>
              <a:rPr lang="en-US" altLang="zh-CN"/>
              <a:t>,</a:t>
            </a:r>
            <a:r>
              <a:rPr lang="zh-CN" altLang="en-US"/>
              <a:t>使得</a:t>
            </a:r>
            <a:r>
              <a:rPr lang="en-US" altLang="zh-CN"/>
              <a:t>config</a:t>
            </a:r>
            <a:r>
              <a:rPr lang="zh-CN" altLang="en-US"/>
              <a:t>的配置变得简单且复杂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1175" y="474980"/>
            <a:ext cx="2827020" cy="4030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00"/>
            <a:ext cx="7254240" cy="40614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54045" y="279400"/>
            <a:ext cx="5884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dirty="0">
                <a:solidFill>
                  <a:schemeClr val="accent1"/>
                </a:solidFill>
              </a:rPr>
              <a:t>js插件中的extend的方法实现</a:t>
            </a:r>
            <a:endParaRPr lang="en-US" altLang="zh-CN" sz="3200" b="1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4055" y="1247140"/>
            <a:ext cx="326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6895" y="927735"/>
            <a:ext cx="4189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其实就是遍历参数 b 对象，复制到 a 对象上，如果是函数就是则用 bind 调用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1803400"/>
            <a:ext cx="5165090" cy="38696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30415" y="862965"/>
            <a:ext cx="4219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遍历数组和对象。设计模式称之为迭代器模式</a:t>
            </a:r>
            <a:r>
              <a:rPr lang="en-US" altLang="zh-CN"/>
              <a:t>,</a:t>
            </a:r>
            <a:r>
              <a:rPr lang="zh-CN" altLang="en-US"/>
              <a:t>这里也可以使用Iterator实现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490" y="1731645"/>
            <a:ext cx="5748020" cy="50552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897630" y="127000"/>
            <a:ext cx="4397375" cy="5835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ctr"/>
            <a:r>
              <a:rPr lang="en-US" altLang="zh-CN" sz="3200" b="1" dirty="0">
                <a:solidFill>
                  <a:schemeClr val="accent1"/>
                </a:solidFill>
              </a:rPr>
              <a:t>Axios</a:t>
            </a:r>
            <a:r>
              <a:rPr lang="zh-CN" altLang="en-US" sz="3200" b="1" dirty="0">
                <a:solidFill>
                  <a:schemeClr val="accent1"/>
                </a:solidFill>
              </a:rPr>
              <a:t>的</a:t>
            </a:r>
            <a:r>
              <a:rPr lang="en-US" altLang="zh-CN" sz="3200" b="1" dirty="0">
                <a:solidFill>
                  <a:schemeClr val="accent1"/>
                </a:solidFill>
              </a:rPr>
              <a:t>create</a:t>
            </a:r>
            <a:r>
              <a:rPr lang="zh-CN" altLang="en-US" sz="3200" b="1" dirty="0">
                <a:solidFill>
                  <a:schemeClr val="accent1"/>
                </a:solidFill>
              </a:rPr>
              <a:t>方法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146300"/>
            <a:ext cx="3909060" cy="21640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30900" y="2194560"/>
            <a:ext cx="4718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create</a:t>
            </a:r>
            <a:r>
              <a:rPr lang="zh-CN" altLang="en-US"/>
              <a:t>会创建一个新的实例</a:t>
            </a:r>
            <a:r>
              <a:rPr lang="en-US" altLang="zh-CN"/>
              <a:t>,</a:t>
            </a:r>
            <a:r>
              <a:rPr lang="zh-CN" altLang="en-US"/>
              <a:t>如果在项目里会又使用不同的请求</a:t>
            </a:r>
            <a:r>
              <a:rPr lang="en-US" altLang="zh-CN"/>
              <a:t>,</a:t>
            </a:r>
            <a:r>
              <a:rPr lang="zh-CN" altLang="en-US"/>
              <a:t>比如请求自己的域名</a:t>
            </a:r>
            <a:r>
              <a:rPr lang="en-US" altLang="zh-CN"/>
              <a:t>,</a:t>
            </a:r>
            <a:r>
              <a:rPr lang="zh-CN" altLang="en-US"/>
              <a:t>以及请求高德地图</a:t>
            </a:r>
            <a:r>
              <a:rPr lang="en-US" altLang="zh-CN"/>
              <a:t>;</a:t>
            </a:r>
            <a:r>
              <a:rPr lang="zh-CN" altLang="en-US"/>
              <a:t>那么就可以使用这种方式</a:t>
            </a:r>
            <a:r>
              <a:rPr lang="en-US" altLang="zh-CN"/>
              <a:t>;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897630" y="127000"/>
            <a:ext cx="4397375" cy="5835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ctr"/>
            <a:r>
              <a:rPr lang="en-US" altLang="zh-CN" sz="3200" b="1" dirty="0">
                <a:solidFill>
                  <a:schemeClr val="accent1"/>
                </a:solidFill>
              </a:rPr>
              <a:t>create</a:t>
            </a:r>
            <a:r>
              <a:rPr lang="zh-CN" altLang="en-US" sz="3200" b="1" dirty="0">
                <a:solidFill>
                  <a:schemeClr val="accent1"/>
                </a:solidFill>
              </a:rPr>
              <a:t>方法原理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1986915"/>
            <a:ext cx="8755380" cy="1371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3809884" y="2614493"/>
            <a:ext cx="4572232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PART 02</a:t>
            </a:r>
            <a:endParaRPr lang="en-US" altLang="zh-CN" sz="5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任务编排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378960" y="421005"/>
            <a:ext cx="3434080" cy="5835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ctr"/>
            <a:r>
              <a:rPr lang="en-US" altLang="zh-CN" sz="3200" b="1" dirty="0">
                <a:solidFill>
                  <a:schemeClr val="accent1"/>
                </a:solidFill>
              </a:rPr>
              <a:t>AXIOS</a:t>
            </a:r>
            <a:r>
              <a:rPr lang="zh-CN" altLang="en-US" sz="3200" b="1" dirty="0">
                <a:solidFill>
                  <a:schemeClr val="accent1"/>
                </a:solidFill>
              </a:rPr>
              <a:t>拦截器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57300"/>
            <a:ext cx="7620000" cy="22707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3853180"/>
            <a:ext cx="10226040" cy="26441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378960" y="127000"/>
            <a:ext cx="3434080" cy="583565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pPr algn="ctr"/>
            <a:r>
              <a:rPr lang="en-US" altLang="zh-CN" sz="3200" b="1" dirty="0">
                <a:solidFill>
                  <a:schemeClr val="accent1"/>
                </a:solidFill>
              </a:rPr>
              <a:t>Promise</a:t>
            </a:r>
            <a:r>
              <a:rPr lang="zh-CN" altLang="en-US" sz="3200" b="1" dirty="0">
                <a:solidFill>
                  <a:schemeClr val="accent1"/>
                </a:solidFill>
              </a:rPr>
              <a:t>的链式调用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" y="4628515"/>
            <a:ext cx="2432050" cy="1355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" y="1043940"/>
            <a:ext cx="4975860" cy="28422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02730" y="1242695"/>
            <a:ext cx="51625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思考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 then</a:t>
            </a:r>
            <a:r>
              <a:rPr lang="zh-CN" altLang="en-US"/>
              <a:t>后面里有异步操作吗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这里没有处理</a:t>
            </a:r>
            <a:r>
              <a:rPr lang="en-US" altLang="zh-CN"/>
              <a:t>reject</a:t>
            </a:r>
            <a:r>
              <a:rPr lang="zh-CN" altLang="en-US"/>
              <a:t>异常情况</a:t>
            </a:r>
            <a:r>
              <a:rPr lang="en-US" altLang="zh-CN"/>
              <a:t>,</a:t>
            </a:r>
            <a:r>
              <a:rPr lang="zh-CN" altLang="en-US"/>
              <a:t>那么该怎么处理</a:t>
            </a:r>
            <a:r>
              <a:rPr lang="en-US" altLang="zh-CN"/>
              <a:t>reject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318000" y="137160"/>
            <a:ext cx="3434080" cy="5835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ctr"/>
            <a:r>
              <a:rPr lang="zh-CN" altLang="en-US" sz="3200" b="1" dirty="0">
                <a:solidFill>
                  <a:schemeClr val="accent1"/>
                </a:solidFill>
              </a:rPr>
              <a:t>拦截器简易实现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852170"/>
            <a:ext cx="8244840" cy="57454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35085" y="1130935"/>
            <a:ext cx="27590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通过循环</a:t>
            </a:r>
            <a:r>
              <a:rPr lang="en-US" altLang="zh-CN"/>
              <a:t>chain</a:t>
            </a:r>
            <a:r>
              <a:rPr lang="zh-CN" altLang="en-US"/>
              <a:t>数组</a:t>
            </a:r>
            <a:r>
              <a:rPr lang="en-US" altLang="zh-CN"/>
              <a:t>,</a:t>
            </a:r>
            <a:r>
              <a:rPr lang="zh-CN" altLang="en-US"/>
              <a:t>并每次取出数组的第一个元素作为</a:t>
            </a:r>
            <a:r>
              <a:rPr lang="en-US" altLang="zh-CN"/>
              <a:t>promise</a:t>
            </a:r>
            <a:r>
              <a:rPr lang="zh-CN" altLang="en-US"/>
              <a:t>的</a:t>
            </a:r>
            <a:r>
              <a:rPr lang="en-US" altLang="zh-CN"/>
              <a:t>resolve</a:t>
            </a:r>
            <a:r>
              <a:rPr lang="zh-CN" altLang="en-US"/>
              <a:t>函数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 chain</a:t>
            </a:r>
            <a:r>
              <a:rPr lang="zh-CN" altLang="en-US"/>
              <a:t>的数组长度会不断变化</a:t>
            </a:r>
            <a:r>
              <a:rPr lang="en-US" altLang="zh-CN"/>
              <a:t>,</a:t>
            </a:r>
            <a:r>
              <a:rPr lang="zh-CN" altLang="en-US"/>
              <a:t>这样</a:t>
            </a:r>
            <a:r>
              <a:rPr lang="en-US" altLang="zh-CN"/>
              <a:t>while</a:t>
            </a:r>
            <a:r>
              <a:rPr lang="zh-CN" altLang="en-US"/>
              <a:t>循环会退出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这里没有处理异常的情况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3809884" y="2614493"/>
            <a:ext cx="4572232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PART 00</a:t>
            </a:r>
            <a:endParaRPr lang="en-US" altLang="zh-CN" sz="5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开篇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378960" y="268605"/>
            <a:ext cx="3434080" cy="5835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ctr"/>
            <a:r>
              <a:rPr lang="en-US" altLang="zh-CN" sz="3200" b="1" dirty="0">
                <a:solidFill>
                  <a:schemeClr val="accent1"/>
                </a:solidFill>
              </a:rPr>
              <a:t>Axios</a:t>
            </a:r>
            <a:r>
              <a:rPr lang="zh-CN" altLang="en-US" sz="3200" b="1" dirty="0">
                <a:solidFill>
                  <a:schemeClr val="accent1"/>
                </a:solidFill>
              </a:rPr>
              <a:t>拦截器属性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917575"/>
            <a:ext cx="11338560" cy="3409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" y="4571365"/>
            <a:ext cx="5097780" cy="21640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42965" y="5477510"/>
            <a:ext cx="5944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InterceptorManager作为拦截管理器目的是用来存储请求</a:t>
            </a:r>
            <a:r>
              <a:rPr lang="en-US" altLang="zh-CN"/>
              <a:t>,</a:t>
            </a:r>
            <a:r>
              <a:rPr lang="zh-CN" altLang="en-US"/>
              <a:t>响应拦截的操作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338320" y="107315"/>
            <a:ext cx="4204335" cy="82550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pPr algn="ctr"/>
            <a:r>
              <a:rPr lang="en-US" altLang="zh-CN" sz="3200" b="1" dirty="0">
                <a:solidFill>
                  <a:schemeClr val="accent1"/>
                </a:solidFill>
              </a:rPr>
              <a:t>InterceptorManage</a:t>
            </a:r>
            <a:r>
              <a:rPr lang="zh-CN" altLang="en-US" sz="3200" b="1" dirty="0">
                <a:solidFill>
                  <a:schemeClr val="accent1"/>
                </a:solidFill>
              </a:rPr>
              <a:t>管理器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" y="771525"/>
            <a:ext cx="8862060" cy="4991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455" y="771525"/>
            <a:ext cx="2804160" cy="45262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378960" y="268605"/>
            <a:ext cx="3434080" cy="5835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ctr"/>
            <a:r>
              <a:rPr lang="zh-CN" altLang="en-US" sz="3200" b="1" dirty="0">
                <a:solidFill>
                  <a:schemeClr val="accent1"/>
                </a:solidFill>
              </a:rPr>
              <a:t>任务编排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820" y="1295400"/>
            <a:ext cx="8214360" cy="4267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338320" y="107315"/>
            <a:ext cx="4204335" cy="82550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pPr algn="ctr"/>
            <a:r>
              <a:rPr lang="en-US" altLang="zh-CN" sz="3200" b="1" dirty="0">
                <a:solidFill>
                  <a:schemeClr val="accent1"/>
                </a:solidFill>
              </a:rPr>
              <a:t>InterceptorManage</a:t>
            </a:r>
            <a:r>
              <a:rPr lang="zh-CN" altLang="en-US" sz="3200" b="1" dirty="0">
                <a:solidFill>
                  <a:schemeClr val="accent1"/>
                </a:solidFill>
              </a:rPr>
              <a:t>管理器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" y="771525"/>
            <a:ext cx="8862060" cy="4991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47141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660" y="860425"/>
            <a:ext cx="2804160" cy="42322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378960" y="268605"/>
            <a:ext cx="3434080" cy="5835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ctr"/>
            <a:r>
              <a:rPr lang="zh-CN" altLang="en-US" sz="3200" b="1" dirty="0">
                <a:solidFill>
                  <a:schemeClr val="accent1"/>
                </a:solidFill>
              </a:rPr>
              <a:t>任务调度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85" y="1344295"/>
            <a:ext cx="8061960" cy="3276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185" y="509905"/>
            <a:ext cx="6179820" cy="26136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015" y="509905"/>
            <a:ext cx="3284220" cy="2286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5930" y="3443605"/>
            <a:ext cx="8925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chain</a:t>
            </a:r>
            <a:r>
              <a:rPr lang="zh-CN" altLang="en-US"/>
              <a:t>就是编排好了数组</a:t>
            </a:r>
            <a:r>
              <a:rPr lang="en-US" altLang="zh-CN"/>
              <a:t>,</a:t>
            </a:r>
            <a:r>
              <a:rPr lang="zh-CN" altLang="en-US"/>
              <a:t>现在循环数组</a:t>
            </a:r>
            <a:r>
              <a:rPr lang="en-US" altLang="zh-CN"/>
              <a:t>,</a:t>
            </a:r>
            <a:r>
              <a:rPr lang="zh-CN" altLang="en-US"/>
              <a:t>依次触发请求拦截器</a:t>
            </a:r>
            <a:r>
              <a:rPr lang="en-US" altLang="zh-CN"/>
              <a:t>,</a:t>
            </a:r>
            <a:r>
              <a:rPr lang="zh-CN" altLang="en-US"/>
              <a:t>发送请求</a:t>
            </a:r>
            <a:r>
              <a:rPr lang="en-US" altLang="zh-CN"/>
              <a:t>,</a:t>
            </a:r>
            <a:r>
              <a:rPr lang="zh-CN" altLang="en-US"/>
              <a:t>响应拦截器</a:t>
            </a:r>
            <a:r>
              <a:rPr lang="en-US" altLang="zh-CN"/>
              <a:t>,</a:t>
            </a:r>
            <a:r>
              <a:rPr lang="zh-CN" altLang="en-US"/>
              <a:t>就实现了</a:t>
            </a:r>
            <a:r>
              <a:rPr lang="en-US" altLang="zh-CN"/>
              <a:t>axios</a:t>
            </a:r>
            <a:r>
              <a:rPr lang="zh-CN" altLang="en-US"/>
              <a:t>的整体流程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3809884" y="2614493"/>
            <a:ext cx="4572232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PART 03</a:t>
            </a:r>
            <a:endParaRPr lang="en-US" altLang="zh-CN" sz="5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适配器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378960" y="268605"/>
            <a:ext cx="3434080" cy="5835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ctr"/>
            <a:r>
              <a:rPr lang="zh-CN" altLang="en-US" sz="3200" b="1" dirty="0">
                <a:solidFill>
                  <a:schemeClr val="accent1"/>
                </a:solidFill>
              </a:rPr>
              <a:t>适配器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6570" y="1141095"/>
            <a:ext cx="9118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Axios 同时支持浏览器和 Node.js 环境，对于浏览器环境来说，我们可以通过 XMLHttpRequest 或 fetch API 来发送 HTTP 请求，而对于 Node.js 环境来说，我们可以通过 Node.js 内置的 http 或 https 模块来发送 HTTP 请求。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220" y="2219325"/>
            <a:ext cx="7536180" cy="41700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70" y="2339975"/>
            <a:ext cx="3246120" cy="15925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378960" y="268605"/>
            <a:ext cx="3434080" cy="5835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ctr"/>
            <a:r>
              <a:rPr lang="zh-CN" altLang="en-US" sz="3200" b="1" dirty="0">
                <a:solidFill>
                  <a:schemeClr val="accent1"/>
                </a:solidFill>
              </a:rPr>
              <a:t>如何区分环境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" y="1169035"/>
            <a:ext cx="8353425" cy="53111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84920" y="1222375"/>
            <a:ext cx="27889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其实就是利用XMLHttpRequest和</a:t>
            </a:r>
            <a:r>
              <a:rPr lang="en-US" altLang="zh-CN"/>
              <a:t>process</a:t>
            </a:r>
            <a:r>
              <a:rPr lang="zh-CN" altLang="en-US"/>
              <a:t>两个全局变量来判断</a:t>
            </a:r>
            <a:r>
              <a:rPr lang="en-US" altLang="zh-CN"/>
              <a:t>,</a:t>
            </a:r>
            <a:r>
              <a:rPr lang="zh-CN" altLang="en-US"/>
              <a:t>这里只是使用了</a:t>
            </a:r>
            <a:r>
              <a:rPr lang="en-US" altLang="zh-CN"/>
              <a:t>node,</a:t>
            </a:r>
            <a:r>
              <a:rPr lang="zh-CN" altLang="en-US"/>
              <a:t>浏览器发请求的实现</a:t>
            </a:r>
            <a:r>
              <a:rPr lang="en-US" altLang="zh-CN"/>
              <a:t>;</a:t>
            </a:r>
            <a:r>
              <a:rPr lang="zh-CN" altLang="en-US"/>
              <a:t>如果我们要用在小程序中其实也是可以的</a:t>
            </a:r>
            <a:r>
              <a:rPr lang="en-US" altLang="zh-CN"/>
              <a:t>,</a:t>
            </a:r>
            <a:r>
              <a:rPr lang="zh-CN" altLang="en-US"/>
              <a:t>在配置项</a:t>
            </a:r>
            <a:r>
              <a:rPr lang="en-US" altLang="zh-CN"/>
              <a:t>config</a:t>
            </a:r>
            <a:r>
              <a:rPr lang="zh-CN" altLang="en-US"/>
              <a:t>中</a:t>
            </a:r>
            <a:r>
              <a:rPr lang="en-US" altLang="zh-CN"/>
              <a:t>,</a:t>
            </a:r>
            <a:r>
              <a:rPr lang="zh-CN" altLang="en-US"/>
              <a:t>我们可以传入自定义的</a:t>
            </a:r>
            <a:r>
              <a:rPr lang="en-US" altLang="zh-CN"/>
              <a:t>adapter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" y="852170"/>
            <a:ext cx="7680960" cy="44653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左箭头 2"/>
          <p:cNvSpPr/>
          <p:nvPr>
            <p:custDataLst>
              <p:tags r:id="rId1"/>
            </p:custDataLst>
          </p:nvPr>
        </p:nvSpPr>
        <p:spPr>
          <a:xfrm>
            <a:off x="1489966" y="2069251"/>
            <a:ext cx="4606035" cy="3008395"/>
          </a:xfrm>
          <a:prstGeom prst="leftArrow">
            <a:avLst>
              <a:gd name="adj1" fmla="val 50000"/>
              <a:gd name="adj2" fmla="val 49179"/>
            </a:avLst>
          </a:prstGeom>
          <a:solidFill>
            <a:sysClr val="window" lastClr="FFFFFF"/>
          </a:solidFill>
          <a:ln w="25400">
            <a:solidFill>
              <a:srgbClr val="1F74AD"/>
            </a:solidFill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左箭头 13"/>
          <p:cNvSpPr/>
          <p:nvPr>
            <p:custDataLst>
              <p:tags r:id="rId2"/>
            </p:custDataLst>
          </p:nvPr>
        </p:nvSpPr>
        <p:spPr>
          <a:xfrm flipH="1">
            <a:off x="6096000" y="2069251"/>
            <a:ext cx="4606035" cy="3008395"/>
          </a:xfrm>
          <a:prstGeom prst="leftArrow">
            <a:avLst>
              <a:gd name="adj1" fmla="val 50000"/>
              <a:gd name="adj2" fmla="val 49179"/>
            </a:avLst>
          </a:prstGeom>
          <a:solidFill>
            <a:sysClr val="window" lastClr="FFFFFF"/>
          </a:solidFill>
          <a:ln w="25400">
            <a:solidFill>
              <a:srgbClr val="3498DB"/>
            </a:solidFill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7" name="Straight Connector 5"/>
          <p:cNvCxnSpPr/>
          <p:nvPr>
            <p:custDataLst>
              <p:tags r:id="rId3"/>
            </p:custDataLst>
          </p:nvPr>
        </p:nvCxnSpPr>
        <p:spPr>
          <a:xfrm>
            <a:off x="6096000" y="2346313"/>
            <a:ext cx="0" cy="2669059"/>
          </a:xfrm>
          <a:prstGeom prst="line">
            <a:avLst/>
          </a:prstGeom>
          <a:ln w="25400">
            <a:solidFill>
              <a:srgbClr val="000000">
                <a:lumMod val="50000"/>
                <a:lumOff val="50000"/>
              </a:srgbClr>
            </a:solidFill>
            <a:prstDash val="solid"/>
            <a:headEnd type="none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8" name="矩形 17"/>
          <p:cNvSpPr/>
          <p:nvPr>
            <p:custDataLst>
              <p:tags r:id="rId4"/>
            </p:custDataLst>
          </p:nvPr>
        </p:nvSpPr>
        <p:spPr>
          <a:xfrm>
            <a:off x="2885600" y="2970849"/>
            <a:ext cx="2748022" cy="369332"/>
          </a:xfrm>
          <a:prstGeom prst="rect">
            <a:avLst/>
          </a:prstGeom>
        </p:spPr>
        <p:txBody>
          <a:bodyPr wrap="square" bIns="0" anchor="b" anchorCtr="0">
            <a:normAutofit lnSpcReduction="10000"/>
          </a:bodyPr>
          <a:p>
            <a:pPr>
              <a:lnSpc>
                <a:spcPct val="120000"/>
              </a:lnSpc>
            </a:pPr>
            <a:r>
              <a:rPr lang="en-US" altLang="zh-CN" b="1" spc="3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Axios</a:t>
            </a:r>
            <a:endParaRPr lang="en-US" altLang="zh-CN" b="1" spc="3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2885600" y="3350796"/>
            <a:ext cx="2748024" cy="908903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p>
            <a:pPr lvl="0">
              <a:lnSpc>
                <a:spcPct val="120000"/>
              </a:lnSpc>
              <a:defRPr/>
            </a:pPr>
            <a:r>
              <a:rPr lang="zh-CN" altLang="en-US" sz="1600" kern="0" spc="15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基于XMLHttpRequests与</a:t>
            </a:r>
            <a:r>
              <a:rPr lang="en-US" altLang="zh-CN" sz="1600" kern="0" spc="15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http</a:t>
            </a:r>
            <a:r>
              <a:rPr lang="zh-CN" altLang="en-US" sz="1600" kern="0" spc="15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库实现的发请求</a:t>
            </a:r>
            <a:endParaRPr lang="zh-CN" altLang="en-US" sz="1600" kern="0" spc="15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6"/>
            </p:custDataLst>
          </p:nvPr>
        </p:nvSpPr>
        <p:spPr>
          <a:xfrm>
            <a:off x="6558379" y="2976676"/>
            <a:ext cx="2735344" cy="369332"/>
          </a:xfrm>
          <a:prstGeom prst="rect">
            <a:avLst/>
          </a:prstGeom>
        </p:spPr>
        <p:txBody>
          <a:bodyPr wrap="square" bIns="0" anchor="b" anchorCtr="0">
            <a:normAutofit lnSpcReduction="10000"/>
          </a:bodyPr>
          <a:p>
            <a:pPr algn="r">
              <a:lnSpc>
                <a:spcPct val="120000"/>
              </a:lnSpc>
            </a:pPr>
            <a:r>
              <a:rPr lang="en-US" altLang="zh-CN" b="1" spc="3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Fetch</a:t>
            </a:r>
            <a:endParaRPr lang="en-US" altLang="zh-CN" b="1" spc="3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6558378" y="3356623"/>
            <a:ext cx="2735344" cy="908903"/>
          </a:xfrm>
          <a:prstGeom prst="rect">
            <a:avLst/>
          </a:prstGeom>
          <a:noFill/>
        </p:spPr>
        <p:txBody>
          <a:bodyPr wrap="square" tIns="0" rtlCol="0">
            <a:normAutofit lnSpcReduction="10000"/>
          </a:bodyPr>
          <a:p>
            <a:pPr lvl="0" algn="r">
              <a:lnSpc>
                <a:spcPct val="120000"/>
              </a:lnSpc>
              <a:defRPr/>
            </a:pPr>
            <a:r>
              <a:rPr lang="zh-CN" altLang="en-US" sz="1600" kern="0" spc="15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不是对</a:t>
            </a:r>
            <a:r>
              <a:rPr lang="en-US" altLang="zh-CN" sz="1600" kern="0" spc="15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Ajax</a:t>
            </a:r>
            <a:r>
              <a:rPr lang="zh-CN" altLang="en-US" sz="1600" kern="0" spc="15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的封装</a:t>
            </a:r>
            <a:r>
              <a:rPr lang="en-US" altLang="zh-CN" sz="1600" kern="0" spc="15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,</a:t>
            </a:r>
            <a:r>
              <a:rPr lang="zh-CN" altLang="en-US" sz="1600" kern="0" spc="15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是原生</a:t>
            </a:r>
            <a:r>
              <a:rPr lang="en-US" altLang="zh-CN" sz="1600" kern="0" spc="15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js,</a:t>
            </a:r>
            <a:r>
              <a:rPr lang="zh-CN" altLang="en-US" sz="1600" kern="0" spc="15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没有使用</a:t>
            </a:r>
            <a:r>
              <a:rPr lang="en-US" altLang="zh-CN" sz="1600" kern="0" spc="15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XMLHTTPRequests</a:t>
            </a:r>
            <a:endParaRPr lang="en-US" altLang="zh-CN" sz="1600" kern="0" spc="15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TextBox 5"/>
          <p:cNvSpPr txBox="1"/>
          <p:nvPr>
            <p:custDataLst>
              <p:tags r:id="rId8"/>
            </p:custDataLst>
          </p:nvPr>
        </p:nvSpPr>
        <p:spPr>
          <a:xfrm>
            <a:off x="457200" y="220931"/>
            <a:ext cx="11277600" cy="523220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 b="1" spc="3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Axios</a:t>
            </a:r>
            <a:r>
              <a:rPr lang="zh-CN" altLang="en-US" sz="2400" b="1" spc="3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与</a:t>
            </a:r>
            <a:r>
              <a:rPr lang="en-US" altLang="zh-CN" sz="2400" b="1" spc="3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Fetch</a:t>
            </a:r>
            <a:endParaRPr lang="en-US" altLang="zh-CN" sz="2400" b="1" spc="3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任意形状 28"/>
          <p:cNvSpPr/>
          <p:nvPr>
            <p:custDataLst>
              <p:tags r:id="rId9"/>
            </p:custDataLst>
          </p:nvPr>
        </p:nvSpPr>
        <p:spPr>
          <a:xfrm>
            <a:off x="9462051" y="3268648"/>
            <a:ext cx="609916" cy="609916"/>
          </a:xfrm>
          <a:custGeom>
            <a:avLst/>
            <a:gdLst>
              <a:gd name="connsiteX0" fmla="*/ 260281 w 609916"/>
              <a:gd name="connsiteY0" fmla="*/ 555556 h 609916"/>
              <a:gd name="connsiteX1" fmla="*/ 273714 w 609916"/>
              <a:gd name="connsiteY1" fmla="*/ 555556 h 609916"/>
              <a:gd name="connsiteX2" fmla="*/ 276476 w 609916"/>
              <a:gd name="connsiteY2" fmla="*/ 562226 h 609916"/>
              <a:gd name="connsiteX3" fmla="*/ 273714 w 609916"/>
              <a:gd name="connsiteY3" fmla="*/ 568988 h 609916"/>
              <a:gd name="connsiteX4" fmla="*/ 266802 w 609916"/>
              <a:gd name="connsiteY4" fmla="*/ 571844 h 609916"/>
              <a:gd name="connsiteX5" fmla="*/ 257426 w 609916"/>
              <a:gd name="connsiteY5" fmla="*/ 562226 h 609916"/>
              <a:gd name="connsiteX6" fmla="*/ 260281 w 609916"/>
              <a:gd name="connsiteY6" fmla="*/ 555556 h 609916"/>
              <a:gd name="connsiteX7" fmla="*/ 571817 w 609916"/>
              <a:gd name="connsiteY7" fmla="*/ 552766 h 609916"/>
              <a:gd name="connsiteX8" fmla="*/ 552767 w 609916"/>
              <a:gd name="connsiteY8" fmla="*/ 571816 h 609916"/>
              <a:gd name="connsiteX9" fmla="*/ 571817 w 609916"/>
              <a:gd name="connsiteY9" fmla="*/ 590866 h 609916"/>
              <a:gd name="connsiteX10" fmla="*/ 590867 w 609916"/>
              <a:gd name="connsiteY10" fmla="*/ 571816 h 609916"/>
              <a:gd name="connsiteX11" fmla="*/ 571817 w 609916"/>
              <a:gd name="connsiteY11" fmla="*/ 552766 h 609916"/>
              <a:gd name="connsiteX12" fmla="*/ 38100 w 609916"/>
              <a:gd name="connsiteY12" fmla="*/ 552766 h 609916"/>
              <a:gd name="connsiteX13" fmla="*/ 19050 w 609916"/>
              <a:gd name="connsiteY13" fmla="*/ 571816 h 609916"/>
              <a:gd name="connsiteX14" fmla="*/ 38100 w 609916"/>
              <a:gd name="connsiteY14" fmla="*/ 590866 h 609916"/>
              <a:gd name="connsiteX15" fmla="*/ 57150 w 609916"/>
              <a:gd name="connsiteY15" fmla="*/ 571816 h 609916"/>
              <a:gd name="connsiteX16" fmla="*/ 38100 w 609916"/>
              <a:gd name="connsiteY16" fmla="*/ 552766 h 609916"/>
              <a:gd name="connsiteX17" fmla="*/ 571816 w 609916"/>
              <a:gd name="connsiteY17" fmla="*/ 533716 h 609916"/>
              <a:gd name="connsiteX18" fmla="*/ 571817 w 609916"/>
              <a:gd name="connsiteY18" fmla="*/ 533716 h 609916"/>
              <a:gd name="connsiteX19" fmla="*/ 571816 w 609916"/>
              <a:gd name="connsiteY19" fmla="*/ 533716 h 609916"/>
              <a:gd name="connsiteX20" fmla="*/ 487840 w 609916"/>
              <a:gd name="connsiteY20" fmla="*/ 476529 h 609916"/>
              <a:gd name="connsiteX21" fmla="*/ 494668 w 609916"/>
              <a:gd name="connsiteY21" fmla="*/ 479412 h 609916"/>
              <a:gd name="connsiteX22" fmla="*/ 552665 w 609916"/>
              <a:gd name="connsiteY22" fmla="*/ 539069 h 609916"/>
              <a:gd name="connsiteX23" fmla="*/ 571816 w 609916"/>
              <a:gd name="connsiteY23" fmla="*/ 533716 h 609916"/>
              <a:gd name="connsiteX24" fmla="*/ 598757 w 609916"/>
              <a:gd name="connsiteY24" fmla="*/ 544875 h 609916"/>
              <a:gd name="connsiteX25" fmla="*/ 609916 w 609916"/>
              <a:gd name="connsiteY25" fmla="*/ 571816 h 609916"/>
              <a:gd name="connsiteX26" fmla="*/ 571816 w 609916"/>
              <a:gd name="connsiteY26" fmla="*/ 609916 h 609916"/>
              <a:gd name="connsiteX27" fmla="*/ 533716 w 609916"/>
              <a:gd name="connsiteY27" fmla="*/ 571816 h 609916"/>
              <a:gd name="connsiteX28" fmla="*/ 539156 w 609916"/>
              <a:gd name="connsiteY28" fmla="*/ 552505 h 609916"/>
              <a:gd name="connsiteX29" fmla="*/ 487654 w 609916"/>
              <a:gd name="connsiteY29" fmla="*/ 499532 h 609916"/>
              <a:gd name="connsiteX30" fmla="*/ 305098 w 609916"/>
              <a:gd name="connsiteY30" fmla="*/ 571798 h 609916"/>
              <a:gd name="connsiteX31" fmla="*/ 295573 w 609916"/>
              <a:gd name="connsiteY31" fmla="*/ 571798 h 609916"/>
              <a:gd name="connsiteX32" fmla="*/ 295573 w 609916"/>
              <a:gd name="connsiteY32" fmla="*/ 552748 h 609916"/>
              <a:gd name="connsiteX33" fmla="*/ 305098 w 609916"/>
              <a:gd name="connsiteY33" fmla="*/ 552748 h 609916"/>
              <a:gd name="connsiteX34" fmla="*/ 481069 w 609916"/>
              <a:gd name="connsiteY34" fmla="*/ 479347 h 609916"/>
              <a:gd name="connsiteX35" fmla="*/ 487840 w 609916"/>
              <a:gd name="connsiteY35" fmla="*/ 476529 h 609916"/>
              <a:gd name="connsiteX36" fmla="*/ 206825 w 609916"/>
              <a:gd name="connsiteY36" fmla="*/ 419397 h 609916"/>
              <a:gd name="connsiteX37" fmla="*/ 295573 w 609916"/>
              <a:gd name="connsiteY37" fmla="*/ 513898 h 609916"/>
              <a:gd name="connsiteX38" fmla="*/ 295573 w 609916"/>
              <a:gd name="connsiteY38" fmla="*/ 419398 h 609916"/>
              <a:gd name="connsiteX39" fmla="*/ 564133 w 609916"/>
              <a:gd name="connsiteY39" fmla="*/ 333821 h 609916"/>
              <a:gd name="connsiteX40" fmla="*/ 565938 w 609916"/>
              <a:gd name="connsiteY40" fmla="*/ 334389 h 609916"/>
              <a:gd name="connsiteX41" fmla="*/ 567556 w 609916"/>
              <a:gd name="connsiteY41" fmla="*/ 335244 h 609916"/>
              <a:gd name="connsiteX42" fmla="*/ 568988 w 609916"/>
              <a:gd name="connsiteY42" fmla="*/ 336481 h 609916"/>
              <a:gd name="connsiteX43" fmla="*/ 571081 w 609916"/>
              <a:gd name="connsiteY43" fmla="*/ 339532 h 609916"/>
              <a:gd name="connsiteX44" fmla="*/ 571751 w 609916"/>
              <a:gd name="connsiteY44" fmla="*/ 343150 h 609916"/>
              <a:gd name="connsiteX45" fmla="*/ 568989 w 609916"/>
              <a:gd name="connsiteY45" fmla="*/ 349913 h 609916"/>
              <a:gd name="connsiteX46" fmla="*/ 555557 w 609916"/>
              <a:gd name="connsiteY46" fmla="*/ 349913 h 609916"/>
              <a:gd name="connsiteX47" fmla="*/ 553464 w 609916"/>
              <a:gd name="connsiteY47" fmla="*/ 339532 h 609916"/>
              <a:gd name="connsiteX48" fmla="*/ 555557 w 609916"/>
              <a:gd name="connsiteY48" fmla="*/ 336481 h 609916"/>
              <a:gd name="connsiteX49" fmla="*/ 564133 w 609916"/>
              <a:gd name="connsiteY49" fmla="*/ 333821 h 609916"/>
              <a:gd name="connsiteX50" fmla="*/ 38397 w 609916"/>
              <a:gd name="connsiteY50" fmla="*/ 295293 h 609916"/>
              <a:gd name="connsiteX51" fmla="*/ 57447 w 609916"/>
              <a:gd name="connsiteY51" fmla="*/ 295293 h 609916"/>
              <a:gd name="connsiteX52" fmla="*/ 57447 w 609916"/>
              <a:gd name="connsiteY52" fmla="*/ 304818 h 609916"/>
              <a:gd name="connsiteX53" fmla="*/ 130819 w 609916"/>
              <a:gd name="connsiteY53" fmla="*/ 480779 h 609916"/>
              <a:gd name="connsiteX54" fmla="*/ 130942 w 609916"/>
              <a:gd name="connsiteY54" fmla="*/ 480903 h 609916"/>
              <a:gd name="connsiteX55" fmla="*/ 130754 w 609916"/>
              <a:gd name="connsiteY55" fmla="*/ 494369 h 609916"/>
              <a:gd name="connsiteX56" fmla="*/ 70851 w 609916"/>
              <a:gd name="connsiteY56" fmla="*/ 552673 h 609916"/>
              <a:gd name="connsiteX57" fmla="*/ 76200 w 609916"/>
              <a:gd name="connsiteY57" fmla="*/ 571816 h 609916"/>
              <a:gd name="connsiteX58" fmla="*/ 38100 w 609916"/>
              <a:gd name="connsiteY58" fmla="*/ 609916 h 609916"/>
              <a:gd name="connsiteX59" fmla="*/ 38100 w 609916"/>
              <a:gd name="connsiteY59" fmla="*/ 609915 h 609916"/>
              <a:gd name="connsiteX60" fmla="*/ 0 w 609916"/>
              <a:gd name="connsiteY60" fmla="*/ 571815 h 609916"/>
              <a:gd name="connsiteX61" fmla="*/ 38100 w 609916"/>
              <a:gd name="connsiteY61" fmla="*/ 533715 h 609916"/>
              <a:gd name="connsiteX62" fmla="*/ 57422 w 609916"/>
              <a:gd name="connsiteY62" fmla="*/ 539162 h 609916"/>
              <a:gd name="connsiteX63" fmla="*/ 110644 w 609916"/>
              <a:gd name="connsiteY63" fmla="*/ 487365 h 609916"/>
              <a:gd name="connsiteX64" fmla="*/ 38397 w 609916"/>
              <a:gd name="connsiteY64" fmla="*/ 304818 h 609916"/>
              <a:gd name="connsiteX65" fmla="*/ 46062 w 609916"/>
              <a:gd name="connsiteY65" fmla="*/ 257621 h 609916"/>
              <a:gd name="connsiteX66" fmla="*/ 54638 w 609916"/>
              <a:gd name="connsiteY66" fmla="*/ 260281 h 609916"/>
              <a:gd name="connsiteX67" fmla="*/ 56731 w 609916"/>
              <a:gd name="connsiteY67" fmla="*/ 270662 h 609916"/>
              <a:gd name="connsiteX68" fmla="*/ 54638 w 609916"/>
              <a:gd name="connsiteY68" fmla="*/ 273713 h 609916"/>
              <a:gd name="connsiteX69" fmla="*/ 54392 w 609916"/>
              <a:gd name="connsiteY69" fmla="*/ 273960 h 609916"/>
              <a:gd name="connsiteX70" fmla="*/ 41207 w 609916"/>
              <a:gd name="connsiteY70" fmla="*/ 273713 h 609916"/>
              <a:gd name="connsiteX71" fmla="*/ 39114 w 609916"/>
              <a:gd name="connsiteY71" fmla="*/ 270662 h 609916"/>
              <a:gd name="connsiteX72" fmla="*/ 38351 w 609916"/>
              <a:gd name="connsiteY72" fmla="*/ 267044 h 609916"/>
              <a:gd name="connsiteX73" fmla="*/ 39114 w 609916"/>
              <a:gd name="connsiteY73" fmla="*/ 263332 h 609916"/>
              <a:gd name="connsiteX74" fmla="*/ 41207 w 609916"/>
              <a:gd name="connsiteY74" fmla="*/ 260281 h 609916"/>
              <a:gd name="connsiteX75" fmla="*/ 42639 w 609916"/>
              <a:gd name="connsiteY75" fmla="*/ 259044 h 609916"/>
              <a:gd name="connsiteX76" fmla="*/ 44258 w 609916"/>
              <a:gd name="connsiteY76" fmla="*/ 258188 h 609916"/>
              <a:gd name="connsiteX77" fmla="*/ 46062 w 609916"/>
              <a:gd name="connsiteY77" fmla="*/ 257621 h 609916"/>
              <a:gd name="connsiteX78" fmla="*/ 314623 w 609916"/>
              <a:gd name="connsiteY78" fmla="*/ 209717 h 609916"/>
              <a:gd name="connsiteX79" fmla="*/ 314623 w 609916"/>
              <a:gd name="connsiteY79" fmla="*/ 400347 h 609916"/>
              <a:gd name="connsiteX80" fmla="*/ 343198 w 609916"/>
              <a:gd name="connsiteY80" fmla="*/ 400347 h 609916"/>
              <a:gd name="connsiteX81" fmla="*/ 343198 w 609916"/>
              <a:gd name="connsiteY81" fmla="*/ 419397 h 609916"/>
              <a:gd name="connsiteX82" fmla="*/ 314623 w 609916"/>
              <a:gd name="connsiteY82" fmla="*/ 419397 h 609916"/>
              <a:gd name="connsiteX83" fmla="*/ 314623 w 609916"/>
              <a:gd name="connsiteY83" fmla="*/ 513899 h 609916"/>
              <a:gd name="connsiteX84" fmla="*/ 422440 w 609916"/>
              <a:gd name="connsiteY84" fmla="*/ 305097 h 609916"/>
              <a:gd name="connsiteX85" fmla="*/ 409526 w 609916"/>
              <a:gd name="connsiteY85" fmla="*/ 209717 h 609916"/>
              <a:gd name="connsiteX86" fmla="*/ 372892 w 609916"/>
              <a:gd name="connsiteY86" fmla="*/ 106865 h 609916"/>
              <a:gd name="connsiteX87" fmla="*/ 423095 w 609916"/>
              <a:gd name="connsiteY87" fmla="*/ 190667 h 609916"/>
              <a:gd name="connsiteX88" fmla="*/ 476521 w 609916"/>
              <a:gd name="connsiteY88" fmla="*/ 190667 h 609916"/>
              <a:gd name="connsiteX89" fmla="*/ 476521 w 609916"/>
              <a:gd name="connsiteY89" fmla="*/ 209717 h 609916"/>
              <a:gd name="connsiteX90" fmla="*/ 429003 w 609916"/>
              <a:gd name="connsiteY90" fmla="*/ 209717 h 609916"/>
              <a:gd name="connsiteX91" fmla="*/ 441490 w 609916"/>
              <a:gd name="connsiteY91" fmla="*/ 305097 h 609916"/>
              <a:gd name="connsiteX92" fmla="*/ 372892 w 609916"/>
              <a:gd name="connsiteY92" fmla="*/ 503330 h 609916"/>
              <a:gd name="connsiteX93" fmla="*/ 480596 w 609916"/>
              <a:gd name="connsiteY93" fmla="*/ 419398 h 609916"/>
              <a:gd name="connsiteX94" fmla="*/ 438448 w 609916"/>
              <a:gd name="connsiteY94" fmla="*/ 419398 h 609916"/>
              <a:gd name="connsiteX95" fmla="*/ 438448 w 609916"/>
              <a:gd name="connsiteY95" fmla="*/ 400348 h 609916"/>
              <a:gd name="connsiteX96" fmla="*/ 491654 w 609916"/>
              <a:gd name="connsiteY96" fmla="*/ 400348 h 609916"/>
              <a:gd name="connsiteX97" fmla="*/ 514648 w 609916"/>
              <a:gd name="connsiteY97" fmla="*/ 305098 h 609916"/>
              <a:gd name="connsiteX98" fmla="*/ 514648 w 609916"/>
              <a:gd name="connsiteY98" fmla="*/ 305097 h 609916"/>
              <a:gd name="connsiteX99" fmla="*/ 372892 w 609916"/>
              <a:gd name="connsiteY99" fmla="*/ 106865 h 609916"/>
              <a:gd name="connsiteX100" fmla="*/ 237304 w 609916"/>
              <a:gd name="connsiteY100" fmla="*/ 106865 h 609916"/>
              <a:gd name="connsiteX101" fmla="*/ 129684 w 609916"/>
              <a:gd name="connsiteY101" fmla="*/ 190667 h 609916"/>
              <a:gd name="connsiteX102" fmla="*/ 171720 w 609916"/>
              <a:gd name="connsiteY102" fmla="*/ 190667 h 609916"/>
              <a:gd name="connsiteX103" fmla="*/ 171720 w 609916"/>
              <a:gd name="connsiteY103" fmla="*/ 209717 h 609916"/>
              <a:gd name="connsiteX104" fmla="*/ 118609 w 609916"/>
              <a:gd name="connsiteY104" fmla="*/ 209717 h 609916"/>
              <a:gd name="connsiteX105" fmla="*/ 101379 w 609916"/>
              <a:gd name="connsiteY105" fmla="*/ 256030 h 609916"/>
              <a:gd name="connsiteX106" fmla="*/ 95548 w 609916"/>
              <a:gd name="connsiteY106" fmla="*/ 305098 h 609916"/>
              <a:gd name="connsiteX107" fmla="*/ 105836 w 609916"/>
              <a:gd name="connsiteY107" fmla="*/ 369764 h 609916"/>
              <a:gd name="connsiteX108" fmla="*/ 237304 w 609916"/>
              <a:gd name="connsiteY108" fmla="*/ 503330 h 609916"/>
              <a:gd name="connsiteX109" fmla="*/ 187057 w 609916"/>
              <a:gd name="connsiteY109" fmla="*/ 419398 h 609916"/>
              <a:gd name="connsiteX110" fmla="*/ 133648 w 609916"/>
              <a:gd name="connsiteY110" fmla="*/ 419398 h 609916"/>
              <a:gd name="connsiteX111" fmla="*/ 133648 w 609916"/>
              <a:gd name="connsiteY111" fmla="*/ 400348 h 609916"/>
              <a:gd name="connsiteX112" fmla="*/ 181159 w 609916"/>
              <a:gd name="connsiteY112" fmla="*/ 400348 h 609916"/>
              <a:gd name="connsiteX113" fmla="*/ 168706 w 609916"/>
              <a:gd name="connsiteY113" fmla="*/ 305098 h 609916"/>
              <a:gd name="connsiteX114" fmla="*/ 237304 w 609916"/>
              <a:gd name="connsiteY114" fmla="*/ 106865 h 609916"/>
              <a:gd name="connsiteX115" fmla="*/ 314623 w 609916"/>
              <a:gd name="connsiteY115" fmla="*/ 96296 h 609916"/>
              <a:gd name="connsiteX116" fmla="*/ 314623 w 609916"/>
              <a:gd name="connsiteY116" fmla="*/ 190667 h 609916"/>
              <a:gd name="connsiteX117" fmla="*/ 403325 w 609916"/>
              <a:gd name="connsiteY117" fmla="*/ 190667 h 609916"/>
              <a:gd name="connsiteX118" fmla="*/ 314623 w 609916"/>
              <a:gd name="connsiteY118" fmla="*/ 96296 h 609916"/>
              <a:gd name="connsiteX119" fmla="*/ 295573 w 609916"/>
              <a:gd name="connsiteY119" fmla="*/ 96296 h 609916"/>
              <a:gd name="connsiteX120" fmla="*/ 187756 w 609916"/>
              <a:gd name="connsiteY120" fmla="*/ 305097 h 609916"/>
              <a:gd name="connsiteX121" fmla="*/ 200632 w 609916"/>
              <a:gd name="connsiteY121" fmla="*/ 400347 h 609916"/>
              <a:gd name="connsiteX122" fmla="*/ 295573 w 609916"/>
              <a:gd name="connsiteY122" fmla="*/ 400347 h 609916"/>
              <a:gd name="connsiteX123" fmla="*/ 295573 w 609916"/>
              <a:gd name="connsiteY123" fmla="*/ 209717 h 609916"/>
              <a:gd name="connsiteX124" fmla="*/ 266970 w 609916"/>
              <a:gd name="connsiteY124" fmla="*/ 209717 h 609916"/>
              <a:gd name="connsiteX125" fmla="*/ 266970 w 609916"/>
              <a:gd name="connsiteY125" fmla="*/ 190667 h 609916"/>
              <a:gd name="connsiteX126" fmla="*/ 295573 w 609916"/>
              <a:gd name="connsiteY126" fmla="*/ 190667 h 609916"/>
              <a:gd name="connsiteX127" fmla="*/ 295573 w 609916"/>
              <a:gd name="connsiteY127" fmla="*/ 76497 h 609916"/>
              <a:gd name="connsiteX128" fmla="*/ 314623 w 609916"/>
              <a:gd name="connsiteY128" fmla="*/ 76497 h 609916"/>
              <a:gd name="connsiteX129" fmla="*/ 314623 w 609916"/>
              <a:gd name="connsiteY129" fmla="*/ 76739 h 609916"/>
              <a:gd name="connsiteX130" fmla="*/ 415910 w 609916"/>
              <a:gd name="connsiteY130" fmla="*/ 105132 h 609916"/>
              <a:gd name="connsiteX131" fmla="*/ 505114 w 609916"/>
              <a:gd name="connsiteY131" fmla="*/ 415626 h 609916"/>
              <a:gd name="connsiteX132" fmla="*/ 505114 w 609916"/>
              <a:gd name="connsiteY132" fmla="*/ 419397 h 609916"/>
              <a:gd name="connsiteX133" fmla="*/ 502942 w 609916"/>
              <a:gd name="connsiteY133" fmla="*/ 419397 h 609916"/>
              <a:gd name="connsiteX134" fmla="*/ 314623 w 609916"/>
              <a:gd name="connsiteY134" fmla="*/ 533456 h 609916"/>
              <a:gd name="connsiteX135" fmla="*/ 314623 w 609916"/>
              <a:gd name="connsiteY135" fmla="*/ 533697 h 609916"/>
              <a:gd name="connsiteX136" fmla="*/ 295574 w 609916"/>
              <a:gd name="connsiteY136" fmla="*/ 533698 h 609916"/>
              <a:gd name="connsiteX137" fmla="*/ 295574 w 609916"/>
              <a:gd name="connsiteY137" fmla="*/ 533456 h 609916"/>
              <a:gd name="connsiteX138" fmla="*/ 194339 w 609916"/>
              <a:gd name="connsiteY138" fmla="*/ 505091 h 609916"/>
              <a:gd name="connsiteX139" fmla="*/ 105054 w 609916"/>
              <a:gd name="connsiteY139" fmla="*/ 194618 h 609916"/>
              <a:gd name="connsiteX140" fmla="*/ 105054 w 609916"/>
              <a:gd name="connsiteY140" fmla="*/ 190667 h 609916"/>
              <a:gd name="connsiteX141" fmla="*/ 107329 w 609916"/>
              <a:gd name="connsiteY141" fmla="*/ 190667 h 609916"/>
              <a:gd name="connsiteX142" fmla="*/ 295573 w 609916"/>
              <a:gd name="connsiteY142" fmla="*/ 76739 h 609916"/>
              <a:gd name="connsiteX143" fmla="*/ 339398 w 609916"/>
              <a:gd name="connsiteY143" fmla="*/ 39248 h 609916"/>
              <a:gd name="connsiteX144" fmla="*/ 352006 w 609916"/>
              <a:gd name="connsiteY144" fmla="*/ 44257 h 609916"/>
              <a:gd name="connsiteX145" fmla="*/ 349913 w 609916"/>
              <a:gd name="connsiteY145" fmla="*/ 54638 h 609916"/>
              <a:gd name="connsiteX146" fmla="*/ 343150 w 609916"/>
              <a:gd name="connsiteY146" fmla="*/ 57494 h 609916"/>
              <a:gd name="connsiteX147" fmla="*/ 339532 w 609916"/>
              <a:gd name="connsiteY147" fmla="*/ 56731 h 609916"/>
              <a:gd name="connsiteX148" fmla="*/ 336481 w 609916"/>
              <a:gd name="connsiteY148" fmla="*/ 54638 h 609916"/>
              <a:gd name="connsiteX149" fmla="*/ 333719 w 609916"/>
              <a:gd name="connsiteY149" fmla="*/ 47969 h 609916"/>
              <a:gd name="connsiteX150" fmla="*/ 334389 w 609916"/>
              <a:gd name="connsiteY150" fmla="*/ 44257 h 609916"/>
              <a:gd name="connsiteX151" fmla="*/ 336481 w 609916"/>
              <a:gd name="connsiteY151" fmla="*/ 41206 h 609916"/>
              <a:gd name="connsiteX152" fmla="*/ 339398 w 609916"/>
              <a:gd name="connsiteY152" fmla="*/ 39248 h 609916"/>
              <a:gd name="connsiteX153" fmla="*/ 571816 w 609916"/>
              <a:gd name="connsiteY153" fmla="*/ 19050 h 609916"/>
              <a:gd name="connsiteX154" fmla="*/ 552766 w 609916"/>
              <a:gd name="connsiteY154" fmla="*/ 38100 h 609916"/>
              <a:gd name="connsiteX155" fmla="*/ 571816 w 609916"/>
              <a:gd name="connsiteY155" fmla="*/ 57150 h 609916"/>
              <a:gd name="connsiteX156" fmla="*/ 590866 w 609916"/>
              <a:gd name="connsiteY156" fmla="*/ 38100 h 609916"/>
              <a:gd name="connsiteX157" fmla="*/ 571816 w 609916"/>
              <a:gd name="connsiteY157" fmla="*/ 19050 h 609916"/>
              <a:gd name="connsiteX158" fmla="*/ 38100 w 609916"/>
              <a:gd name="connsiteY158" fmla="*/ 19050 h 609916"/>
              <a:gd name="connsiteX159" fmla="*/ 19050 w 609916"/>
              <a:gd name="connsiteY159" fmla="*/ 38100 h 609916"/>
              <a:gd name="connsiteX160" fmla="*/ 38100 w 609916"/>
              <a:gd name="connsiteY160" fmla="*/ 57150 h 609916"/>
              <a:gd name="connsiteX161" fmla="*/ 57150 w 609916"/>
              <a:gd name="connsiteY161" fmla="*/ 38100 h 609916"/>
              <a:gd name="connsiteX162" fmla="*/ 38100 w 609916"/>
              <a:gd name="connsiteY162" fmla="*/ 19050 h 609916"/>
              <a:gd name="connsiteX163" fmla="*/ 571816 w 609916"/>
              <a:gd name="connsiteY163" fmla="*/ 0 h 609916"/>
              <a:gd name="connsiteX164" fmla="*/ 609916 w 609916"/>
              <a:gd name="connsiteY164" fmla="*/ 38100 h 609916"/>
              <a:gd name="connsiteX165" fmla="*/ 571816 w 609916"/>
              <a:gd name="connsiteY165" fmla="*/ 76200 h 609916"/>
              <a:gd name="connsiteX166" fmla="*/ 552505 w 609916"/>
              <a:gd name="connsiteY166" fmla="*/ 70761 h 609916"/>
              <a:gd name="connsiteX167" fmla="*/ 499532 w 609916"/>
              <a:gd name="connsiteY167" fmla="*/ 122262 h 609916"/>
              <a:gd name="connsiteX168" fmla="*/ 571798 w 609916"/>
              <a:gd name="connsiteY168" fmla="*/ 304818 h 609916"/>
              <a:gd name="connsiteX169" fmla="*/ 571798 w 609916"/>
              <a:gd name="connsiteY169" fmla="*/ 314343 h 609916"/>
              <a:gd name="connsiteX170" fmla="*/ 552748 w 609916"/>
              <a:gd name="connsiteY170" fmla="*/ 314343 h 609916"/>
              <a:gd name="connsiteX171" fmla="*/ 552748 w 609916"/>
              <a:gd name="connsiteY171" fmla="*/ 304818 h 609916"/>
              <a:gd name="connsiteX172" fmla="*/ 479347 w 609916"/>
              <a:gd name="connsiteY172" fmla="*/ 128848 h 609916"/>
              <a:gd name="connsiteX173" fmla="*/ 479231 w 609916"/>
              <a:gd name="connsiteY173" fmla="*/ 128731 h 609916"/>
              <a:gd name="connsiteX174" fmla="*/ 479413 w 609916"/>
              <a:gd name="connsiteY174" fmla="*/ 115249 h 609916"/>
              <a:gd name="connsiteX175" fmla="*/ 539069 w 609916"/>
              <a:gd name="connsiteY175" fmla="*/ 57252 h 609916"/>
              <a:gd name="connsiteX176" fmla="*/ 533716 w 609916"/>
              <a:gd name="connsiteY176" fmla="*/ 38100 h 609916"/>
              <a:gd name="connsiteX177" fmla="*/ 571816 w 609916"/>
              <a:gd name="connsiteY177" fmla="*/ 0 h 609916"/>
              <a:gd name="connsiteX178" fmla="*/ 38100 w 609916"/>
              <a:gd name="connsiteY178" fmla="*/ 0 h 609916"/>
              <a:gd name="connsiteX179" fmla="*/ 76200 w 609916"/>
              <a:gd name="connsiteY179" fmla="*/ 38100 h 609916"/>
              <a:gd name="connsiteX180" fmla="*/ 70754 w 609916"/>
              <a:gd name="connsiteY180" fmla="*/ 57422 h 609916"/>
              <a:gd name="connsiteX181" fmla="*/ 122551 w 609916"/>
              <a:gd name="connsiteY181" fmla="*/ 110644 h 609916"/>
              <a:gd name="connsiteX182" fmla="*/ 305098 w 609916"/>
              <a:gd name="connsiteY182" fmla="*/ 38397 h 609916"/>
              <a:gd name="connsiteX183" fmla="*/ 314623 w 609916"/>
              <a:gd name="connsiteY183" fmla="*/ 38397 h 609916"/>
              <a:gd name="connsiteX184" fmla="*/ 314623 w 609916"/>
              <a:gd name="connsiteY184" fmla="*/ 57447 h 609916"/>
              <a:gd name="connsiteX185" fmla="*/ 305098 w 609916"/>
              <a:gd name="connsiteY185" fmla="*/ 57447 h 609916"/>
              <a:gd name="connsiteX186" fmla="*/ 129137 w 609916"/>
              <a:gd name="connsiteY186" fmla="*/ 130819 h 609916"/>
              <a:gd name="connsiteX187" fmla="*/ 122374 w 609916"/>
              <a:gd name="connsiteY187" fmla="*/ 133638 h 609916"/>
              <a:gd name="connsiteX188" fmla="*/ 122327 w 609916"/>
              <a:gd name="connsiteY188" fmla="*/ 133638 h 609916"/>
              <a:gd name="connsiteX189" fmla="*/ 115546 w 609916"/>
              <a:gd name="connsiteY189" fmla="*/ 130755 h 609916"/>
              <a:gd name="connsiteX190" fmla="*/ 57243 w 609916"/>
              <a:gd name="connsiteY190" fmla="*/ 70852 h 609916"/>
              <a:gd name="connsiteX191" fmla="*/ 38100 w 609916"/>
              <a:gd name="connsiteY191" fmla="*/ 76200 h 609916"/>
              <a:gd name="connsiteX192" fmla="*/ 0 w 609916"/>
              <a:gd name="connsiteY192" fmla="*/ 38100 h 609916"/>
              <a:gd name="connsiteX193" fmla="*/ 38100 w 609916"/>
              <a:gd name="connsiteY193" fmla="*/ 0 h 6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09916" h="609916">
                <a:moveTo>
                  <a:pt x="260281" y="555556"/>
                </a:moveTo>
                <a:cubicBezTo>
                  <a:pt x="264065" y="552031"/>
                  <a:pt x="269930" y="552031"/>
                  <a:pt x="273714" y="555556"/>
                </a:cubicBezTo>
                <a:cubicBezTo>
                  <a:pt x="275503" y="557311"/>
                  <a:pt x="276501" y="559719"/>
                  <a:pt x="276476" y="562226"/>
                </a:cubicBezTo>
                <a:cubicBezTo>
                  <a:pt x="276505" y="564760"/>
                  <a:pt x="275509" y="567199"/>
                  <a:pt x="273714" y="568988"/>
                </a:cubicBezTo>
                <a:cubicBezTo>
                  <a:pt x="271897" y="570845"/>
                  <a:pt x="269399" y="571878"/>
                  <a:pt x="266802" y="571844"/>
                </a:cubicBezTo>
                <a:cubicBezTo>
                  <a:pt x="261557" y="571777"/>
                  <a:pt x="257359" y="567471"/>
                  <a:pt x="257426" y="562226"/>
                </a:cubicBezTo>
                <a:cubicBezTo>
                  <a:pt x="257440" y="559709"/>
                  <a:pt x="258470" y="557304"/>
                  <a:pt x="260281" y="555556"/>
                </a:cubicBezTo>
                <a:close/>
                <a:moveTo>
                  <a:pt x="571817" y="552766"/>
                </a:moveTo>
                <a:cubicBezTo>
                  <a:pt x="561296" y="552766"/>
                  <a:pt x="552767" y="561295"/>
                  <a:pt x="552767" y="571816"/>
                </a:cubicBezTo>
                <a:cubicBezTo>
                  <a:pt x="552767" y="582337"/>
                  <a:pt x="561296" y="590866"/>
                  <a:pt x="571817" y="590866"/>
                </a:cubicBezTo>
                <a:cubicBezTo>
                  <a:pt x="582332" y="590853"/>
                  <a:pt x="590853" y="582332"/>
                  <a:pt x="590867" y="571816"/>
                </a:cubicBezTo>
                <a:cubicBezTo>
                  <a:pt x="590867" y="561295"/>
                  <a:pt x="582338" y="552766"/>
                  <a:pt x="571817" y="552766"/>
                </a:cubicBezTo>
                <a:close/>
                <a:moveTo>
                  <a:pt x="38100" y="552766"/>
                </a:moveTo>
                <a:cubicBezTo>
                  <a:pt x="27584" y="552779"/>
                  <a:pt x="19063" y="561300"/>
                  <a:pt x="19050" y="571816"/>
                </a:cubicBezTo>
                <a:cubicBezTo>
                  <a:pt x="19050" y="582337"/>
                  <a:pt x="27578" y="590866"/>
                  <a:pt x="38100" y="590866"/>
                </a:cubicBezTo>
                <a:cubicBezTo>
                  <a:pt x="48621" y="590866"/>
                  <a:pt x="57150" y="582337"/>
                  <a:pt x="57150" y="571816"/>
                </a:cubicBezTo>
                <a:cubicBezTo>
                  <a:pt x="57150" y="561295"/>
                  <a:pt x="48621" y="552766"/>
                  <a:pt x="38100" y="552766"/>
                </a:cubicBezTo>
                <a:close/>
                <a:moveTo>
                  <a:pt x="571816" y="533716"/>
                </a:moveTo>
                <a:lnTo>
                  <a:pt x="571817" y="533716"/>
                </a:lnTo>
                <a:lnTo>
                  <a:pt x="571816" y="533716"/>
                </a:lnTo>
                <a:close/>
                <a:moveTo>
                  <a:pt x="487840" y="476529"/>
                </a:moveTo>
                <a:cubicBezTo>
                  <a:pt x="490388" y="476640"/>
                  <a:pt x="492812" y="477663"/>
                  <a:pt x="494668" y="479412"/>
                </a:cubicBezTo>
                <a:lnTo>
                  <a:pt x="552665" y="539069"/>
                </a:lnTo>
                <a:lnTo>
                  <a:pt x="571816" y="533716"/>
                </a:lnTo>
                <a:lnTo>
                  <a:pt x="598757" y="544875"/>
                </a:lnTo>
                <a:cubicBezTo>
                  <a:pt x="605652" y="551770"/>
                  <a:pt x="609916" y="561295"/>
                  <a:pt x="609916" y="571816"/>
                </a:cubicBezTo>
                <a:cubicBezTo>
                  <a:pt x="609916" y="592858"/>
                  <a:pt x="592858" y="609916"/>
                  <a:pt x="571816" y="609916"/>
                </a:cubicBezTo>
                <a:cubicBezTo>
                  <a:pt x="550774" y="609916"/>
                  <a:pt x="533716" y="592858"/>
                  <a:pt x="533716" y="571816"/>
                </a:cubicBezTo>
                <a:cubicBezTo>
                  <a:pt x="533751" y="565006"/>
                  <a:pt x="535631" y="558332"/>
                  <a:pt x="539156" y="552505"/>
                </a:cubicBezTo>
                <a:lnTo>
                  <a:pt x="487654" y="499532"/>
                </a:lnTo>
                <a:cubicBezTo>
                  <a:pt x="438316" y="546133"/>
                  <a:pt x="372964" y="572003"/>
                  <a:pt x="305098" y="571798"/>
                </a:cubicBezTo>
                <a:lnTo>
                  <a:pt x="295573" y="571798"/>
                </a:lnTo>
                <a:lnTo>
                  <a:pt x="295573" y="552748"/>
                </a:lnTo>
                <a:lnTo>
                  <a:pt x="305098" y="552748"/>
                </a:lnTo>
                <a:cubicBezTo>
                  <a:pt x="371239" y="552940"/>
                  <a:pt x="434669" y="526482"/>
                  <a:pt x="481069" y="479347"/>
                </a:cubicBezTo>
                <a:cubicBezTo>
                  <a:pt x="482861" y="477544"/>
                  <a:pt x="485298" y="476530"/>
                  <a:pt x="487840" y="476529"/>
                </a:cubicBezTo>
                <a:close/>
                <a:moveTo>
                  <a:pt x="206825" y="419397"/>
                </a:moveTo>
                <a:cubicBezTo>
                  <a:pt x="226153" y="472212"/>
                  <a:pt x="258442" y="508540"/>
                  <a:pt x="295573" y="513898"/>
                </a:cubicBezTo>
                <a:lnTo>
                  <a:pt x="295573" y="419398"/>
                </a:lnTo>
                <a:close/>
                <a:moveTo>
                  <a:pt x="564133" y="333821"/>
                </a:moveTo>
                <a:cubicBezTo>
                  <a:pt x="564748" y="333963"/>
                  <a:pt x="565352" y="334153"/>
                  <a:pt x="565938" y="334389"/>
                </a:cubicBezTo>
                <a:cubicBezTo>
                  <a:pt x="566514" y="334677"/>
                  <a:pt x="567082" y="334956"/>
                  <a:pt x="567556" y="335244"/>
                </a:cubicBezTo>
                <a:cubicBezTo>
                  <a:pt x="568077" y="335603"/>
                  <a:pt x="568557" y="336018"/>
                  <a:pt x="568988" y="336481"/>
                </a:cubicBezTo>
                <a:cubicBezTo>
                  <a:pt x="569876" y="337353"/>
                  <a:pt x="570587" y="338390"/>
                  <a:pt x="571081" y="339532"/>
                </a:cubicBezTo>
                <a:cubicBezTo>
                  <a:pt x="571544" y="340681"/>
                  <a:pt x="571772" y="341912"/>
                  <a:pt x="571751" y="343150"/>
                </a:cubicBezTo>
                <a:cubicBezTo>
                  <a:pt x="571780" y="345685"/>
                  <a:pt x="570784" y="348124"/>
                  <a:pt x="568989" y="349913"/>
                </a:cubicBezTo>
                <a:cubicBezTo>
                  <a:pt x="565269" y="353597"/>
                  <a:pt x="559277" y="353597"/>
                  <a:pt x="555557" y="349913"/>
                </a:cubicBezTo>
                <a:cubicBezTo>
                  <a:pt x="552889" y="347160"/>
                  <a:pt x="552071" y="343104"/>
                  <a:pt x="553464" y="339532"/>
                </a:cubicBezTo>
                <a:cubicBezTo>
                  <a:pt x="553924" y="338372"/>
                  <a:pt x="554640" y="337329"/>
                  <a:pt x="555557" y="336481"/>
                </a:cubicBezTo>
                <a:cubicBezTo>
                  <a:pt x="557763" y="334171"/>
                  <a:pt x="561007" y="333165"/>
                  <a:pt x="564133" y="333821"/>
                </a:cubicBezTo>
                <a:close/>
                <a:moveTo>
                  <a:pt x="38397" y="295293"/>
                </a:moveTo>
                <a:lnTo>
                  <a:pt x="57447" y="295293"/>
                </a:lnTo>
                <a:lnTo>
                  <a:pt x="57447" y="304818"/>
                </a:lnTo>
                <a:cubicBezTo>
                  <a:pt x="57255" y="370950"/>
                  <a:pt x="83701" y="434374"/>
                  <a:pt x="130819" y="480779"/>
                </a:cubicBezTo>
                <a:cubicBezTo>
                  <a:pt x="130861" y="480820"/>
                  <a:pt x="130902" y="480861"/>
                  <a:pt x="130942" y="480903"/>
                </a:cubicBezTo>
                <a:cubicBezTo>
                  <a:pt x="134609" y="484673"/>
                  <a:pt x="134525" y="490702"/>
                  <a:pt x="130754" y="494369"/>
                </a:cubicBezTo>
                <a:lnTo>
                  <a:pt x="70851" y="552673"/>
                </a:lnTo>
                <a:cubicBezTo>
                  <a:pt x="74316" y="558460"/>
                  <a:pt x="76163" y="565071"/>
                  <a:pt x="76200" y="571816"/>
                </a:cubicBezTo>
                <a:cubicBezTo>
                  <a:pt x="76179" y="592849"/>
                  <a:pt x="59133" y="609895"/>
                  <a:pt x="38100" y="609916"/>
                </a:cubicBezTo>
                <a:lnTo>
                  <a:pt x="38100" y="609915"/>
                </a:lnTo>
                <a:cubicBezTo>
                  <a:pt x="17058" y="609915"/>
                  <a:pt x="0" y="592857"/>
                  <a:pt x="0" y="571815"/>
                </a:cubicBezTo>
                <a:cubicBezTo>
                  <a:pt x="0" y="550773"/>
                  <a:pt x="17058" y="533715"/>
                  <a:pt x="38100" y="533715"/>
                </a:cubicBezTo>
                <a:cubicBezTo>
                  <a:pt x="44915" y="533750"/>
                  <a:pt x="51593" y="535632"/>
                  <a:pt x="57422" y="539162"/>
                </a:cubicBezTo>
                <a:lnTo>
                  <a:pt x="110644" y="487365"/>
                </a:lnTo>
                <a:cubicBezTo>
                  <a:pt x="64053" y="438026"/>
                  <a:pt x="38190" y="372678"/>
                  <a:pt x="38397" y="304818"/>
                </a:cubicBezTo>
                <a:close/>
                <a:moveTo>
                  <a:pt x="46062" y="257621"/>
                </a:moveTo>
                <a:cubicBezTo>
                  <a:pt x="49183" y="257073"/>
                  <a:pt x="52376" y="258064"/>
                  <a:pt x="54638" y="260281"/>
                </a:cubicBezTo>
                <a:cubicBezTo>
                  <a:pt x="57307" y="263034"/>
                  <a:pt x="58125" y="267090"/>
                  <a:pt x="56731" y="270662"/>
                </a:cubicBezTo>
                <a:cubicBezTo>
                  <a:pt x="56237" y="271805"/>
                  <a:pt x="55526" y="272841"/>
                  <a:pt x="54638" y="273713"/>
                </a:cubicBezTo>
                <a:cubicBezTo>
                  <a:pt x="54558" y="273797"/>
                  <a:pt x="54476" y="273879"/>
                  <a:pt x="54392" y="273960"/>
                </a:cubicBezTo>
                <a:cubicBezTo>
                  <a:pt x="50683" y="277532"/>
                  <a:pt x="44780" y="277422"/>
                  <a:pt x="41207" y="273713"/>
                </a:cubicBezTo>
                <a:cubicBezTo>
                  <a:pt x="40289" y="272866"/>
                  <a:pt x="39574" y="271823"/>
                  <a:pt x="39114" y="270662"/>
                </a:cubicBezTo>
                <a:cubicBezTo>
                  <a:pt x="38625" y="269518"/>
                  <a:pt x="38365" y="268288"/>
                  <a:pt x="38351" y="267044"/>
                </a:cubicBezTo>
                <a:cubicBezTo>
                  <a:pt x="38357" y="265768"/>
                  <a:pt x="38616" y="264507"/>
                  <a:pt x="39114" y="263332"/>
                </a:cubicBezTo>
                <a:cubicBezTo>
                  <a:pt x="39574" y="262171"/>
                  <a:pt x="40289" y="261129"/>
                  <a:pt x="41207" y="260281"/>
                </a:cubicBezTo>
                <a:cubicBezTo>
                  <a:pt x="41616" y="259796"/>
                  <a:pt x="42100" y="259379"/>
                  <a:pt x="42639" y="259044"/>
                </a:cubicBezTo>
                <a:cubicBezTo>
                  <a:pt x="43114" y="258756"/>
                  <a:pt x="43681" y="258477"/>
                  <a:pt x="44258" y="258188"/>
                </a:cubicBezTo>
                <a:cubicBezTo>
                  <a:pt x="44825" y="257993"/>
                  <a:pt x="45495" y="257807"/>
                  <a:pt x="46062" y="257621"/>
                </a:cubicBezTo>
                <a:close/>
                <a:moveTo>
                  <a:pt x="314623" y="209717"/>
                </a:moveTo>
                <a:lnTo>
                  <a:pt x="314623" y="400347"/>
                </a:lnTo>
                <a:lnTo>
                  <a:pt x="343198" y="400347"/>
                </a:lnTo>
                <a:lnTo>
                  <a:pt x="343198" y="419397"/>
                </a:lnTo>
                <a:lnTo>
                  <a:pt x="314623" y="419397"/>
                </a:lnTo>
                <a:lnTo>
                  <a:pt x="314623" y="513899"/>
                </a:lnTo>
                <a:cubicBezTo>
                  <a:pt x="374884" y="505204"/>
                  <a:pt x="422440" y="414912"/>
                  <a:pt x="422440" y="305097"/>
                </a:cubicBezTo>
                <a:cubicBezTo>
                  <a:pt x="422584" y="272859"/>
                  <a:pt x="418238" y="240757"/>
                  <a:pt x="409526" y="209717"/>
                </a:cubicBezTo>
                <a:close/>
                <a:moveTo>
                  <a:pt x="372892" y="106865"/>
                </a:moveTo>
                <a:cubicBezTo>
                  <a:pt x="395887" y="130537"/>
                  <a:pt x="413073" y="159224"/>
                  <a:pt x="423095" y="190667"/>
                </a:cubicBezTo>
                <a:lnTo>
                  <a:pt x="476521" y="190667"/>
                </a:lnTo>
                <a:lnTo>
                  <a:pt x="476521" y="209717"/>
                </a:lnTo>
                <a:lnTo>
                  <a:pt x="429003" y="209717"/>
                </a:lnTo>
                <a:cubicBezTo>
                  <a:pt x="437400" y="240811"/>
                  <a:pt x="441600" y="272889"/>
                  <a:pt x="441490" y="305097"/>
                </a:cubicBezTo>
                <a:cubicBezTo>
                  <a:pt x="441490" y="389799"/>
                  <a:pt x="413839" y="463835"/>
                  <a:pt x="372892" y="503330"/>
                </a:cubicBezTo>
                <a:cubicBezTo>
                  <a:pt x="417121" y="488096"/>
                  <a:pt x="455017" y="458564"/>
                  <a:pt x="480596" y="419398"/>
                </a:cubicBezTo>
                <a:lnTo>
                  <a:pt x="438448" y="419398"/>
                </a:lnTo>
                <a:lnTo>
                  <a:pt x="438448" y="400348"/>
                </a:lnTo>
                <a:lnTo>
                  <a:pt x="491654" y="400348"/>
                </a:lnTo>
                <a:cubicBezTo>
                  <a:pt x="506788" y="370879"/>
                  <a:pt x="514671" y="338225"/>
                  <a:pt x="514648" y="305098"/>
                </a:cubicBezTo>
                <a:lnTo>
                  <a:pt x="514648" y="305097"/>
                </a:lnTo>
                <a:cubicBezTo>
                  <a:pt x="514529" y="215544"/>
                  <a:pt x="457598" y="135931"/>
                  <a:pt x="372892" y="106865"/>
                </a:cubicBezTo>
                <a:close/>
                <a:moveTo>
                  <a:pt x="237304" y="106865"/>
                </a:moveTo>
                <a:cubicBezTo>
                  <a:pt x="193125" y="122082"/>
                  <a:pt x="155263" y="151564"/>
                  <a:pt x="129684" y="190667"/>
                </a:cubicBezTo>
                <a:lnTo>
                  <a:pt x="171720" y="190667"/>
                </a:lnTo>
                <a:lnTo>
                  <a:pt x="171720" y="209717"/>
                </a:lnTo>
                <a:lnTo>
                  <a:pt x="118609" y="209717"/>
                </a:lnTo>
                <a:cubicBezTo>
                  <a:pt x="111021" y="224468"/>
                  <a:pt x="105250" y="240019"/>
                  <a:pt x="101379" y="256030"/>
                </a:cubicBezTo>
                <a:lnTo>
                  <a:pt x="95548" y="305098"/>
                </a:lnTo>
                <a:lnTo>
                  <a:pt x="105836" y="369764"/>
                </a:lnTo>
                <a:cubicBezTo>
                  <a:pt x="125868" y="431298"/>
                  <a:pt x="173775" y="481531"/>
                  <a:pt x="237304" y="503330"/>
                </a:cubicBezTo>
                <a:cubicBezTo>
                  <a:pt x="214279" y="479623"/>
                  <a:pt x="197077" y="450890"/>
                  <a:pt x="187057" y="419398"/>
                </a:cubicBezTo>
                <a:lnTo>
                  <a:pt x="133648" y="419398"/>
                </a:lnTo>
                <a:lnTo>
                  <a:pt x="133648" y="400348"/>
                </a:lnTo>
                <a:lnTo>
                  <a:pt x="181159" y="400348"/>
                </a:lnTo>
                <a:cubicBezTo>
                  <a:pt x="172785" y="369294"/>
                  <a:pt x="168597" y="337260"/>
                  <a:pt x="168706" y="305098"/>
                </a:cubicBezTo>
                <a:cubicBezTo>
                  <a:pt x="168706" y="220396"/>
                  <a:pt x="196358" y="146360"/>
                  <a:pt x="237304" y="106865"/>
                </a:cubicBezTo>
                <a:close/>
                <a:moveTo>
                  <a:pt x="314623" y="96296"/>
                </a:moveTo>
                <a:lnTo>
                  <a:pt x="314623" y="190667"/>
                </a:lnTo>
                <a:lnTo>
                  <a:pt x="403325" y="190667"/>
                </a:lnTo>
                <a:cubicBezTo>
                  <a:pt x="383992" y="137922"/>
                  <a:pt x="351724" y="101649"/>
                  <a:pt x="314623" y="96296"/>
                </a:cubicBezTo>
                <a:close/>
                <a:moveTo>
                  <a:pt x="295573" y="96296"/>
                </a:moveTo>
                <a:cubicBezTo>
                  <a:pt x="235312" y="104991"/>
                  <a:pt x="187756" y="195283"/>
                  <a:pt x="187756" y="305097"/>
                </a:cubicBezTo>
                <a:cubicBezTo>
                  <a:pt x="187613" y="337291"/>
                  <a:pt x="191946" y="369348"/>
                  <a:pt x="200632" y="400347"/>
                </a:cubicBezTo>
                <a:lnTo>
                  <a:pt x="295573" y="400347"/>
                </a:lnTo>
                <a:lnTo>
                  <a:pt x="295573" y="209717"/>
                </a:lnTo>
                <a:lnTo>
                  <a:pt x="266970" y="209717"/>
                </a:lnTo>
                <a:lnTo>
                  <a:pt x="266970" y="190667"/>
                </a:lnTo>
                <a:lnTo>
                  <a:pt x="295573" y="190667"/>
                </a:lnTo>
                <a:close/>
                <a:moveTo>
                  <a:pt x="295573" y="76497"/>
                </a:moveTo>
                <a:lnTo>
                  <a:pt x="314623" y="76497"/>
                </a:lnTo>
                <a:lnTo>
                  <a:pt x="314623" y="76739"/>
                </a:lnTo>
                <a:cubicBezTo>
                  <a:pt x="350134" y="78195"/>
                  <a:pt x="384816" y="87917"/>
                  <a:pt x="415910" y="105132"/>
                </a:cubicBezTo>
                <a:cubicBezTo>
                  <a:pt x="526283" y="166239"/>
                  <a:pt x="566221" y="305252"/>
                  <a:pt x="505114" y="415626"/>
                </a:cubicBezTo>
                <a:lnTo>
                  <a:pt x="505114" y="419397"/>
                </a:lnTo>
                <a:lnTo>
                  <a:pt x="502942" y="419397"/>
                </a:lnTo>
                <a:cubicBezTo>
                  <a:pt x="463799" y="487113"/>
                  <a:pt x="392768" y="530134"/>
                  <a:pt x="314623" y="533456"/>
                </a:cubicBezTo>
                <a:lnTo>
                  <a:pt x="314623" y="533697"/>
                </a:lnTo>
                <a:lnTo>
                  <a:pt x="295574" y="533698"/>
                </a:lnTo>
                <a:lnTo>
                  <a:pt x="295574" y="533456"/>
                </a:lnTo>
                <a:cubicBezTo>
                  <a:pt x="260082" y="532000"/>
                  <a:pt x="225419" y="522288"/>
                  <a:pt x="194339" y="505091"/>
                </a:cubicBezTo>
                <a:cubicBezTo>
                  <a:pt x="83949" y="444012"/>
                  <a:pt x="43975" y="305008"/>
                  <a:pt x="105054" y="194618"/>
                </a:cubicBezTo>
                <a:lnTo>
                  <a:pt x="105054" y="190667"/>
                </a:lnTo>
                <a:lnTo>
                  <a:pt x="107329" y="190667"/>
                </a:lnTo>
                <a:cubicBezTo>
                  <a:pt x="146490" y="123023"/>
                  <a:pt x="217481" y="80058"/>
                  <a:pt x="295573" y="76739"/>
                </a:cubicBezTo>
                <a:close/>
                <a:moveTo>
                  <a:pt x="339398" y="39248"/>
                </a:moveTo>
                <a:cubicBezTo>
                  <a:pt x="344263" y="37150"/>
                  <a:pt x="349908" y="39392"/>
                  <a:pt x="352006" y="44257"/>
                </a:cubicBezTo>
                <a:cubicBezTo>
                  <a:pt x="353401" y="47829"/>
                  <a:pt x="352583" y="51886"/>
                  <a:pt x="349913" y="54638"/>
                </a:cubicBezTo>
                <a:cubicBezTo>
                  <a:pt x="348134" y="56459"/>
                  <a:pt x="345697" y="57488"/>
                  <a:pt x="343150" y="57494"/>
                </a:cubicBezTo>
                <a:cubicBezTo>
                  <a:pt x="341906" y="57483"/>
                  <a:pt x="340675" y="57223"/>
                  <a:pt x="339532" y="56731"/>
                </a:cubicBezTo>
                <a:cubicBezTo>
                  <a:pt x="338371" y="56271"/>
                  <a:pt x="337328" y="55555"/>
                  <a:pt x="336481" y="54638"/>
                </a:cubicBezTo>
                <a:cubicBezTo>
                  <a:pt x="334707" y="52873"/>
                  <a:pt x="333712" y="50471"/>
                  <a:pt x="333719" y="47969"/>
                </a:cubicBezTo>
                <a:cubicBezTo>
                  <a:pt x="333694" y="46699"/>
                  <a:pt x="333921" y="45438"/>
                  <a:pt x="334389" y="44257"/>
                </a:cubicBezTo>
                <a:cubicBezTo>
                  <a:pt x="334849" y="43096"/>
                  <a:pt x="335564" y="42053"/>
                  <a:pt x="336481" y="41206"/>
                </a:cubicBezTo>
                <a:cubicBezTo>
                  <a:pt x="337325" y="40380"/>
                  <a:pt x="338314" y="39716"/>
                  <a:pt x="339398" y="39248"/>
                </a:cubicBezTo>
                <a:close/>
                <a:moveTo>
                  <a:pt x="571816" y="19050"/>
                </a:moveTo>
                <a:cubicBezTo>
                  <a:pt x="561301" y="19064"/>
                  <a:pt x="552780" y="27585"/>
                  <a:pt x="552766" y="38100"/>
                </a:cubicBezTo>
                <a:cubicBezTo>
                  <a:pt x="552766" y="48621"/>
                  <a:pt x="561295" y="57150"/>
                  <a:pt x="571816" y="57150"/>
                </a:cubicBezTo>
                <a:cubicBezTo>
                  <a:pt x="582337" y="57150"/>
                  <a:pt x="590866" y="48621"/>
                  <a:pt x="590866" y="38100"/>
                </a:cubicBezTo>
                <a:cubicBezTo>
                  <a:pt x="590866" y="27579"/>
                  <a:pt x="582337" y="19050"/>
                  <a:pt x="571816" y="19050"/>
                </a:cubicBezTo>
                <a:close/>
                <a:moveTo>
                  <a:pt x="38100" y="19050"/>
                </a:moveTo>
                <a:cubicBezTo>
                  <a:pt x="27579" y="19050"/>
                  <a:pt x="19050" y="27579"/>
                  <a:pt x="19050" y="38100"/>
                </a:cubicBezTo>
                <a:cubicBezTo>
                  <a:pt x="19064" y="48615"/>
                  <a:pt x="27585" y="57136"/>
                  <a:pt x="38100" y="57150"/>
                </a:cubicBezTo>
                <a:cubicBezTo>
                  <a:pt x="48621" y="57150"/>
                  <a:pt x="57150" y="48621"/>
                  <a:pt x="57150" y="38100"/>
                </a:cubicBezTo>
                <a:cubicBezTo>
                  <a:pt x="57150" y="27579"/>
                  <a:pt x="48621" y="19050"/>
                  <a:pt x="38100" y="19050"/>
                </a:cubicBezTo>
                <a:close/>
                <a:moveTo>
                  <a:pt x="571816" y="0"/>
                </a:moveTo>
                <a:cubicBezTo>
                  <a:pt x="592858" y="0"/>
                  <a:pt x="609916" y="17058"/>
                  <a:pt x="609916" y="38100"/>
                </a:cubicBezTo>
                <a:cubicBezTo>
                  <a:pt x="609916" y="59142"/>
                  <a:pt x="592858" y="76200"/>
                  <a:pt x="571816" y="76200"/>
                </a:cubicBezTo>
                <a:cubicBezTo>
                  <a:pt x="565006" y="76165"/>
                  <a:pt x="558332" y="74285"/>
                  <a:pt x="552505" y="70761"/>
                </a:cubicBezTo>
                <a:lnTo>
                  <a:pt x="499532" y="122262"/>
                </a:lnTo>
                <a:cubicBezTo>
                  <a:pt x="546133" y="171600"/>
                  <a:pt x="572003" y="236952"/>
                  <a:pt x="571798" y="304818"/>
                </a:cubicBezTo>
                <a:lnTo>
                  <a:pt x="571798" y="314343"/>
                </a:lnTo>
                <a:lnTo>
                  <a:pt x="552748" y="314343"/>
                </a:lnTo>
                <a:lnTo>
                  <a:pt x="552748" y="304818"/>
                </a:lnTo>
                <a:cubicBezTo>
                  <a:pt x="552940" y="238678"/>
                  <a:pt x="526482" y="175248"/>
                  <a:pt x="479347" y="128848"/>
                </a:cubicBezTo>
                <a:cubicBezTo>
                  <a:pt x="479308" y="128809"/>
                  <a:pt x="479270" y="128770"/>
                  <a:pt x="479231" y="128731"/>
                </a:cubicBezTo>
                <a:cubicBezTo>
                  <a:pt x="475559" y="124958"/>
                  <a:pt x="475640" y="118922"/>
                  <a:pt x="479413" y="115249"/>
                </a:cubicBezTo>
                <a:lnTo>
                  <a:pt x="539069" y="57252"/>
                </a:lnTo>
                <a:cubicBezTo>
                  <a:pt x="535602" y="51463"/>
                  <a:pt x="533753" y="44848"/>
                  <a:pt x="533716" y="38100"/>
                </a:cubicBezTo>
                <a:cubicBezTo>
                  <a:pt x="533716" y="17058"/>
                  <a:pt x="550774" y="0"/>
                  <a:pt x="571816" y="0"/>
                </a:cubicBezTo>
                <a:close/>
                <a:moveTo>
                  <a:pt x="38100" y="0"/>
                </a:moveTo>
                <a:cubicBezTo>
                  <a:pt x="59142" y="0"/>
                  <a:pt x="76200" y="17058"/>
                  <a:pt x="76200" y="38100"/>
                </a:cubicBezTo>
                <a:cubicBezTo>
                  <a:pt x="76165" y="44915"/>
                  <a:pt x="74283" y="51592"/>
                  <a:pt x="70754" y="57422"/>
                </a:cubicBezTo>
                <a:lnTo>
                  <a:pt x="122551" y="110644"/>
                </a:lnTo>
                <a:cubicBezTo>
                  <a:pt x="171890" y="64053"/>
                  <a:pt x="237238" y="38190"/>
                  <a:pt x="305098" y="38397"/>
                </a:cubicBezTo>
                <a:lnTo>
                  <a:pt x="314623" y="38397"/>
                </a:lnTo>
                <a:lnTo>
                  <a:pt x="314623" y="57447"/>
                </a:lnTo>
                <a:lnTo>
                  <a:pt x="305098" y="57447"/>
                </a:lnTo>
                <a:cubicBezTo>
                  <a:pt x="238965" y="57255"/>
                  <a:pt x="175541" y="83701"/>
                  <a:pt x="129137" y="130819"/>
                </a:cubicBezTo>
                <a:cubicBezTo>
                  <a:pt x="127349" y="132624"/>
                  <a:pt x="124914" y="133639"/>
                  <a:pt x="122374" y="133638"/>
                </a:cubicBezTo>
                <a:lnTo>
                  <a:pt x="122327" y="133638"/>
                </a:lnTo>
                <a:cubicBezTo>
                  <a:pt x="119772" y="133625"/>
                  <a:pt x="117329" y="132586"/>
                  <a:pt x="115546" y="130755"/>
                </a:cubicBezTo>
                <a:lnTo>
                  <a:pt x="57243" y="70852"/>
                </a:lnTo>
                <a:cubicBezTo>
                  <a:pt x="51456" y="74316"/>
                  <a:pt x="44845" y="76163"/>
                  <a:pt x="38100" y="76200"/>
                </a:cubicBezTo>
                <a:cubicBezTo>
                  <a:pt x="17058" y="76200"/>
                  <a:pt x="0" y="59142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3498DB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图形 37"/>
          <p:cNvSpPr/>
          <p:nvPr>
            <p:custDataLst>
              <p:tags r:id="rId10"/>
            </p:custDataLst>
          </p:nvPr>
        </p:nvSpPr>
        <p:spPr>
          <a:xfrm>
            <a:off x="2151775" y="3268640"/>
            <a:ext cx="609600" cy="609600"/>
          </a:xfrm>
          <a:custGeom>
            <a:avLst/>
            <a:gdLst>
              <a:gd name="connsiteX0" fmla="*/ 20347 w 609600"/>
              <a:gd name="connsiteY0" fmla="*/ 332029 h 609600"/>
              <a:gd name="connsiteX1" fmla="*/ 277568 w 609600"/>
              <a:gd name="connsiteY1" fmla="*/ 589209 h 609600"/>
              <a:gd name="connsiteX2" fmla="*/ 312795 w 609600"/>
              <a:gd name="connsiteY2" fmla="*/ 608461 h 609600"/>
              <a:gd name="connsiteX3" fmla="*/ 332041 w 609600"/>
              <a:gd name="connsiteY3" fmla="*/ 589228 h 609600"/>
              <a:gd name="connsiteX4" fmla="*/ 589230 w 609600"/>
              <a:gd name="connsiteY4" fmla="*/ 332040 h 609600"/>
              <a:gd name="connsiteX5" fmla="*/ 608454 w 609600"/>
              <a:gd name="connsiteY5" fmla="*/ 296798 h 609600"/>
              <a:gd name="connsiteX6" fmla="*/ 589199 w 609600"/>
              <a:gd name="connsiteY6" fmla="*/ 277565 h 609600"/>
              <a:gd name="connsiteX7" fmla="*/ 332035 w 609600"/>
              <a:gd name="connsiteY7" fmla="*/ 20368 h 609600"/>
              <a:gd name="connsiteX8" fmla="*/ 296781 w 609600"/>
              <a:gd name="connsiteY8" fmla="*/ 1166 h 609600"/>
              <a:gd name="connsiteX9" fmla="*/ 277564 w 609600"/>
              <a:gd name="connsiteY9" fmla="*/ 20417 h 609600"/>
              <a:gd name="connsiteX10" fmla="*/ 20386 w 609600"/>
              <a:gd name="connsiteY10" fmla="*/ 277574 h 609600"/>
              <a:gd name="connsiteX11" fmla="*/ 1160 w 609600"/>
              <a:gd name="connsiteY11" fmla="*/ 312813 h 609600"/>
              <a:gd name="connsiteX12" fmla="*/ 20347 w 609600"/>
              <a:gd name="connsiteY12" fmla="*/ 332028 h 609600"/>
              <a:gd name="connsiteX13" fmla="*/ 20347 w 609600"/>
              <a:gd name="connsiteY13" fmla="*/ 332029 h 609600"/>
              <a:gd name="connsiteX14" fmla="*/ 139789 w 609600"/>
              <a:gd name="connsiteY14" fmla="*/ 193633 h 609600"/>
              <a:gd name="connsiteX15" fmla="*/ 153295 w 609600"/>
              <a:gd name="connsiteY15" fmla="*/ 207844 h 609600"/>
              <a:gd name="connsiteX16" fmla="*/ 145234 w 609600"/>
              <a:gd name="connsiteY16" fmla="*/ 267615 h 609600"/>
              <a:gd name="connsiteX17" fmla="*/ 116581 w 609600"/>
              <a:gd name="connsiteY17" fmla="*/ 295283 h 609600"/>
              <a:gd name="connsiteX18" fmla="*/ 55401 w 609600"/>
              <a:gd name="connsiteY18" fmla="*/ 295283 h 609600"/>
              <a:gd name="connsiteX19" fmla="*/ 42415 w 609600"/>
              <a:gd name="connsiteY19" fmla="*/ 279960 h 609600"/>
              <a:gd name="connsiteX20" fmla="*/ 139789 w 609600"/>
              <a:gd name="connsiteY20" fmla="*/ 193633 h 609600"/>
              <a:gd name="connsiteX21" fmla="*/ 279940 w 609600"/>
              <a:gd name="connsiteY21" fmla="*/ 42379 h 609600"/>
              <a:gd name="connsiteX22" fmla="*/ 295282 w 609600"/>
              <a:gd name="connsiteY22" fmla="*/ 55402 h 609600"/>
              <a:gd name="connsiteX23" fmla="*/ 295282 w 609600"/>
              <a:gd name="connsiteY23" fmla="*/ 106135 h 609600"/>
              <a:gd name="connsiteX24" fmla="*/ 266707 w 609600"/>
              <a:gd name="connsiteY24" fmla="*/ 142883 h 609600"/>
              <a:gd name="connsiteX25" fmla="*/ 266945 w 609600"/>
              <a:gd name="connsiteY25" fmla="*/ 145232 h 609600"/>
              <a:gd name="connsiteX26" fmla="*/ 204473 w 609600"/>
              <a:gd name="connsiteY26" fmla="*/ 153943 h 609600"/>
              <a:gd name="connsiteX27" fmla="*/ 192391 w 609600"/>
              <a:gd name="connsiteY27" fmla="*/ 142783 h 609600"/>
              <a:gd name="connsiteX28" fmla="*/ 279940 w 609600"/>
              <a:gd name="connsiteY28" fmla="*/ 42379 h 609600"/>
              <a:gd name="connsiteX29" fmla="*/ 279940 w 609600"/>
              <a:gd name="connsiteY29" fmla="*/ 42379 h 609600"/>
              <a:gd name="connsiteX30" fmla="*/ 329673 w 609600"/>
              <a:gd name="connsiteY30" fmla="*/ 42382 h 609600"/>
              <a:gd name="connsiteX31" fmla="*/ 417734 w 609600"/>
              <a:gd name="connsiteY31" fmla="*/ 144165 h 609600"/>
              <a:gd name="connsiteX32" fmla="*/ 407116 w 609600"/>
              <a:gd name="connsiteY32" fmla="*/ 154273 h 609600"/>
              <a:gd name="connsiteX33" fmla="*/ 342670 w 609600"/>
              <a:gd name="connsiteY33" fmla="*/ 145220 h 609600"/>
              <a:gd name="connsiteX34" fmla="*/ 342907 w 609600"/>
              <a:gd name="connsiteY34" fmla="*/ 142883 h 609600"/>
              <a:gd name="connsiteX35" fmla="*/ 314332 w 609600"/>
              <a:gd name="connsiteY35" fmla="*/ 106135 h 609600"/>
              <a:gd name="connsiteX36" fmla="*/ 314332 w 609600"/>
              <a:gd name="connsiteY36" fmla="*/ 55402 h 609600"/>
              <a:gd name="connsiteX37" fmla="*/ 329673 w 609600"/>
              <a:gd name="connsiteY37" fmla="*/ 42382 h 609600"/>
              <a:gd name="connsiteX38" fmla="*/ 567304 w 609600"/>
              <a:gd name="connsiteY38" fmla="*/ 279903 h 609600"/>
              <a:gd name="connsiteX39" fmla="*/ 554212 w 609600"/>
              <a:gd name="connsiteY39" fmla="*/ 295283 h 609600"/>
              <a:gd name="connsiteX40" fmla="*/ 493033 w 609600"/>
              <a:gd name="connsiteY40" fmla="*/ 295283 h 609600"/>
              <a:gd name="connsiteX41" fmla="*/ 464382 w 609600"/>
              <a:gd name="connsiteY41" fmla="*/ 267616 h 609600"/>
              <a:gd name="connsiteX42" fmla="*/ 456609 w 609600"/>
              <a:gd name="connsiteY42" fmla="*/ 209346 h 609600"/>
              <a:gd name="connsiteX43" fmla="*/ 471481 w 609600"/>
              <a:gd name="connsiteY43" fmla="*/ 194307 h 609600"/>
              <a:gd name="connsiteX44" fmla="*/ 567304 w 609600"/>
              <a:gd name="connsiteY44" fmla="*/ 279903 h 609600"/>
              <a:gd name="connsiteX45" fmla="*/ 455775 w 609600"/>
              <a:gd name="connsiteY45" fmla="*/ 404578 h 609600"/>
              <a:gd name="connsiteX46" fmla="*/ 464381 w 609600"/>
              <a:gd name="connsiteY46" fmla="*/ 342000 h 609600"/>
              <a:gd name="connsiteX47" fmla="*/ 493033 w 609600"/>
              <a:gd name="connsiteY47" fmla="*/ 314333 h 609600"/>
              <a:gd name="connsiteX48" fmla="*/ 554212 w 609600"/>
              <a:gd name="connsiteY48" fmla="*/ 314333 h 609600"/>
              <a:gd name="connsiteX49" fmla="*/ 567267 w 609600"/>
              <a:gd name="connsiteY49" fmla="*/ 329692 h 609600"/>
              <a:gd name="connsiteX50" fmla="*/ 469194 w 609600"/>
              <a:gd name="connsiteY50" fmla="*/ 416207 h 609600"/>
              <a:gd name="connsiteX51" fmla="*/ 455775 w 609600"/>
              <a:gd name="connsiteY51" fmla="*/ 404578 h 609600"/>
              <a:gd name="connsiteX52" fmla="*/ 455775 w 609600"/>
              <a:gd name="connsiteY52" fmla="*/ 404578 h 609600"/>
              <a:gd name="connsiteX53" fmla="*/ 329675 w 609600"/>
              <a:gd name="connsiteY53" fmla="*/ 567237 h 609600"/>
              <a:gd name="connsiteX54" fmla="*/ 314332 w 609600"/>
              <a:gd name="connsiteY54" fmla="*/ 554213 h 609600"/>
              <a:gd name="connsiteX55" fmla="*/ 314332 w 609600"/>
              <a:gd name="connsiteY55" fmla="*/ 503480 h 609600"/>
              <a:gd name="connsiteX56" fmla="*/ 342907 w 609600"/>
              <a:gd name="connsiteY56" fmla="*/ 466733 h 609600"/>
              <a:gd name="connsiteX57" fmla="*/ 342659 w 609600"/>
              <a:gd name="connsiteY57" fmla="*/ 464285 h 609600"/>
              <a:gd name="connsiteX58" fmla="*/ 404560 w 609600"/>
              <a:gd name="connsiteY58" fmla="*/ 455742 h 609600"/>
              <a:gd name="connsiteX59" fmla="*/ 416228 w 609600"/>
              <a:gd name="connsiteY59" fmla="*/ 469214 h 609600"/>
              <a:gd name="connsiteX60" fmla="*/ 329675 w 609600"/>
              <a:gd name="connsiteY60" fmla="*/ 567236 h 609600"/>
              <a:gd name="connsiteX61" fmla="*/ 329675 w 609600"/>
              <a:gd name="connsiteY61" fmla="*/ 567237 h 609600"/>
              <a:gd name="connsiteX62" fmla="*/ 279942 w 609600"/>
              <a:gd name="connsiteY62" fmla="*/ 567233 h 609600"/>
              <a:gd name="connsiteX63" fmla="*/ 193490 w 609600"/>
              <a:gd name="connsiteY63" fmla="*/ 469406 h 609600"/>
              <a:gd name="connsiteX64" fmla="*/ 206117 w 609600"/>
              <a:gd name="connsiteY64" fmla="*/ 455916 h 609600"/>
              <a:gd name="connsiteX65" fmla="*/ 266956 w 609600"/>
              <a:gd name="connsiteY65" fmla="*/ 464273 h 609600"/>
              <a:gd name="connsiteX66" fmla="*/ 266707 w 609600"/>
              <a:gd name="connsiteY66" fmla="*/ 466733 h 609600"/>
              <a:gd name="connsiteX67" fmla="*/ 295282 w 609600"/>
              <a:gd name="connsiteY67" fmla="*/ 503480 h 609600"/>
              <a:gd name="connsiteX68" fmla="*/ 295282 w 609600"/>
              <a:gd name="connsiteY68" fmla="*/ 554212 h 609600"/>
              <a:gd name="connsiteX69" fmla="*/ 279942 w 609600"/>
              <a:gd name="connsiteY69" fmla="*/ 567232 h 609600"/>
              <a:gd name="connsiteX70" fmla="*/ 279942 w 609600"/>
              <a:gd name="connsiteY70" fmla="*/ 567233 h 609600"/>
              <a:gd name="connsiteX71" fmla="*/ 141244 w 609600"/>
              <a:gd name="connsiteY71" fmla="*/ 416477 h 609600"/>
              <a:gd name="connsiteX72" fmla="*/ 42444 w 609600"/>
              <a:gd name="connsiteY72" fmla="*/ 329639 h 609600"/>
              <a:gd name="connsiteX73" fmla="*/ 55402 w 609600"/>
              <a:gd name="connsiteY73" fmla="*/ 314333 h 609600"/>
              <a:gd name="connsiteX74" fmla="*/ 116581 w 609600"/>
              <a:gd name="connsiteY74" fmla="*/ 314333 h 609600"/>
              <a:gd name="connsiteX75" fmla="*/ 145238 w 609600"/>
              <a:gd name="connsiteY75" fmla="*/ 342001 h 609600"/>
              <a:gd name="connsiteX76" fmla="*/ 153890 w 609600"/>
              <a:gd name="connsiteY76" fmla="*/ 404620 h 609600"/>
              <a:gd name="connsiteX77" fmla="*/ 141244 w 609600"/>
              <a:gd name="connsiteY77" fmla="*/ 416477 h 609600"/>
              <a:gd name="connsiteX78" fmla="*/ 173048 w 609600"/>
              <a:gd name="connsiteY78" fmla="*/ 213525 h 609600"/>
              <a:gd name="connsiteX79" fmla="*/ 211148 w 609600"/>
              <a:gd name="connsiteY79" fmla="*/ 175425 h 609600"/>
              <a:gd name="connsiteX80" fmla="*/ 210810 w 609600"/>
              <a:gd name="connsiteY80" fmla="*/ 172092 h 609600"/>
              <a:gd name="connsiteX81" fmla="*/ 273059 w 609600"/>
              <a:gd name="connsiteY81" fmla="*/ 163872 h 609600"/>
              <a:gd name="connsiteX82" fmla="*/ 295282 w 609600"/>
              <a:gd name="connsiteY82" fmla="*/ 179630 h 609600"/>
              <a:gd name="connsiteX83" fmla="*/ 295282 w 609600"/>
              <a:gd name="connsiteY83" fmla="*/ 248518 h 609600"/>
              <a:gd name="connsiteX84" fmla="*/ 248517 w 609600"/>
              <a:gd name="connsiteY84" fmla="*/ 295283 h 609600"/>
              <a:gd name="connsiteX85" fmla="*/ 190075 w 609600"/>
              <a:gd name="connsiteY85" fmla="*/ 295283 h 609600"/>
              <a:gd name="connsiteX86" fmla="*/ 164270 w 609600"/>
              <a:gd name="connsiteY86" fmla="*/ 268501 h 609600"/>
              <a:gd name="connsiteX87" fmla="*/ 171625 w 609600"/>
              <a:gd name="connsiteY87" fmla="*/ 213381 h 609600"/>
              <a:gd name="connsiteX88" fmla="*/ 173048 w 609600"/>
              <a:gd name="connsiteY88" fmla="*/ 213525 h 609600"/>
              <a:gd name="connsiteX89" fmla="*/ 304807 w 609600"/>
              <a:gd name="connsiteY89" fmla="*/ 123833 h 609600"/>
              <a:gd name="connsiteX90" fmla="*/ 323857 w 609600"/>
              <a:gd name="connsiteY90" fmla="*/ 142883 h 609600"/>
              <a:gd name="connsiteX91" fmla="*/ 304807 w 609600"/>
              <a:gd name="connsiteY91" fmla="*/ 161933 h 609600"/>
              <a:gd name="connsiteX92" fmla="*/ 285757 w 609600"/>
              <a:gd name="connsiteY92" fmla="*/ 142883 h 609600"/>
              <a:gd name="connsiteX93" fmla="*/ 304807 w 609600"/>
              <a:gd name="connsiteY93" fmla="*/ 123833 h 609600"/>
              <a:gd name="connsiteX94" fmla="*/ 336553 w 609600"/>
              <a:gd name="connsiteY94" fmla="*/ 163875 h 609600"/>
              <a:gd name="connsiteX95" fmla="*/ 400446 w 609600"/>
              <a:gd name="connsiteY95" fmla="*/ 172373 h 609600"/>
              <a:gd name="connsiteX96" fmla="*/ 400057 w 609600"/>
              <a:gd name="connsiteY96" fmla="*/ 176220 h 609600"/>
              <a:gd name="connsiteX97" fmla="*/ 438157 w 609600"/>
              <a:gd name="connsiteY97" fmla="*/ 214320 h 609600"/>
              <a:gd name="connsiteX98" fmla="*/ 438173 w 609600"/>
              <a:gd name="connsiteY98" fmla="*/ 214318 h 609600"/>
              <a:gd name="connsiteX99" fmla="*/ 445352 w 609600"/>
              <a:gd name="connsiteY99" fmla="*/ 268499 h 609600"/>
              <a:gd name="connsiteX100" fmla="*/ 419539 w 609600"/>
              <a:gd name="connsiteY100" fmla="*/ 295283 h 609600"/>
              <a:gd name="connsiteX101" fmla="*/ 361096 w 609600"/>
              <a:gd name="connsiteY101" fmla="*/ 295283 h 609600"/>
              <a:gd name="connsiteX102" fmla="*/ 314332 w 609600"/>
              <a:gd name="connsiteY102" fmla="*/ 248518 h 609600"/>
              <a:gd name="connsiteX103" fmla="*/ 314332 w 609600"/>
              <a:gd name="connsiteY103" fmla="*/ 179630 h 609600"/>
              <a:gd name="connsiteX104" fmla="*/ 336553 w 609600"/>
              <a:gd name="connsiteY104" fmla="*/ 163875 h 609600"/>
              <a:gd name="connsiteX105" fmla="*/ 437231 w 609600"/>
              <a:gd name="connsiteY105" fmla="*/ 400151 h 609600"/>
              <a:gd name="connsiteX106" fmla="*/ 400154 w 609600"/>
              <a:gd name="connsiteY106" fmla="*/ 437191 h 609600"/>
              <a:gd name="connsiteX107" fmla="*/ 336480 w 609600"/>
              <a:gd name="connsiteY107" fmla="*/ 445608 h 609600"/>
              <a:gd name="connsiteX108" fmla="*/ 314332 w 609600"/>
              <a:gd name="connsiteY108" fmla="*/ 429985 h 609600"/>
              <a:gd name="connsiteX109" fmla="*/ 314332 w 609600"/>
              <a:gd name="connsiteY109" fmla="*/ 361097 h 609600"/>
              <a:gd name="connsiteX110" fmla="*/ 361096 w 609600"/>
              <a:gd name="connsiteY110" fmla="*/ 314333 h 609600"/>
              <a:gd name="connsiteX111" fmla="*/ 419539 w 609600"/>
              <a:gd name="connsiteY111" fmla="*/ 314333 h 609600"/>
              <a:gd name="connsiteX112" fmla="*/ 445352 w 609600"/>
              <a:gd name="connsiteY112" fmla="*/ 341117 h 609600"/>
              <a:gd name="connsiteX113" fmla="*/ 437231 w 609600"/>
              <a:gd name="connsiteY113" fmla="*/ 400151 h 609600"/>
              <a:gd name="connsiteX114" fmla="*/ 304807 w 609600"/>
              <a:gd name="connsiteY114" fmla="*/ 485783 h 609600"/>
              <a:gd name="connsiteX115" fmla="*/ 285757 w 609600"/>
              <a:gd name="connsiteY115" fmla="*/ 466733 h 609600"/>
              <a:gd name="connsiteX116" fmla="*/ 304807 w 609600"/>
              <a:gd name="connsiteY116" fmla="*/ 447683 h 609600"/>
              <a:gd name="connsiteX117" fmla="*/ 323857 w 609600"/>
              <a:gd name="connsiteY117" fmla="*/ 466733 h 609600"/>
              <a:gd name="connsiteX118" fmla="*/ 304807 w 609600"/>
              <a:gd name="connsiteY118" fmla="*/ 485783 h 609600"/>
              <a:gd name="connsiteX119" fmla="*/ 273119 w 609600"/>
              <a:gd name="connsiteY119" fmla="*/ 445635 h 609600"/>
              <a:gd name="connsiteX120" fmla="*/ 211135 w 609600"/>
              <a:gd name="connsiteY120" fmla="*/ 437488 h 609600"/>
              <a:gd name="connsiteX121" fmla="*/ 211147 w 609600"/>
              <a:gd name="connsiteY121" fmla="*/ 437362 h 609600"/>
              <a:gd name="connsiteX122" fmla="*/ 173047 w 609600"/>
              <a:gd name="connsiteY122" fmla="*/ 399262 h 609600"/>
              <a:gd name="connsiteX123" fmla="*/ 172253 w 609600"/>
              <a:gd name="connsiteY123" fmla="*/ 399342 h 609600"/>
              <a:gd name="connsiteX124" fmla="*/ 164264 w 609600"/>
              <a:gd name="connsiteY124" fmla="*/ 341116 h 609600"/>
              <a:gd name="connsiteX125" fmla="*/ 190075 w 609600"/>
              <a:gd name="connsiteY125" fmla="*/ 314333 h 609600"/>
              <a:gd name="connsiteX126" fmla="*/ 248517 w 609600"/>
              <a:gd name="connsiteY126" fmla="*/ 314333 h 609600"/>
              <a:gd name="connsiteX127" fmla="*/ 295282 w 609600"/>
              <a:gd name="connsiteY127" fmla="*/ 361097 h 609600"/>
              <a:gd name="connsiteX128" fmla="*/ 295282 w 609600"/>
              <a:gd name="connsiteY128" fmla="*/ 429985 h 609600"/>
              <a:gd name="connsiteX129" fmla="*/ 273119 w 609600"/>
              <a:gd name="connsiteY129" fmla="*/ 445635 h 609600"/>
              <a:gd name="connsiteX130" fmla="*/ 304807 w 609600"/>
              <a:gd name="connsiteY130" fmla="*/ 266708 h 609600"/>
              <a:gd name="connsiteX131" fmla="*/ 342907 w 609600"/>
              <a:gd name="connsiteY131" fmla="*/ 304808 h 609600"/>
              <a:gd name="connsiteX132" fmla="*/ 304807 w 609600"/>
              <a:gd name="connsiteY132" fmla="*/ 342908 h 609600"/>
              <a:gd name="connsiteX133" fmla="*/ 266707 w 609600"/>
              <a:gd name="connsiteY133" fmla="*/ 304808 h 609600"/>
              <a:gd name="connsiteX134" fmla="*/ 304807 w 609600"/>
              <a:gd name="connsiteY134" fmla="*/ 266708 h 609600"/>
              <a:gd name="connsiteX135" fmla="*/ 456286 w 609600"/>
              <a:gd name="connsiteY135" fmla="*/ 323858 h 609600"/>
              <a:gd name="connsiteX136" fmla="*/ 437236 w 609600"/>
              <a:gd name="connsiteY136" fmla="*/ 304808 h 609600"/>
              <a:gd name="connsiteX137" fmla="*/ 456286 w 609600"/>
              <a:gd name="connsiteY137" fmla="*/ 285758 h 609600"/>
              <a:gd name="connsiteX138" fmla="*/ 475336 w 609600"/>
              <a:gd name="connsiteY138" fmla="*/ 304808 h 609600"/>
              <a:gd name="connsiteX139" fmla="*/ 456286 w 609600"/>
              <a:gd name="connsiteY139" fmla="*/ 323858 h 609600"/>
              <a:gd name="connsiteX140" fmla="*/ 153328 w 609600"/>
              <a:gd name="connsiteY140" fmla="*/ 285758 h 609600"/>
              <a:gd name="connsiteX141" fmla="*/ 172378 w 609600"/>
              <a:gd name="connsiteY141" fmla="*/ 304808 h 609600"/>
              <a:gd name="connsiteX142" fmla="*/ 153328 w 609600"/>
              <a:gd name="connsiteY142" fmla="*/ 323858 h 609600"/>
              <a:gd name="connsiteX143" fmla="*/ 134278 w 609600"/>
              <a:gd name="connsiteY143" fmla="*/ 304808 h 609600"/>
              <a:gd name="connsiteX144" fmla="*/ 153328 w 609600"/>
              <a:gd name="connsiteY144" fmla="*/ 285758 h 609600"/>
              <a:gd name="connsiteX145" fmla="*/ 173048 w 609600"/>
              <a:gd name="connsiteY145" fmla="*/ 418312 h 609600"/>
              <a:gd name="connsiteX146" fmla="*/ 192098 w 609600"/>
              <a:gd name="connsiteY146" fmla="*/ 437362 h 609600"/>
              <a:gd name="connsiteX147" fmla="*/ 173048 w 609600"/>
              <a:gd name="connsiteY147" fmla="*/ 456412 h 609600"/>
              <a:gd name="connsiteX148" fmla="*/ 153998 w 609600"/>
              <a:gd name="connsiteY148" fmla="*/ 437362 h 609600"/>
              <a:gd name="connsiteX149" fmla="*/ 173048 w 609600"/>
              <a:gd name="connsiteY149" fmla="*/ 418312 h 609600"/>
              <a:gd name="connsiteX150" fmla="*/ 438157 w 609600"/>
              <a:gd name="connsiteY150" fmla="*/ 457208 h 609600"/>
              <a:gd name="connsiteX151" fmla="*/ 419107 w 609600"/>
              <a:gd name="connsiteY151" fmla="*/ 438158 h 609600"/>
              <a:gd name="connsiteX152" fmla="*/ 438157 w 609600"/>
              <a:gd name="connsiteY152" fmla="*/ 419108 h 609600"/>
              <a:gd name="connsiteX153" fmla="*/ 457207 w 609600"/>
              <a:gd name="connsiteY153" fmla="*/ 438158 h 609600"/>
              <a:gd name="connsiteX154" fmla="*/ 438157 w 609600"/>
              <a:gd name="connsiteY154" fmla="*/ 457208 h 609600"/>
              <a:gd name="connsiteX155" fmla="*/ 438157 w 609600"/>
              <a:gd name="connsiteY155" fmla="*/ 195270 h 609600"/>
              <a:gd name="connsiteX156" fmla="*/ 419107 w 609600"/>
              <a:gd name="connsiteY156" fmla="*/ 176220 h 609600"/>
              <a:gd name="connsiteX157" fmla="*/ 438157 w 609600"/>
              <a:gd name="connsiteY157" fmla="*/ 157170 h 609600"/>
              <a:gd name="connsiteX158" fmla="*/ 457207 w 609600"/>
              <a:gd name="connsiteY158" fmla="*/ 176220 h 609600"/>
              <a:gd name="connsiteX159" fmla="*/ 438157 w 609600"/>
              <a:gd name="connsiteY159" fmla="*/ 195270 h 609600"/>
              <a:gd name="connsiteX160" fmla="*/ 173048 w 609600"/>
              <a:gd name="connsiteY160" fmla="*/ 156375 h 609600"/>
              <a:gd name="connsiteX161" fmla="*/ 192098 w 609600"/>
              <a:gd name="connsiteY161" fmla="*/ 175425 h 609600"/>
              <a:gd name="connsiteX162" fmla="*/ 173048 w 609600"/>
              <a:gd name="connsiteY162" fmla="*/ 194475 h 609600"/>
              <a:gd name="connsiteX163" fmla="*/ 153998 w 609600"/>
              <a:gd name="connsiteY163" fmla="*/ 175425 h 609600"/>
              <a:gd name="connsiteX164" fmla="*/ 173048 w 609600"/>
              <a:gd name="connsiteY164" fmla="*/ 156375 h 609600"/>
              <a:gd name="connsiteX165" fmla="*/ 47502 w 609600"/>
              <a:gd name="connsiteY165" fmla="*/ 375133 h 609600"/>
              <a:gd name="connsiteX166" fmla="*/ 135229 w 609600"/>
              <a:gd name="connsiteY166" fmla="*/ 434576 h 609600"/>
              <a:gd name="connsiteX167" fmla="*/ 134947 w 609600"/>
              <a:gd name="connsiteY167" fmla="*/ 437363 h 609600"/>
              <a:gd name="connsiteX168" fmla="*/ 173047 w 609600"/>
              <a:gd name="connsiteY168" fmla="*/ 475463 h 609600"/>
              <a:gd name="connsiteX169" fmla="*/ 175314 w 609600"/>
              <a:gd name="connsiteY169" fmla="*/ 475234 h 609600"/>
              <a:gd name="connsiteX170" fmla="*/ 234347 w 609600"/>
              <a:gd name="connsiteY170" fmla="*/ 562079 h 609600"/>
              <a:gd name="connsiteX171" fmla="*/ 47502 w 609600"/>
              <a:gd name="connsiteY171" fmla="*/ 375133 h 609600"/>
              <a:gd name="connsiteX172" fmla="*/ 304807 w 609600"/>
              <a:gd name="connsiteY172" fmla="*/ 590558 h 609600"/>
              <a:gd name="connsiteX173" fmla="*/ 295282 w 609600"/>
              <a:gd name="connsiteY173" fmla="*/ 581033 h 609600"/>
              <a:gd name="connsiteX174" fmla="*/ 304807 w 609600"/>
              <a:gd name="connsiteY174" fmla="*/ 571508 h 609600"/>
              <a:gd name="connsiteX175" fmla="*/ 314332 w 609600"/>
              <a:gd name="connsiteY175" fmla="*/ 581033 h 609600"/>
              <a:gd name="connsiteX176" fmla="*/ 304807 w 609600"/>
              <a:gd name="connsiteY176" fmla="*/ 590558 h 609600"/>
              <a:gd name="connsiteX177" fmla="*/ 375315 w 609600"/>
              <a:gd name="connsiteY177" fmla="*/ 562056 h 609600"/>
              <a:gd name="connsiteX178" fmla="*/ 434071 w 609600"/>
              <a:gd name="connsiteY178" fmla="*/ 475844 h 609600"/>
              <a:gd name="connsiteX179" fmla="*/ 438157 w 609600"/>
              <a:gd name="connsiteY179" fmla="*/ 476258 h 609600"/>
              <a:gd name="connsiteX180" fmla="*/ 476257 w 609600"/>
              <a:gd name="connsiteY180" fmla="*/ 438158 h 609600"/>
              <a:gd name="connsiteX181" fmla="*/ 475841 w 609600"/>
              <a:gd name="connsiteY181" fmla="*/ 434043 h 609600"/>
              <a:gd name="connsiteX182" fmla="*/ 562045 w 609600"/>
              <a:gd name="connsiteY182" fmla="*/ 375359 h 609600"/>
              <a:gd name="connsiteX183" fmla="*/ 375315 w 609600"/>
              <a:gd name="connsiteY183" fmla="*/ 562056 h 609600"/>
              <a:gd name="connsiteX184" fmla="*/ 581032 w 609600"/>
              <a:gd name="connsiteY184" fmla="*/ 314333 h 609600"/>
              <a:gd name="connsiteX185" fmla="*/ 571507 w 609600"/>
              <a:gd name="connsiteY185" fmla="*/ 304808 h 609600"/>
              <a:gd name="connsiteX186" fmla="*/ 581032 w 609600"/>
              <a:gd name="connsiteY186" fmla="*/ 295283 h 609600"/>
              <a:gd name="connsiteX187" fmla="*/ 590557 w 609600"/>
              <a:gd name="connsiteY187" fmla="*/ 304808 h 609600"/>
              <a:gd name="connsiteX188" fmla="*/ 581032 w 609600"/>
              <a:gd name="connsiteY188" fmla="*/ 314333 h 609600"/>
              <a:gd name="connsiteX189" fmla="*/ 561949 w 609600"/>
              <a:gd name="connsiteY189" fmla="*/ 233975 h 609600"/>
              <a:gd name="connsiteX190" fmla="*/ 476192 w 609600"/>
              <a:gd name="connsiteY190" fmla="*/ 175579 h 609600"/>
              <a:gd name="connsiteX191" fmla="*/ 438157 w 609600"/>
              <a:gd name="connsiteY191" fmla="*/ 138120 h 609600"/>
              <a:gd name="connsiteX192" fmla="*/ 435909 w 609600"/>
              <a:gd name="connsiteY192" fmla="*/ 138347 h 609600"/>
              <a:gd name="connsiteX193" fmla="*/ 375431 w 609600"/>
              <a:gd name="connsiteY193" fmla="*/ 47643 h 609600"/>
              <a:gd name="connsiteX194" fmla="*/ 561949 w 609600"/>
              <a:gd name="connsiteY194" fmla="*/ 233975 h 609600"/>
              <a:gd name="connsiteX195" fmla="*/ 304807 w 609600"/>
              <a:gd name="connsiteY195" fmla="*/ 19058 h 609600"/>
              <a:gd name="connsiteX196" fmla="*/ 314332 w 609600"/>
              <a:gd name="connsiteY196" fmla="*/ 28583 h 609600"/>
              <a:gd name="connsiteX197" fmla="*/ 304807 w 609600"/>
              <a:gd name="connsiteY197" fmla="*/ 38108 h 609600"/>
              <a:gd name="connsiteX198" fmla="*/ 295282 w 609600"/>
              <a:gd name="connsiteY198" fmla="*/ 28583 h 609600"/>
              <a:gd name="connsiteX199" fmla="*/ 304807 w 609600"/>
              <a:gd name="connsiteY199" fmla="*/ 19058 h 609600"/>
              <a:gd name="connsiteX200" fmla="*/ 234259 w 609600"/>
              <a:gd name="connsiteY200" fmla="*/ 47524 h 609600"/>
              <a:gd name="connsiteX201" fmla="*/ 174048 w 609600"/>
              <a:gd name="connsiteY201" fmla="*/ 137426 h 609600"/>
              <a:gd name="connsiteX202" fmla="*/ 173048 w 609600"/>
              <a:gd name="connsiteY202" fmla="*/ 137325 h 609600"/>
              <a:gd name="connsiteX203" fmla="*/ 134987 w 609600"/>
              <a:gd name="connsiteY203" fmla="*/ 175034 h 609600"/>
              <a:gd name="connsiteX204" fmla="*/ 47476 w 609600"/>
              <a:gd name="connsiteY204" fmla="*/ 234425 h 609600"/>
              <a:gd name="connsiteX205" fmla="*/ 234259 w 609600"/>
              <a:gd name="connsiteY205" fmla="*/ 47524 h 609600"/>
              <a:gd name="connsiteX206" fmla="*/ 28582 w 609600"/>
              <a:gd name="connsiteY206" fmla="*/ 295283 h 609600"/>
              <a:gd name="connsiteX207" fmla="*/ 38107 w 609600"/>
              <a:gd name="connsiteY207" fmla="*/ 304808 h 609600"/>
              <a:gd name="connsiteX208" fmla="*/ 28582 w 609600"/>
              <a:gd name="connsiteY208" fmla="*/ 314333 h 609600"/>
              <a:gd name="connsiteX209" fmla="*/ 19057 w 609600"/>
              <a:gd name="connsiteY209" fmla="*/ 304808 h 609600"/>
              <a:gd name="connsiteX210" fmla="*/ 28582 w 609600"/>
              <a:gd name="connsiteY210" fmla="*/ 295283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609600" h="609600">
                <a:moveTo>
                  <a:pt x="20347" y="332029"/>
                </a:moveTo>
                <a:cubicBezTo>
                  <a:pt x="33183" y="468411"/>
                  <a:pt x="141184" y="576394"/>
                  <a:pt x="277568" y="589209"/>
                </a:cubicBezTo>
                <a:cubicBezTo>
                  <a:pt x="281980" y="604253"/>
                  <a:pt x="297751" y="612872"/>
                  <a:pt x="312795" y="608461"/>
                </a:cubicBezTo>
                <a:cubicBezTo>
                  <a:pt x="322065" y="605742"/>
                  <a:pt x="329316" y="598496"/>
                  <a:pt x="332041" y="589228"/>
                </a:cubicBezTo>
                <a:cubicBezTo>
                  <a:pt x="468412" y="576392"/>
                  <a:pt x="576393" y="468411"/>
                  <a:pt x="589230" y="332040"/>
                </a:cubicBezTo>
                <a:cubicBezTo>
                  <a:pt x="604270" y="327617"/>
                  <a:pt x="612877" y="311838"/>
                  <a:pt x="608454" y="296798"/>
                </a:cubicBezTo>
                <a:cubicBezTo>
                  <a:pt x="605727" y="287528"/>
                  <a:pt x="598472" y="280281"/>
                  <a:pt x="589199" y="277565"/>
                </a:cubicBezTo>
                <a:cubicBezTo>
                  <a:pt x="576039" y="141354"/>
                  <a:pt x="468244" y="33546"/>
                  <a:pt x="332035" y="20368"/>
                </a:cubicBezTo>
                <a:cubicBezTo>
                  <a:pt x="327602" y="5330"/>
                  <a:pt x="311819" y="-3267"/>
                  <a:pt x="296781" y="1166"/>
                </a:cubicBezTo>
                <a:cubicBezTo>
                  <a:pt x="287518" y="3896"/>
                  <a:pt x="280278" y="11149"/>
                  <a:pt x="277564" y="20417"/>
                </a:cubicBezTo>
                <a:cubicBezTo>
                  <a:pt x="141169" y="33173"/>
                  <a:pt x="33153" y="141180"/>
                  <a:pt x="20386" y="277574"/>
                </a:cubicBezTo>
                <a:cubicBezTo>
                  <a:pt x="5346" y="281996"/>
                  <a:pt x="-3262" y="297773"/>
                  <a:pt x="1160" y="312813"/>
                </a:cubicBezTo>
                <a:cubicBezTo>
                  <a:pt x="3879" y="322060"/>
                  <a:pt x="11104" y="329296"/>
                  <a:pt x="20347" y="332028"/>
                </a:cubicBezTo>
                <a:lnTo>
                  <a:pt x="20347" y="332029"/>
                </a:lnTo>
                <a:close/>
                <a:moveTo>
                  <a:pt x="139789" y="193633"/>
                </a:moveTo>
                <a:cubicBezTo>
                  <a:pt x="142975" y="199467"/>
                  <a:pt x="147631" y="204366"/>
                  <a:pt x="153295" y="207844"/>
                </a:cubicBezTo>
                <a:cubicBezTo>
                  <a:pt x="149357" y="227579"/>
                  <a:pt x="146665" y="247542"/>
                  <a:pt x="145234" y="267615"/>
                </a:cubicBezTo>
                <a:cubicBezTo>
                  <a:pt x="131239" y="270713"/>
                  <a:pt x="120167" y="281404"/>
                  <a:pt x="116581" y="295283"/>
                </a:cubicBezTo>
                <a:lnTo>
                  <a:pt x="55401" y="295283"/>
                </a:lnTo>
                <a:cubicBezTo>
                  <a:pt x="53073" y="288770"/>
                  <a:pt x="48458" y="283324"/>
                  <a:pt x="42415" y="279960"/>
                </a:cubicBezTo>
                <a:cubicBezTo>
                  <a:pt x="53856" y="246129"/>
                  <a:pt x="88418" y="215388"/>
                  <a:pt x="139789" y="193633"/>
                </a:cubicBezTo>
                <a:close/>
                <a:moveTo>
                  <a:pt x="279940" y="42379"/>
                </a:moveTo>
                <a:cubicBezTo>
                  <a:pt x="283302" y="48439"/>
                  <a:pt x="288756" y="53068"/>
                  <a:pt x="295282" y="55402"/>
                </a:cubicBezTo>
                <a:lnTo>
                  <a:pt x="295282" y="106135"/>
                </a:lnTo>
                <a:cubicBezTo>
                  <a:pt x="278504" y="110453"/>
                  <a:pt x="266758" y="125557"/>
                  <a:pt x="266707" y="142883"/>
                </a:cubicBezTo>
                <a:cubicBezTo>
                  <a:pt x="266707" y="143687"/>
                  <a:pt x="266895" y="144440"/>
                  <a:pt x="266945" y="145232"/>
                </a:cubicBezTo>
                <a:cubicBezTo>
                  <a:pt x="245952" y="146757"/>
                  <a:pt x="225082" y="149667"/>
                  <a:pt x="204473" y="153943"/>
                </a:cubicBezTo>
                <a:cubicBezTo>
                  <a:pt x="201302" y="149391"/>
                  <a:pt x="197180" y="145583"/>
                  <a:pt x="192391" y="142783"/>
                </a:cubicBezTo>
                <a:cubicBezTo>
                  <a:pt x="214190" y="89685"/>
                  <a:pt x="245353" y="54075"/>
                  <a:pt x="279940" y="42379"/>
                </a:cubicBezTo>
                <a:lnTo>
                  <a:pt x="279940" y="42379"/>
                </a:lnTo>
                <a:close/>
                <a:moveTo>
                  <a:pt x="329673" y="42382"/>
                </a:moveTo>
                <a:cubicBezTo>
                  <a:pt x="364480" y="54179"/>
                  <a:pt x="395904" y="90374"/>
                  <a:pt x="417734" y="144165"/>
                </a:cubicBezTo>
                <a:cubicBezTo>
                  <a:pt x="413577" y="146819"/>
                  <a:pt x="409971" y="150251"/>
                  <a:pt x="407116" y="154273"/>
                </a:cubicBezTo>
                <a:cubicBezTo>
                  <a:pt x="385866" y="149790"/>
                  <a:pt x="364333" y="146766"/>
                  <a:pt x="342670" y="145220"/>
                </a:cubicBezTo>
                <a:cubicBezTo>
                  <a:pt x="342719" y="144432"/>
                  <a:pt x="342907" y="143683"/>
                  <a:pt x="342907" y="142883"/>
                </a:cubicBezTo>
                <a:cubicBezTo>
                  <a:pt x="342855" y="125557"/>
                  <a:pt x="331110" y="110453"/>
                  <a:pt x="314332" y="106135"/>
                </a:cubicBezTo>
                <a:lnTo>
                  <a:pt x="314332" y="55402"/>
                </a:lnTo>
                <a:cubicBezTo>
                  <a:pt x="320857" y="53069"/>
                  <a:pt x="326310" y="48441"/>
                  <a:pt x="329673" y="42382"/>
                </a:cubicBezTo>
                <a:close/>
                <a:moveTo>
                  <a:pt x="567304" y="279903"/>
                </a:moveTo>
                <a:cubicBezTo>
                  <a:pt x="561211" y="283262"/>
                  <a:pt x="556555" y="288731"/>
                  <a:pt x="554212" y="295283"/>
                </a:cubicBezTo>
                <a:lnTo>
                  <a:pt x="493033" y="295283"/>
                </a:lnTo>
                <a:cubicBezTo>
                  <a:pt x="489447" y="281405"/>
                  <a:pt x="478376" y="270714"/>
                  <a:pt x="464382" y="267616"/>
                </a:cubicBezTo>
                <a:cubicBezTo>
                  <a:pt x="462984" y="248052"/>
                  <a:pt x="460388" y="228592"/>
                  <a:pt x="456609" y="209346"/>
                </a:cubicBezTo>
                <a:cubicBezTo>
                  <a:pt x="462887" y="205837"/>
                  <a:pt x="468043" y="200624"/>
                  <a:pt x="471481" y="194307"/>
                </a:cubicBezTo>
                <a:cubicBezTo>
                  <a:pt x="522030" y="216001"/>
                  <a:pt x="555961" y="246326"/>
                  <a:pt x="567304" y="279903"/>
                </a:cubicBezTo>
                <a:close/>
                <a:moveTo>
                  <a:pt x="455775" y="404578"/>
                </a:moveTo>
                <a:cubicBezTo>
                  <a:pt x="460023" y="383932"/>
                  <a:pt x="462898" y="363027"/>
                  <a:pt x="464381" y="342000"/>
                </a:cubicBezTo>
                <a:cubicBezTo>
                  <a:pt x="478376" y="338901"/>
                  <a:pt x="489447" y="328210"/>
                  <a:pt x="493033" y="314333"/>
                </a:cubicBezTo>
                <a:lnTo>
                  <a:pt x="554212" y="314333"/>
                </a:lnTo>
                <a:cubicBezTo>
                  <a:pt x="556550" y="320870"/>
                  <a:pt x="561191" y="326331"/>
                  <a:pt x="567267" y="329692"/>
                </a:cubicBezTo>
                <a:cubicBezTo>
                  <a:pt x="555713" y="363689"/>
                  <a:pt x="520950" y="394470"/>
                  <a:pt x="469194" y="416207"/>
                </a:cubicBezTo>
                <a:cubicBezTo>
                  <a:pt x="465697" y="411330"/>
                  <a:pt x="461099" y="407346"/>
                  <a:pt x="455775" y="404578"/>
                </a:cubicBezTo>
                <a:lnTo>
                  <a:pt x="455775" y="404578"/>
                </a:lnTo>
                <a:close/>
                <a:moveTo>
                  <a:pt x="329675" y="567237"/>
                </a:moveTo>
                <a:cubicBezTo>
                  <a:pt x="326312" y="561176"/>
                  <a:pt x="320858" y="556546"/>
                  <a:pt x="314332" y="554213"/>
                </a:cubicBezTo>
                <a:lnTo>
                  <a:pt x="314332" y="503480"/>
                </a:lnTo>
                <a:cubicBezTo>
                  <a:pt x="331110" y="499162"/>
                  <a:pt x="342855" y="484058"/>
                  <a:pt x="342907" y="466733"/>
                </a:cubicBezTo>
                <a:cubicBezTo>
                  <a:pt x="342907" y="465894"/>
                  <a:pt x="342713" y="465109"/>
                  <a:pt x="342659" y="464285"/>
                </a:cubicBezTo>
                <a:cubicBezTo>
                  <a:pt x="363457" y="462788"/>
                  <a:pt x="384134" y="459934"/>
                  <a:pt x="404560" y="455742"/>
                </a:cubicBezTo>
                <a:cubicBezTo>
                  <a:pt x="407332" y="461090"/>
                  <a:pt x="411331" y="465706"/>
                  <a:pt x="416228" y="469214"/>
                </a:cubicBezTo>
                <a:cubicBezTo>
                  <a:pt x="394468" y="520931"/>
                  <a:pt x="363660" y="555707"/>
                  <a:pt x="329675" y="567236"/>
                </a:cubicBezTo>
                <a:lnTo>
                  <a:pt x="329675" y="567237"/>
                </a:lnTo>
                <a:close/>
                <a:moveTo>
                  <a:pt x="279942" y="567233"/>
                </a:moveTo>
                <a:cubicBezTo>
                  <a:pt x="246039" y="555725"/>
                  <a:pt x="215242" y="520996"/>
                  <a:pt x="193490" y="469406"/>
                </a:cubicBezTo>
                <a:cubicBezTo>
                  <a:pt x="198741" y="466012"/>
                  <a:pt x="203077" y="461379"/>
                  <a:pt x="206117" y="455916"/>
                </a:cubicBezTo>
                <a:cubicBezTo>
                  <a:pt x="226197" y="460000"/>
                  <a:pt x="246518" y="462791"/>
                  <a:pt x="266956" y="464273"/>
                </a:cubicBezTo>
                <a:cubicBezTo>
                  <a:pt x="266902" y="465102"/>
                  <a:pt x="266707" y="465891"/>
                  <a:pt x="266707" y="466733"/>
                </a:cubicBezTo>
                <a:cubicBezTo>
                  <a:pt x="266758" y="484057"/>
                  <a:pt x="278504" y="499162"/>
                  <a:pt x="295282" y="503480"/>
                </a:cubicBezTo>
                <a:lnTo>
                  <a:pt x="295282" y="554212"/>
                </a:lnTo>
                <a:cubicBezTo>
                  <a:pt x="288757" y="556545"/>
                  <a:pt x="283304" y="561173"/>
                  <a:pt x="279942" y="567232"/>
                </a:cubicBezTo>
                <a:lnTo>
                  <a:pt x="279942" y="567233"/>
                </a:lnTo>
                <a:close/>
                <a:moveTo>
                  <a:pt x="141244" y="416477"/>
                </a:moveTo>
                <a:cubicBezTo>
                  <a:pt x="89119" y="394719"/>
                  <a:pt x="54041" y="363786"/>
                  <a:pt x="42444" y="329639"/>
                </a:cubicBezTo>
                <a:cubicBezTo>
                  <a:pt x="48473" y="326273"/>
                  <a:pt x="53077" y="320835"/>
                  <a:pt x="55402" y="314333"/>
                </a:cubicBezTo>
                <a:lnTo>
                  <a:pt x="116581" y="314333"/>
                </a:lnTo>
                <a:cubicBezTo>
                  <a:pt x="120167" y="328212"/>
                  <a:pt x="131241" y="338904"/>
                  <a:pt x="145238" y="342001"/>
                </a:cubicBezTo>
                <a:cubicBezTo>
                  <a:pt x="146737" y="363042"/>
                  <a:pt x="149627" y="383960"/>
                  <a:pt x="153890" y="404620"/>
                </a:cubicBezTo>
                <a:cubicBezTo>
                  <a:pt x="148822" y="407551"/>
                  <a:pt x="144495" y="411608"/>
                  <a:pt x="141244" y="416477"/>
                </a:cubicBezTo>
                <a:close/>
                <a:moveTo>
                  <a:pt x="173048" y="213525"/>
                </a:moveTo>
                <a:cubicBezTo>
                  <a:pt x="194080" y="213502"/>
                  <a:pt x="211125" y="196457"/>
                  <a:pt x="211148" y="175425"/>
                </a:cubicBezTo>
                <a:cubicBezTo>
                  <a:pt x="211148" y="174283"/>
                  <a:pt x="210909" y="173208"/>
                  <a:pt x="210810" y="172092"/>
                </a:cubicBezTo>
                <a:cubicBezTo>
                  <a:pt x="231350" y="167943"/>
                  <a:pt x="252147" y="165197"/>
                  <a:pt x="273059" y="163872"/>
                </a:cubicBezTo>
                <a:cubicBezTo>
                  <a:pt x="278273" y="171682"/>
                  <a:pt x="286186" y="177293"/>
                  <a:pt x="295282" y="179630"/>
                </a:cubicBezTo>
                <a:lnTo>
                  <a:pt x="295282" y="248518"/>
                </a:lnTo>
                <a:cubicBezTo>
                  <a:pt x="271349" y="252602"/>
                  <a:pt x="252601" y="271349"/>
                  <a:pt x="248517" y="295283"/>
                </a:cubicBezTo>
                <a:lnTo>
                  <a:pt x="190075" y="295283"/>
                </a:lnTo>
                <a:cubicBezTo>
                  <a:pt x="186726" y="282470"/>
                  <a:pt x="176950" y="272324"/>
                  <a:pt x="164270" y="268501"/>
                </a:cubicBezTo>
                <a:cubicBezTo>
                  <a:pt x="165607" y="249996"/>
                  <a:pt x="168063" y="231589"/>
                  <a:pt x="171625" y="213381"/>
                </a:cubicBezTo>
                <a:cubicBezTo>
                  <a:pt x="172108" y="213399"/>
                  <a:pt x="172560" y="213525"/>
                  <a:pt x="173048" y="213525"/>
                </a:cubicBezTo>
                <a:close/>
                <a:moveTo>
                  <a:pt x="304807" y="123833"/>
                </a:moveTo>
                <a:cubicBezTo>
                  <a:pt x="315328" y="123833"/>
                  <a:pt x="323857" y="132361"/>
                  <a:pt x="323857" y="142883"/>
                </a:cubicBezTo>
                <a:cubicBezTo>
                  <a:pt x="323857" y="153404"/>
                  <a:pt x="315328" y="161933"/>
                  <a:pt x="304807" y="161933"/>
                </a:cubicBezTo>
                <a:cubicBezTo>
                  <a:pt x="294286" y="161933"/>
                  <a:pt x="285757" y="153404"/>
                  <a:pt x="285757" y="142883"/>
                </a:cubicBezTo>
                <a:cubicBezTo>
                  <a:pt x="285769" y="132367"/>
                  <a:pt x="294291" y="123845"/>
                  <a:pt x="304807" y="123833"/>
                </a:cubicBezTo>
                <a:close/>
                <a:moveTo>
                  <a:pt x="336553" y="163875"/>
                </a:moveTo>
                <a:cubicBezTo>
                  <a:pt x="358023" y="165213"/>
                  <a:pt x="379373" y="168053"/>
                  <a:pt x="400446" y="172373"/>
                </a:cubicBezTo>
                <a:cubicBezTo>
                  <a:pt x="400250" y="173647"/>
                  <a:pt x="400120" y="174932"/>
                  <a:pt x="400057" y="176220"/>
                </a:cubicBezTo>
                <a:cubicBezTo>
                  <a:pt x="400079" y="197253"/>
                  <a:pt x="417124" y="214298"/>
                  <a:pt x="438157" y="214320"/>
                </a:cubicBezTo>
                <a:lnTo>
                  <a:pt x="438173" y="214318"/>
                </a:lnTo>
                <a:cubicBezTo>
                  <a:pt x="441636" y="232221"/>
                  <a:pt x="444033" y="250312"/>
                  <a:pt x="445352" y="268499"/>
                </a:cubicBezTo>
                <a:cubicBezTo>
                  <a:pt x="432668" y="272320"/>
                  <a:pt x="422889" y="282467"/>
                  <a:pt x="419539" y="295283"/>
                </a:cubicBezTo>
                <a:lnTo>
                  <a:pt x="361096" y="295283"/>
                </a:lnTo>
                <a:cubicBezTo>
                  <a:pt x="357012" y="271350"/>
                  <a:pt x="338265" y="252602"/>
                  <a:pt x="314332" y="248518"/>
                </a:cubicBezTo>
                <a:lnTo>
                  <a:pt x="314332" y="179630"/>
                </a:lnTo>
                <a:cubicBezTo>
                  <a:pt x="323426" y="177294"/>
                  <a:pt x="331339" y="171684"/>
                  <a:pt x="336553" y="163875"/>
                </a:cubicBezTo>
                <a:close/>
                <a:moveTo>
                  <a:pt x="437231" y="400151"/>
                </a:moveTo>
                <a:cubicBezTo>
                  <a:pt x="416981" y="400656"/>
                  <a:pt x="400679" y="416942"/>
                  <a:pt x="400154" y="437191"/>
                </a:cubicBezTo>
                <a:cubicBezTo>
                  <a:pt x="379151" y="441473"/>
                  <a:pt x="357875" y="444285"/>
                  <a:pt x="336480" y="445608"/>
                </a:cubicBezTo>
                <a:cubicBezTo>
                  <a:pt x="331260" y="437864"/>
                  <a:pt x="323379" y="432305"/>
                  <a:pt x="314332" y="429985"/>
                </a:cubicBezTo>
                <a:lnTo>
                  <a:pt x="314332" y="361097"/>
                </a:lnTo>
                <a:cubicBezTo>
                  <a:pt x="338265" y="357013"/>
                  <a:pt x="357012" y="338266"/>
                  <a:pt x="361096" y="314333"/>
                </a:cubicBezTo>
                <a:lnTo>
                  <a:pt x="419539" y="314333"/>
                </a:lnTo>
                <a:cubicBezTo>
                  <a:pt x="422889" y="327148"/>
                  <a:pt x="432669" y="337296"/>
                  <a:pt x="445352" y="341117"/>
                </a:cubicBezTo>
                <a:cubicBezTo>
                  <a:pt x="443929" y="360950"/>
                  <a:pt x="441216" y="380670"/>
                  <a:pt x="437231" y="400151"/>
                </a:cubicBezTo>
                <a:close/>
                <a:moveTo>
                  <a:pt x="304807" y="485783"/>
                </a:moveTo>
                <a:cubicBezTo>
                  <a:pt x="294286" y="485783"/>
                  <a:pt x="285757" y="477254"/>
                  <a:pt x="285757" y="466733"/>
                </a:cubicBezTo>
                <a:cubicBezTo>
                  <a:pt x="285757" y="456212"/>
                  <a:pt x="294286" y="447683"/>
                  <a:pt x="304807" y="447683"/>
                </a:cubicBezTo>
                <a:cubicBezTo>
                  <a:pt x="315328" y="447683"/>
                  <a:pt x="323857" y="456212"/>
                  <a:pt x="323857" y="466733"/>
                </a:cubicBezTo>
                <a:cubicBezTo>
                  <a:pt x="323845" y="477249"/>
                  <a:pt x="315323" y="485771"/>
                  <a:pt x="304807" y="485783"/>
                </a:cubicBezTo>
                <a:close/>
                <a:moveTo>
                  <a:pt x="273119" y="445635"/>
                </a:moveTo>
                <a:cubicBezTo>
                  <a:pt x="252297" y="444323"/>
                  <a:pt x="231588" y="441601"/>
                  <a:pt x="211135" y="437488"/>
                </a:cubicBezTo>
                <a:lnTo>
                  <a:pt x="211147" y="437362"/>
                </a:lnTo>
                <a:cubicBezTo>
                  <a:pt x="211125" y="416329"/>
                  <a:pt x="194080" y="399284"/>
                  <a:pt x="173047" y="399262"/>
                </a:cubicBezTo>
                <a:cubicBezTo>
                  <a:pt x="172775" y="399262"/>
                  <a:pt x="172524" y="399336"/>
                  <a:pt x="172253" y="399342"/>
                </a:cubicBezTo>
                <a:cubicBezTo>
                  <a:pt x="168352" y="380123"/>
                  <a:pt x="165684" y="360675"/>
                  <a:pt x="164264" y="341116"/>
                </a:cubicBezTo>
                <a:cubicBezTo>
                  <a:pt x="176946" y="337294"/>
                  <a:pt x="186725" y="327147"/>
                  <a:pt x="190075" y="314333"/>
                </a:cubicBezTo>
                <a:lnTo>
                  <a:pt x="248517" y="314333"/>
                </a:lnTo>
                <a:cubicBezTo>
                  <a:pt x="252601" y="338266"/>
                  <a:pt x="271349" y="357013"/>
                  <a:pt x="295282" y="361097"/>
                </a:cubicBezTo>
                <a:lnTo>
                  <a:pt x="295282" y="429985"/>
                </a:lnTo>
                <a:cubicBezTo>
                  <a:pt x="286225" y="432308"/>
                  <a:pt x="278338" y="437878"/>
                  <a:pt x="273119" y="445635"/>
                </a:cubicBezTo>
                <a:close/>
                <a:moveTo>
                  <a:pt x="304807" y="266708"/>
                </a:moveTo>
                <a:cubicBezTo>
                  <a:pt x="325849" y="266708"/>
                  <a:pt x="342907" y="283765"/>
                  <a:pt x="342907" y="304808"/>
                </a:cubicBezTo>
                <a:cubicBezTo>
                  <a:pt x="342907" y="325850"/>
                  <a:pt x="325849" y="342908"/>
                  <a:pt x="304807" y="342908"/>
                </a:cubicBezTo>
                <a:cubicBezTo>
                  <a:pt x="283765" y="342908"/>
                  <a:pt x="266707" y="325850"/>
                  <a:pt x="266707" y="304808"/>
                </a:cubicBezTo>
                <a:cubicBezTo>
                  <a:pt x="266729" y="283775"/>
                  <a:pt x="283774" y="266730"/>
                  <a:pt x="304807" y="266708"/>
                </a:cubicBezTo>
                <a:close/>
                <a:moveTo>
                  <a:pt x="456286" y="323858"/>
                </a:moveTo>
                <a:cubicBezTo>
                  <a:pt x="445765" y="323858"/>
                  <a:pt x="437236" y="315329"/>
                  <a:pt x="437236" y="304808"/>
                </a:cubicBezTo>
                <a:cubicBezTo>
                  <a:pt x="437236" y="294286"/>
                  <a:pt x="445765" y="285758"/>
                  <a:pt x="456286" y="285758"/>
                </a:cubicBezTo>
                <a:cubicBezTo>
                  <a:pt x="466807" y="285758"/>
                  <a:pt x="475336" y="294286"/>
                  <a:pt x="475336" y="304808"/>
                </a:cubicBezTo>
                <a:cubicBezTo>
                  <a:pt x="475324" y="315324"/>
                  <a:pt x="466802" y="323846"/>
                  <a:pt x="456286" y="323858"/>
                </a:cubicBezTo>
                <a:close/>
                <a:moveTo>
                  <a:pt x="153328" y="285758"/>
                </a:moveTo>
                <a:cubicBezTo>
                  <a:pt x="163849" y="285758"/>
                  <a:pt x="172378" y="294286"/>
                  <a:pt x="172378" y="304808"/>
                </a:cubicBezTo>
                <a:cubicBezTo>
                  <a:pt x="172378" y="315329"/>
                  <a:pt x="163849" y="323858"/>
                  <a:pt x="153328" y="323858"/>
                </a:cubicBezTo>
                <a:cubicBezTo>
                  <a:pt x="142807" y="323858"/>
                  <a:pt x="134278" y="315329"/>
                  <a:pt x="134278" y="304808"/>
                </a:cubicBezTo>
                <a:cubicBezTo>
                  <a:pt x="134290" y="294292"/>
                  <a:pt x="142812" y="285770"/>
                  <a:pt x="153328" y="285758"/>
                </a:cubicBezTo>
                <a:close/>
                <a:moveTo>
                  <a:pt x="173048" y="418312"/>
                </a:moveTo>
                <a:cubicBezTo>
                  <a:pt x="183569" y="418312"/>
                  <a:pt x="192098" y="426841"/>
                  <a:pt x="192098" y="437362"/>
                </a:cubicBezTo>
                <a:cubicBezTo>
                  <a:pt x="192098" y="447883"/>
                  <a:pt x="183569" y="456412"/>
                  <a:pt x="173048" y="456412"/>
                </a:cubicBezTo>
                <a:cubicBezTo>
                  <a:pt x="162526" y="456412"/>
                  <a:pt x="153998" y="447883"/>
                  <a:pt x="153998" y="437362"/>
                </a:cubicBezTo>
                <a:cubicBezTo>
                  <a:pt x="154010" y="426846"/>
                  <a:pt x="162531" y="418324"/>
                  <a:pt x="173048" y="418312"/>
                </a:cubicBezTo>
                <a:close/>
                <a:moveTo>
                  <a:pt x="438157" y="457208"/>
                </a:moveTo>
                <a:cubicBezTo>
                  <a:pt x="427636" y="457208"/>
                  <a:pt x="419107" y="448679"/>
                  <a:pt x="419107" y="438158"/>
                </a:cubicBezTo>
                <a:cubicBezTo>
                  <a:pt x="419107" y="427637"/>
                  <a:pt x="427636" y="419108"/>
                  <a:pt x="438157" y="419108"/>
                </a:cubicBezTo>
                <a:cubicBezTo>
                  <a:pt x="448678" y="419108"/>
                  <a:pt x="457207" y="427637"/>
                  <a:pt x="457207" y="438158"/>
                </a:cubicBezTo>
                <a:cubicBezTo>
                  <a:pt x="457195" y="448674"/>
                  <a:pt x="448673" y="457196"/>
                  <a:pt x="438157" y="457208"/>
                </a:cubicBezTo>
                <a:close/>
                <a:moveTo>
                  <a:pt x="438157" y="195270"/>
                </a:moveTo>
                <a:cubicBezTo>
                  <a:pt x="427636" y="195270"/>
                  <a:pt x="419107" y="186741"/>
                  <a:pt x="419107" y="176220"/>
                </a:cubicBezTo>
                <a:cubicBezTo>
                  <a:pt x="419107" y="165699"/>
                  <a:pt x="427636" y="157170"/>
                  <a:pt x="438157" y="157170"/>
                </a:cubicBezTo>
                <a:cubicBezTo>
                  <a:pt x="448678" y="157170"/>
                  <a:pt x="457207" y="165699"/>
                  <a:pt x="457207" y="176220"/>
                </a:cubicBezTo>
                <a:cubicBezTo>
                  <a:pt x="457195" y="186736"/>
                  <a:pt x="448673" y="195258"/>
                  <a:pt x="438157" y="195270"/>
                </a:cubicBezTo>
                <a:close/>
                <a:moveTo>
                  <a:pt x="173048" y="156375"/>
                </a:moveTo>
                <a:cubicBezTo>
                  <a:pt x="183569" y="156375"/>
                  <a:pt x="192098" y="164904"/>
                  <a:pt x="192098" y="175425"/>
                </a:cubicBezTo>
                <a:cubicBezTo>
                  <a:pt x="192098" y="185946"/>
                  <a:pt x="183569" y="194475"/>
                  <a:pt x="173048" y="194475"/>
                </a:cubicBezTo>
                <a:cubicBezTo>
                  <a:pt x="162526" y="194475"/>
                  <a:pt x="153998" y="185946"/>
                  <a:pt x="153998" y="175425"/>
                </a:cubicBezTo>
                <a:cubicBezTo>
                  <a:pt x="154010" y="164909"/>
                  <a:pt x="162531" y="156387"/>
                  <a:pt x="173048" y="156375"/>
                </a:cubicBezTo>
                <a:close/>
                <a:moveTo>
                  <a:pt x="47502" y="375133"/>
                </a:moveTo>
                <a:cubicBezTo>
                  <a:pt x="71714" y="401511"/>
                  <a:pt x="101755" y="421867"/>
                  <a:pt x="135229" y="434576"/>
                </a:cubicBezTo>
                <a:cubicBezTo>
                  <a:pt x="135160" y="435513"/>
                  <a:pt x="134947" y="436409"/>
                  <a:pt x="134947" y="437363"/>
                </a:cubicBezTo>
                <a:cubicBezTo>
                  <a:pt x="134970" y="458395"/>
                  <a:pt x="152015" y="475440"/>
                  <a:pt x="173047" y="475463"/>
                </a:cubicBezTo>
                <a:cubicBezTo>
                  <a:pt x="173824" y="475463"/>
                  <a:pt x="174549" y="475279"/>
                  <a:pt x="175314" y="475234"/>
                </a:cubicBezTo>
                <a:cubicBezTo>
                  <a:pt x="188008" y="508360"/>
                  <a:pt x="208215" y="538088"/>
                  <a:pt x="234347" y="562079"/>
                </a:cubicBezTo>
                <a:cubicBezTo>
                  <a:pt x="143345" y="537264"/>
                  <a:pt x="72268" y="466148"/>
                  <a:pt x="47502" y="375133"/>
                </a:cubicBezTo>
                <a:close/>
                <a:moveTo>
                  <a:pt x="304807" y="590558"/>
                </a:moveTo>
                <a:cubicBezTo>
                  <a:pt x="299546" y="590558"/>
                  <a:pt x="295282" y="586293"/>
                  <a:pt x="295282" y="581033"/>
                </a:cubicBezTo>
                <a:cubicBezTo>
                  <a:pt x="295282" y="575772"/>
                  <a:pt x="299546" y="571508"/>
                  <a:pt x="304807" y="571508"/>
                </a:cubicBezTo>
                <a:cubicBezTo>
                  <a:pt x="310067" y="571508"/>
                  <a:pt x="314332" y="575772"/>
                  <a:pt x="314332" y="581033"/>
                </a:cubicBezTo>
                <a:cubicBezTo>
                  <a:pt x="314327" y="586291"/>
                  <a:pt x="310065" y="590552"/>
                  <a:pt x="304807" y="590558"/>
                </a:cubicBezTo>
                <a:close/>
                <a:moveTo>
                  <a:pt x="375315" y="562056"/>
                </a:moveTo>
                <a:cubicBezTo>
                  <a:pt x="401278" y="538227"/>
                  <a:pt x="421386" y="508722"/>
                  <a:pt x="434071" y="475844"/>
                </a:cubicBezTo>
                <a:cubicBezTo>
                  <a:pt x="435424" y="476057"/>
                  <a:pt x="436788" y="476195"/>
                  <a:pt x="438157" y="476258"/>
                </a:cubicBezTo>
                <a:cubicBezTo>
                  <a:pt x="459190" y="476235"/>
                  <a:pt x="476234" y="459190"/>
                  <a:pt x="476257" y="438158"/>
                </a:cubicBezTo>
                <a:cubicBezTo>
                  <a:pt x="476194" y="436779"/>
                  <a:pt x="476055" y="435406"/>
                  <a:pt x="475841" y="434043"/>
                </a:cubicBezTo>
                <a:cubicBezTo>
                  <a:pt x="508710" y="421378"/>
                  <a:pt x="538211" y="401296"/>
                  <a:pt x="562045" y="375359"/>
                </a:cubicBezTo>
                <a:cubicBezTo>
                  <a:pt x="537216" y="466245"/>
                  <a:pt x="466205" y="537243"/>
                  <a:pt x="375315" y="562056"/>
                </a:cubicBezTo>
                <a:close/>
                <a:moveTo>
                  <a:pt x="581032" y="314333"/>
                </a:moveTo>
                <a:cubicBezTo>
                  <a:pt x="575771" y="314333"/>
                  <a:pt x="571507" y="310068"/>
                  <a:pt x="571507" y="304808"/>
                </a:cubicBezTo>
                <a:cubicBezTo>
                  <a:pt x="571507" y="299547"/>
                  <a:pt x="575771" y="295283"/>
                  <a:pt x="581032" y="295283"/>
                </a:cubicBezTo>
                <a:cubicBezTo>
                  <a:pt x="586292" y="295283"/>
                  <a:pt x="590557" y="299547"/>
                  <a:pt x="590557" y="304808"/>
                </a:cubicBezTo>
                <a:cubicBezTo>
                  <a:pt x="590552" y="310066"/>
                  <a:pt x="586290" y="314327"/>
                  <a:pt x="581032" y="314333"/>
                </a:cubicBezTo>
                <a:close/>
                <a:moveTo>
                  <a:pt x="561949" y="233975"/>
                </a:moveTo>
                <a:cubicBezTo>
                  <a:pt x="538219" y="208192"/>
                  <a:pt x="508877" y="188212"/>
                  <a:pt x="476192" y="175579"/>
                </a:cubicBezTo>
                <a:cubicBezTo>
                  <a:pt x="475840" y="154814"/>
                  <a:pt x="458925" y="138155"/>
                  <a:pt x="438157" y="138120"/>
                </a:cubicBezTo>
                <a:cubicBezTo>
                  <a:pt x="437387" y="138120"/>
                  <a:pt x="436668" y="138302"/>
                  <a:pt x="435909" y="138347"/>
                </a:cubicBezTo>
                <a:cubicBezTo>
                  <a:pt x="423219" y="103749"/>
                  <a:pt x="402490" y="72661"/>
                  <a:pt x="375431" y="47643"/>
                </a:cubicBezTo>
                <a:cubicBezTo>
                  <a:pt x="466021" y="72674"/>
                  <a:pt x="536828" y="143410"/>
                  <a:pt x="561949" y="233975"/>
                </a:cubicBezTo>
                <a:close/>
                <a:moveTo>
                  <a:pt x="304807" y="19058"/>
                </a:moveTo>
                <a:cubicBezTo>
                  <a:pt x="310067" y="19058"/>
                  <a:pt x="314332" y="23322"/>
                  <a:pt x="314332" y="28583"/>
                </a:cubicBezTo>
                <a:cubicBezTo>
                  <a:pt x="314332" y="33843"/>
                  <a:pt x="310067" y="38108"/>
                  <a:pt x="304807" y="38108"/>
                </a:cubicBezTo>
                <a:cubicBezTo>
                  <a:pt x="299546" y="38108"/>
                  <a:pt x="295282" y="33843"/>
                  <a:pt x="295282" y="28583"/>
                </a:cubicBezTo>
                <a:cubicBezTo>
                  <a:pt x="295287" y="23324"/>
                  <a:pt x="299548" y="19063"/>
                  <a:pt x="304807" y="19058"/>
                </a:cubicBezTo>
                <a:close/>
                <a:moveTo>
                  <a:pt x="234259" y="47524"/>
                </a:moveTo>
                <a:cubicBezTo>
                  <a:pt x="207370" y="72316"/>
                  <a:pt x="186736" y="103124"/>
                  <a:pt x="174048" y="137426"/>
                </a:cubicBezTo>
                <a:cubicBezTo>
                  <a:pt x="173707" y="137416"/>
                  <a:pt x="173390" y="137325"/>
                  <a:pt x="173048" y="137325"/>
                </a:cubicBezTo>
                <a:cubicBezTo>
                  <a:pt x="152177" y="137355"/>
                  <a:pt x="135211" y="154164"/>
                  <a:pt x="134987" y="175034"/>
                </a:cubicBezTo>
                <a:cubicBezTo>
                  <a:pt x="101592" y="187751"/>
                  <a:pt x="71627" y="208088"/>
                  <a:pt x="47476" y="234425"/>
                </a:cubicBezTo>
                <a:cubicBezTo>
                  <a:pt x="72210" y="143422"/>
                  <a:pt x="143273" y="72316"/>
                  <a:pt x="234259" y="47524"/>
                </a:cubicBezTo>
                <a:close/>
                <a:moveTo>
                  <a:pt x="28582" y="295283"/>
                </a:moveTo>
                <a:cubicBezTo>
                  <a:pt x="33842" y="295283"/>
                  <a:pt x="38107" y="299547"/>
                  <a:pt x="38107" y="304808"/>
                </a:cubicBezTo>
                <a:cubicBezTo>
                  <a:pt x="38107" y="310068"/>
                  <a:pt x="33842" y="314333"/>
                  <a:pt x="28582" y="314333"/>
                </a:cubicBezTo>
                <a:cubicBezTo>
                  <a:pt x="23321" y="314333"/>
                  <a:pt x="19057" y="310068"/>
                  <a:pt x="19057" y="304808"/>
                </a:cubicBezTo>
                <a:cubicBezTo>
                  <a:pt x="19062" y="299549"/>
                  <a:pt x="23323" y="295288"/>
                  <a:pt x="28582" y="295283"/>
                </a:cubicBezTo>
                <a:close/>
              </a:path>
            </a:pathLst>
          </a:custGeom>
          <a:solidFill>
            <a:srgbClr val="1F74AD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0" grpId="1"/>
      <p:bldP spid="21" grpId="1"/>
      <p:bldP spid="18" grpId="0"/>
      <p:bldP spid="19" grpId="0"/>
      <p:bldP spid="18" grpId="1"/>
      <p:bldP spid="19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378960" y="268605"/>
            <a:ext cx="343408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accent1"/>
                </a:solidFill>
              </a:rPr>
              <a:t>XHR</a:t>
            </a:r>
            <a:endParaRPr lang="en-US" altLang="zh-CN" sz="32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6570" y="937895"/>
            <a:ext cx="9118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适配器只是为了我们更方便在不同环境</a:t>
            </a:r>
            <a:r>
              <a:rPr lang="en-US" altLang="zh-CN"/>
              <a:t>,</a:t>
            </a:r>
            <a:r>
              <a:rPr lang="zh-CN" altLang="en-US"/>
              <a:t>不同平台发请求</a:t>
            </a:r>
            <a:r>
              <a:rPr lang="en-US" altLang="zh-CN"/>
              <a:t>,</a:t>
            </a:r>
            <a:r>
              <a:rPr lang="zh-CN" altLang="en-US"/>
              <a:t>真正发请求的还是</a:t>
            </a:r>
            <a:r>
              <a:rPr lang="en-US" altLang="zh-CN"/>
              <a:t>XHR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0350"/>
            <a:ext cx="9159240" cy="49047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20" y="1818640"/>
            <a:ext cx="9098280" cy="43281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3809884" y="2614493"/>
            <a:ext cx="4572232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PART 04</a:t>
            </a:r>
            <a:endParaRPr lang="en-US" altLang="zh-CN" sz="5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工具库简析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378960" y="268605"/>
            <a:ext cx="3434080" cy="5835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ctr"/>
            <a:r>
              <a:rPr lang="zh-CN" altLang="en-US" sz="3200" b="1" dirty="0">
                <a:solidFill>
                  <a:schemeClr val="accent1"/>
                </a:solidFill>
              </a:rPr>
              <a:t>工具库</a:t>
            </a:r>
            <a:r>
              <a:rPr lang="en-US" altLang="zh-CN" sz="3200" b="1" dirty="0">
                <a:solidFill>
                  <a:schemeClr val="accent1"/>
                </a:solidFill>
              </a:rPr>
              <a:t>-bind</a:t>
            </a:r>
            <a:endParaRPr lang="en-US" altLang="zh-CN" sz="3200" b="1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231900"/>
            <a:ext cx="5585460" cy="2933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24015" y="1323340"/>
            <a:ext cx="50615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传递两个参数函数和thisArg指向。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把参数arguments生成数组，最后调用返回参数结构。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作用是将函数</a:t>
            </a:r>
            <a:r>
              <a:rPr lang="en-US" altLang="zh-CN"/>
              <a:t>fn</a:t>
            </a:r>
            <a:r>
              <a:rPr lang="zh-CN" altLang="en-US"/>
              <a:t>的上下文绑定为</a:t>
            </a:r>
            <a:r>
              <a:rPr lang="en-US" altLang="zh-CN"/>
              <a:t>thisArg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类似于 </a:t>
            </a:r>
            <a:r>
              <a:rPr lang="en-US" altLang="zh-CN"/>
              <a:t>fn.bind(thisArg)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3544570"/>
            <a:ext cx="4262120" cy="27400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378960" y="268605"/>
            <a:ext cx="4305300" cy="502920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/>
          <a:p>
            <a:pPr algn="ctr"/>
            <a:r>
              <a:rPr lang="zh-CN" altLang="en-US" sz="3200" b="1" dirty="0">
                <a:solidFill>
                  <a:schemeClr val="accent1"/>
                </a:solidFill>
              </a:rPr>
              <a:t>工具库</a:t>
            </a:r>
            <a:r>
              <a:rPr lang="en-US" altLang="zh-CN" sz="3200" b="1" dirty="0">
                <a:solidFill>
                  <a:schemeClr val="accent1"/>
                </a:solidFill>
              </a:rPr>
              <a:t>-combineURLs</a:t>
            </a:r>
            <a:endParaRPr lang="en-US" altLang="zh-CN" sz="3200" b="1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223645"/>
            <a:ext cx="5928360" cy="2217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9895" y="3724275"/>
            <a:ext cx="9007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/\/+s/ </a:t>
            </a:r>
            <a:r>
              <a:rPr lang="zh-CN" altLang="en-US"/>
              <a:t>匹配</a:t>
            </a:r>
            <a:r>
              <a:rPr lang="en-US" altLang="zh-CN"/>
              <a:t>/</a:t>
            </a:r>
            <a:r>
              <a:rPr lang="zh-CN" altLang="en-US"/>
              <a:t>字符结尾一个或者多个</a:t>
            </a:r>
            <a:endParaRPr lang="zh-CN" altLang="en-US"/>
          </a:p>
          <a:p>
            <a:r>
              <a:rPr lang="en-US" altLang="zh-CN"/>
              <a:t>/^\/+/ </a:t>
            </a:r>
            <a:r>
              <a:rPr lang="zh-CN" altLang="en-US"/>
              <a:t>匹配</a:t>
            </a:r>
            <a:r>
              <a:rPr lang="en-US" altLang="zh-CN"/>
              <a:t>/</a:t>
            </a:r>
            <a:r>
              <a:rPr lang="zh-CN" altLang="en-US"/>
              <a:t>字符开头一个或者多个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这样处理就可以实现</a:t>
            </a:r>
            <a:r>
              <a:rPr lang="en-US" altLang="zh-CN"/>
              <a:t>,</a:t>
            </a:r>
            <a:endParaRPr lang="en-US" altLang="zh-CN"/>
          </a:p>
          <a:p>
            <a:r>
              <a:rPr lang="zh-CN" altLang="en-US"/>
              <a:t>无论我们的</a:t>
            </a:r>
            <a:r>
              <a:rPr lang="en-US" altLang="zh-CN"/>
              <a:t>baseURL</a:t>
            </a:r>
            <a:r>
              <a:rPr lang="zh-CN" altLang="en-US"/>
              <a:t>结尾有没有</a:t>
            </a:r>
            <a:r>
              <a:rPr lang="en-US" altLang="zh-CN"/>
              <a:t>/</a:t>
            </a:r>
            <a:endParaRPr lang="en-US" altLang="zh-CN"/>
          </a:p>
          <a:p>
            <a:r>
              <a:rPr lang="zh-CN" altLang="en-US"/>
              <a:t>无论我的的请求里面开头有没有</a:t>
            </a:r>
            <a:r>
              <a:rPr lang="en-US" altLang="zh-CN"/>
              <a:t>/</a:t>
            </a:r>
            <a:endParaRPr lang="en-US" altLang="zh-CN"/>
          </a:p>
          <a:p>
            <a:r>
              <a:rPr lang="zh-CN" altLang="en-US"/>
              <a:t>都不会影响请求的</a:t>
            </a:r>
            <a:r>
              <a:rPr lang="en-US" altLang="zh-CN"/>
              <a:t>url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943350" y="323215"/>
            <a:ext cx="4305300" cy="502920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/>
          <a:p>
            <a:pPr algn="ctr"/>
            <a:r>
              <a:rPr lang="zh-CN" altLang="en-US" sz="3200" b="1" dirty="0">
                <a:solidFill>
                  <a:schemeClr val="accent1"/>
                </a:solidFill>
              </a:rPr>
              <a:t>工具库</a:t>
            </a:r>
            <a:r>
              <a:rPr lang="en-US" altLang="zh-CN" sz="3200" b="1" dirty="0">
                <a:solidFill>
                  <a:schemeClr val="accent1"/>
                </a:solidFill>
              </a:rPr>
              <a:t>-spread</a:t>
            </a:r>
            <a:endParaRPr lang="en-US" altLang="zh-CN" sz="3200" b="1" dirty="0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1578610"/>
            <a:ext cx="4008755" cy="15519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9445" y="919480"/>
            <a:ext cx="3306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假如你有这样的需求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275" y="1578610"/>
            <a:ext cx="4861560" cy="18180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3595" y="279400"/>
            <a:ext cx="2924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accent1"/>
                </a:solidFill>
                <a:sym typeface="+mn-ea"/>
              </a:rPr>
              <a:t>工具库</a:t>
            </a:r>
            <a:r>
              <a:rPr lang="en-US" altLang="zh-CN" sz="3200" b="1" dirty="0">
                <a:solidFill>
                  <a:schemeClr val="accent1"/>
                </a:solidFill>
                <a:sym typeface="+mn-ea"/>
              </a:rPr>
              <a:t>-spread</a:t>
            </a:r>
            <a:endParaRPr lang="en-US" altLang="zh-CN" sz="3200" b="1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4055" y="1247140"/>
            <a:ext cx="326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6895" y="927735"/>
            <a:ext cx="4189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其实就是遍历参数 b 对象，复制到 a 对象上，如果是函数就是则用 bind 调用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1803400"/>
            <a:ext cx="5165090" cy="38696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30415" y="862965"/>
            <a:ext cx="4219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遍历数组和对象。设计模式称之为迭代器模式</a:t>
            </a:r>
            <a:r>
              <a:rPr lang="en-US" altLang="zh-CN"/>
              <a:t>,</a:t>
            </a:r>
            <a:r>
              <a:rPr lang="zh-CN" altLang="en-US"/>
              <a:t>这里也可以使用Iterator实现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490" y="1731645"/>
            <a:ext cx="5748020" cy="50552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3809884" y="2614493"/>
            <a:ext cx="4572232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PART 05</a:t>
            </a:r>
            <a:endParaRPr lang="en-US" altLang="zh-CN" sz="5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遗留问题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63365" y="992505"/>
            <a:ext cx="34163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如何取消请求CancelToken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数据转换器transformData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安全</a:t>
            </a:r>
            <a:r>
              <a:rPr lang="en-US" altLang="zh-CN"/>
              <a:t>crsf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941606" y="1965973"/>
            <a:ext cx="228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</a:rPr>
              <a:t>20XX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单击此处添加文本具体内容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extBox 5"/>
          <p:cNvSpPr txBox="1"/>
          <p:nvPr>
            <p:custDataLst>
              <p:tags r:id="rId1"/>
            </p:custDataLst>
          </p:nvPr>
        </p:nvSpPr>
        <p:spPr>
          <a:xfrm>
            <a:off x="457200" y="220931"/>
            <a:ext cx="11277600" cy="523220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 b="1" spc="3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Axios</a:t>
            </a:r>
            <a:r>
              <a:rPr lang="zh-CN" altLang="en-US" sz="2400" b="1" spc="3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与</a:t>
            </a:r>
            <a:r>
              <a:rPr lang="en-US" altLang="zh-CN" sz="2400" b="1" spc="3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Fetch</a:t>
            </a:r>
            <a:endParaRPr lang="en-US" altLang="zh-CN" sz="2400" b="1" spc="3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910" y="2209165"/>
            <a:ext cx="6827520" cy="2247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" y="2209165"/>
            <a:ext cx="4267200" cy="29870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7215" y="1105535"/>
            <a:ext cx="2232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146165" y="1105535"/>
            <a:ext cx="196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Fetch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4955894" y="775503"/>
            <a:ext cx="2280212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955894" y="1618075"/>
            <a:ext cx="2280212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CONTENTS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2221230" y="2538095"/>
            <a:ext cx="469900" cy="4000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2691130" y="2538095"/>
            <a:ext cx="2390140" cy="40005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20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axios</a:t>
            </a:r>
            <a:r>
              <a:rPr lang="zh-CN" altLang="en-US" sz="20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流程</a:t>
            </a:r>
            <a:endParaRPr lang="zh-CN" altLang="en-US" sz="20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6854190" y="2538095"/>
            <a:ext cx="469900" cy="4000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7324090" y="2538095"/>
            <a:ext cx="2390140" cy="40005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0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任务编排</a:t>
            </a:r>
            <a:endParaRPr lang="zh-CN" altLang="en-US" sz="20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2221230" y="4227040"/>
            <a:ext cx="469900" cy="4000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2691130" y="4227040"/>
            <a:ext cx="2390140" cy="40005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0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适配器</a:t>
            </a:r>
            <a:endParaRPr lang="zh-CN" altLang="en-US" sz="20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9"/>
            </p:custDataLst>
          </p:nvPr>
        </p:nvSpPr>
        <p:spPr>
          <a:xfrm>
            <a:off x="6854190" y="4227040"/>
            <a:ext cx="469900" cy="4000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0"/>
            </p:custDataLst>
          </p:nvPr>
        </p:nvSpPr>
        <p:spPr>
          <a:xfrm>
            <a:off x="7324090" y="4227040"/>
            <a:ext cx="2390140" cy="40005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0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工具库库简析</a:t>
            </a:r>
            <a:endParaRPr lang="zh-CN" altLang="en-US" sz="20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3809884" y="2614493"/>
            <a:ext cx="4572232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PART 01</a:t>
            </a:r>
            <a:endParaRPr lang="en-US" altLang="zh-CN" sz="5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axios</a:t>
            </a:r>
            <a:r>
              <a:rPr lang="zh-CN" altLang="en-US" dirty="0"/>
              <a:t>的流程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378960" y="421005"/>
            <a:ext cx="3434080" cy="5835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ctr"/>
            <a:r>
              <a:rPr lang="en-US" altLang="zh-CN" sz="3200" b="1" dirty="0">
                <a:solidFill>
                  <a:schemeClr val="accent1"/>
                </a:solidFill>
              </a:rPr>
              <a:t>AXIOS</a:t>
            </a:r>
            <a:r>
              <a:rPr lang="zh-CN" altLang="en-US" sz="3200" b="1" dirty="0">
                <a:solidFill>
                  <a:schemeClr val="accent1"/>
                </a:solidFill>
              </a:rPr>
              <a:t>代码结构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05460" y="1177925"/>
            <a:ext cx="7877810" cy="53651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897630" y="329565"/>
            <a:ext cx="4397375" cy="5835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ctr"/>
            <a:r>
              <a:rPr lang="en-US" altLang="zh-CN" sz="3200" b="1" dirty="0">
                <a:solidFill>
                  <a:schemeClr val="accent1"/>
                </a:solidFill>
              </a:rPr>
              <a:t>AXIOS</a:t>
            </a:r>
            <a:r>
              <a:rPr lang="zh-CN" altLang="en-US" sz="3200" b="1" dirty="0">
                <a:solidFill>
                  <a:schemeClr val="accent1"/>
                </a:solidFill>
              </a:rPr>
              <a:t>的多种使用方式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1047750"/>
            <a:ext cx="8030845" cy="5562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3210" y="205740"/>
            <a:ext cx="8602980" cy="6210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1"/>
</p:tagLst>
</file>

<file path=ppt/tags/tag11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1"/>
</p:tagLst>
</file>

<file path=ppt/tags/tag12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1"/>
</p:tagLst>
</file>

<file path=ppt/tags/tag13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1"/>
</p:tagLst>
</file>

<file path=ppt/tags/tag152.xml><?xml version="1.0" encoding="utf-8"?>
<p:tagLst xmlns:p="http://schemas.openxmlformats.org/presentationml/2006/main">
  <p:tag name="KSO_WM_SLIDE_BACKGROUND_TYPE" val="belt"/>
</p:tagLst>
</file>

<file path=ppt/tags/tag15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6.xml><?xml version="1.0" encoding="utf-8"?>
<p:tagLst xmlns:p="http://schemas.openxmlformats.org/presentationml/2006/main">
  <p:tag name="KSO_WM_SLIDE_BACKGROUND_TYPE" val="belt"/>
</p:tagLst>
</file>

<file path=ppt/tags/tag15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5243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5243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5243"/>
  <p:tag name="KSO_WM_TEMPLATE_MASTER_THUMB_INDEX" val="12"/>
  <p:tag name="KSO_WM_SPECIAL_SOURCE" val="bdnull"/>
  <p:tag name="KSO_WM_TEMPLATE_THUMBS_INDEX" val="1、4、7、13、17、19、20、21、22、23、24、25、26"/>
</p:tagLst>
</file>

<file path=ppt/tags/tag171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243_7*e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PRESET_TEXT" val="PART 01"/>
  <p:tag name="KSO_WM_UNIT_NOCLEAR" val="0"/>
  <p:tag name="KSO_WM_UNIT_VALUE" val="7"/>
  <p:tag name="KSO_WM_UNIT_TYPE" val="e"/>
  <p:tag name="KSO_WM_UNIT_INDEX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7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文本具体内容"/>
  <p:tag name="KSO_WM_UNIT_NOCLEAR" val="0"/>
  <p:tag name="KSO_WM_UNIT_VALUE" val="16"/>
  <p:tag name="KSO_WM_UNIT_TYPE" val="a"/>
  <p:tag name="KSO_WM_UNIT_INDEX" val="1"/>
</p:tagLst>
</file>

<file path=ppt/tags/tag173.xml><?xml version="1.0" encoding="utf-8"?>
<p:tagLst xmlns:p="http://schemas.openxmlformats.org/presentationml/2006/main">
  <p:tag name="KSO_WM_SLIDE_ID" val="custom2020524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243"/>
  <p:tag name="KSO_WM_SLIDE_TYPE" val="sectionTitle"/>
  <p:tag name="KSO_WM_SLIDE_SUBTYPE" val="pureTxt"/>
  <p:tag name="KSO_WM_SLIDE_LAYOUT" val="a_e"/>
  <p:tag name="KSO_WM_SLIDE_LAYOUT_CNT" val="1_1"/>
  <p:tag name="KSO_WM_SPECIAL_SOURCE" val="bdnull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2"/>
  <p:tag name="KSO_WM_UNIT_ID" val="diagram20201434_1*r_i*1_2"/>
  <p:tag name="KSO_WM_TEMPLATE_CATEGORY" val="diagram"/>
  <p:tag name="KSO_WM_TEMPLATE_INDEX" val="20201434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3"/>
  <p:tag name="KSO_WM_UNIT_ID" val="diagram20201434_1*r_i*1_3"/>
  <p:tag name="KSO_WM_TEMPLATE_CATEGORY" val="diagram"/>
  <p:tag name="KSO_WM_TEMPLATE_INDEX" val="20201434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4"/>
  <p:tag name="KSO_WM_UNIT_ID" val="diagram20201434_1*r_i*1_4"/>
  <p:tag name="KSO_WM_TEMPLATE_CATEGORY" val="diagram"/>
  <p:tag name="KSO_WM_TEMPLATE_INDEX" val="20201434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LINE_FORE_SCHEMECOLOR_INDEX" val="13"/>
  <p:tag name="KSO_WM_UNIT_LINE_FILL_TYPE" val="2"/>
  <p:tag name="KSO_WM_UNIT_USESOURCEFORMAT_APPLY" val="1"/>
</p:tagLst>
</file>

<file path=ppt/tags/tag177.xml><?xml version="1.0" encoding="utf-8"?>
<p:tagLst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t"/>
  <p:tag name="KSO_WM_UNIT_INDEX" val="1_1"/>
  <p:tag name="KSO_WM_UNIT_ID" val="diagram20201434_1*r_t*1_1"/>
  <p:tag name="KSO_WM_TEMPLATE_CATEGORY" val="diagram"/>
  <p:tag name="KSO_WM_TEMPLATE_INDEX" val="20201434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NOCLEAR" val="0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1"/>
  <p:tag name="KSO_WM_UNIT_ID" val="diagram20201434_1*r_v*1_1"/>
  <p:tag name="KSO_WM_TEMPLATE_CATEGORY" val="diagram"/>
  <p:tag name="KSO_WM_TEMPLATE_INDEX" val="20201434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t"/>
  <p:tag name="KSO_WM_UNIT_INDEX" val="1_2"/>
  <p:tag name="KSO_WM_UNIT_ID" val="diagram20201434_1*r_t*1_2"/>
  <p:tag name="KSO_WM_TEMPLATE_CATEGORY" val="diagram"/>
  <p:tag name="KSO_WM_TEMPLATE_INDEX" val="20201434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NOCLEAR" val="0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2"/>
  <p:tag name="KSO_WM_UNIT_ID" val="diagram20201434_1*r_v*1_2"/>
  <p:tag name="KSO_WM_TEMPLATE_CATEGORY" val="diagram"/>
  <p:tag name="KSO_WM_TEMPLATE_INDEX" val="20201434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a"/>
  <p:tag name="KSO_WM_UNIT_INDEX" val="1"/>
  <p:tag name="KSO_WM_UNIT_ID" val="diagram20201434_1*a*1"/>
  <p:tag name="KSO_WM_TEMPLATE_CATEGORY" val="diagram"/>
  <p:tag name="KSO_WM_TEMPLATE_INDEX" val="20201434"/>
  <p:tag name="KSO_WM_UNIT_LAYERLEVEL" val="1"/>
  <p:tag name="KSO_WM_TAG_VERSION" val="1.0"/>
  <p:tag name="KSO_WM_BEAUTIFY_FLAG" val="#wm#"/>
  <p:tag name="KSO_WM_UNIT_DIAGRAM_CONTRAST_TITLE_CNT" val="2"/>
  <p:tag name="KSO_WM_UNIT_DIAGRAM_DIMENSION_TITLE_CNT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VALUE" val="169*169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x"/>
  <p:tag name="KSO_WM_UNIT_INDEX" val="1_2"/>
  <p:tag name="KSO_WM_UNIT_ID" val="diagram20201434_1*r_x*1_2"/>
  <p:tag name="KSO_WM_TEMPLATE_CATEGORY" val="diagram"/>
  <p:tag name="KSO_WM_TEMPLATE_INDEX" val="20201434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VALUE" val="169*169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x"/>
  <p:tag name="KSO_WM_UNIT_INDEX" val="1_1"/>
  <p:tag name="KSO_WM_UNIT_ID" val="diagram20201434_1*r_x*1_1"/>
  <p:tag name="KSO_WM_TEMPLATE_CATEGORY" val="diagram"/>
  <p:tag name="KSO_WM_TEMPLATE_INDEX" val="20201434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BEAUTIFY_FLAG" val="#wm#"/>
  <p:tag name="KSO_WM_TEMPLATE_CATEGORY" val="diagram"/>
  <p:tag name="KSO_WM_TEMPLATE_INDEX" val="20201434"/>
  <p:tag name="KSO_WM_SLIDE_ID" val="diagram20201434_1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2"/>
  <p:tag name="KSO_WM_SLIDE_INDEX" val="1"/>
  <p:tag name="KSO_WM_SLIDE_SIZE" val="725.36*236.882"/>
  <p:tag name="KSO_WM_SLIDE_POSITION" val="117.32*162.933"/>
  <p:tag name="KSO_WM_DIAGRAM_GROUP_CODE" val="r1-1"/>
  <p:tag name="KSO_WM_SLIDE_DIAGTYPE" val="r"/>
  <p:tag name="KSO_WM_TAG_VERSION" val="1.0"/>
  <p:tag name="KSO_WM_SLIDE_LAYOUT" val="a_b_g_r"/>
  <p:tag name="KSO_WM_SLIDE_LAYOUT_CNT" val="1_1_1_1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a"/>
  <p:tag name="KSO_WM_UNIT_INDEX" val="1"/>
  <p:tag name="KSO_WM_UNIT_ID" val="diagram20201434_1*a*1"/>
  <p:tag name="KSO_WM_TEMPLATE_CATEGORY" val="diagram"/>
  <p:tag name="KSO_WM_TEMPLATE_INDEX" val="20201434"/>
  <p:tag name="KSO_WM_UNIT_LAYERLEVEL" val="1"/>
  <p:tag name="KSO_WM_TAG_VERSION" val="1.0"/>
  <p:tag name="KSO_WM_BEAUTIFY_FLAG" val="#wm#"/>
  <p:tag name="KSO_WM_UNIT_DIAGRAM_CONTRAST_TITLE_CNT" val="2"/>
  <p:tag name="KSO_WM_UNIT_DIAGRAM_DIMENSION_TITLE_CNT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BEAUTIFY_FLAG" val="#wm#"/>
  <p:tag name="KSO_WM_TEMPLATE_CATEGORY" val="diagram"/>
  <p:tag name="KSO_WM_TEMPLATE_INDEX" val="20201434"/>
  <p:tag name="KSO_WM_SLIDE_ID" val="diagram20201434_1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2"/>
  <p:tag name="KSO_WM_SLIDE_INDEX" val="1"/>
  <p:tag name="KSO_WM_SLIDE_SIZE" val="725.36*236.882"/>
  <p:tag name="KSO_WM_SLIDE_POSITION" val="117.32*162.933"/>
  <p:tag name="KSO_WM_DIAGRAM_GROUP_CODE" val="r1-1"/>
  <p:tag name="KSO_WM_SLIDE_DIAGTYPE" val="r"/>
  <p:tag name="KSO_WM_TAG_VERSION" val="1.0"/>
  <p:tag name="KSO_WM_SLIDE_LAYOUT" val="a_b_g_r"/>
  <p:tag name="KSO_WM_SLIDE_LAYOUT_CNT" val="1_1_1_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" val="14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b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CONTENTS"/>
  <p:tag name="KSO_WM_UNIT_NOCLEAR" val="0"/>
  <p:tag name="KSO_WM_UNIT_VALUE" val="9"/>
  <p:tag name="KSO_WM_DIAGRAM_GROUP_CODE" val="l1-1"/>
  <p:tag name="KSO_WM_UNIT_TYPE" val="b"/>
  <p:tag name="KSO_WM_UNIT_INDEX" val="1"/>
  <p:tag name="KSO_WM_UNIT_TEXT_FILL_FORE_SCHEMECOLOR_INDEX" val="14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i*1_1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a*1_1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DIAGRAM_GROUP_CODE" val="l1-1"/>
  <p:tag name="KSO_WM_UNIT_TYPE" val="l_h_a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i*1_2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" val="14"/>
  <p:tag name="KSO_WM_UNIT_TEXT_FILL_TYPE" val="1"/>
  <p:tag name="KSO_WM_UNIT_USESOURCEFORMAT_APPLY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a*1_2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DIAGRAM_GROUP_CODE" val="l1-1"/>
  <p:tag name="KSO_WM_UNIT_TYPE" val="l_h_a"/>
  <p:tag name="KSO_WM_UNIT_INDEX" val="1_2_1"/>
  <p:tag name="KSO_WM_UNIT_TEXT_FILL_FORE_SCHEMECOLOR_INDEX" val="14"/>
  <p:tag name="KSO_WM_UNIT_TEXT_FILL_TYPE" val="1"/>
  <p:tag name="KSO_WM_UNIT_USESOURCEFORMAT_APPLY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i*1_3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" val="14"/>
  <p:tag name="KSO_WM_UNIT_TEXT_FILL_TYPE" val="1"/>
  <p:tag name="KSO_WM_UNIT_USESOURCEFORMAT_APPLY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a*1_3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DIAGRAM_GROUP_CODE" val="l1-1"/>
  <p:tag name="KSO_WM_UNIT_TYPE" val="l_h_a"/>
  <p:tag name="KSO_WM_UNIT_INDEX" val="1_3_1"/>
  <p:tag name="KSO_WM_UNIT_TEXT_FILL_FORE_SCHEMECOLOR_INDEX" val="14"/>
  <p:tag name="KSO_WM_UNIT_TEXT_FILL_TYPE" val="1"/>
  <p:tag name="KSO_WM_UNIT_USESOURCEFORMAT_APPLY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i*1_4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ILL_FORE_SCHEMECOLOR_INDEX" val="14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a*1_4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DIAGRAM_GROUP_CODE" val="l1-1"/>
  <p:tag name="KSO_WM_UNIT_TYPE" val="l_h_a"/>
  <p:tag name="KSO_WM_UNIT_INDEX" val="1_4_1"/>
  <p:tag name="KSO_WM_UNIT_TEXT_FILL_FORE_SCHEMECOLOR_INDEX" val="14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SLIDE_ID" val="custom20205243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5243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  <p:tag name="KSO_WM_SPECIAL_SOURCE" val="bdnull"/>
</p:tagLst>
</file>

<file path=ppt/tags/tag19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243_7*e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PRESET_TEXT" val="PART 01"/>
  <p:tag name="KSO_WM_UNIT_NOCLEAR" val="0"/>
  <p:tag name="KSO_WM_UNIT_VALUE" val="7"/>
  <p:tag name="KSO_WM_UNIT_TYPE" val="e"/>
  <p:tag name="KSO_WM_UNIT_INDEX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7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文本具体内容"/>
  <p:tag name="KSO_WM_UNIT_NOCLEAR" val="0"/>
  <p:tag name="KSO_WM_UNIT_VALUE" val="16"/>
  <p:tag name="KSO_WM_UNIT_TYPE" val="a"/>
  <p:tag name="KSO_WM_UNIT_INDEX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ID" val="custom2020524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243"/>
  <p:tag name="KSO_WM_SLIDE_TYPE" val="sectionTitle"/>
  <p:tag name="KSO_WM_SLIDE_SUBTYPE" val="pureTxt"/>
  <p:tag name="KSO_WM_SLIDE_LAYOUT" val="a_e"/>
  <p:tag name="KSO_WM_SLIDE_LAYOUT_CNT" val="1_1"/>
  <p:tag name="KSO_WM_SPECIAL_SOURCE" val="bdnull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custom20205243_9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UNIT_PLACING_PICTURE_USER_VIEWPORT" val="{&quot;height&quot;:6900,&quot;width&quot;:8436}"/>
</p:tagLst>
</file>

<file path=ppt/tags/tag203.xml><?xml version="1.0" encoding="utf-8"?>
<p:tagLst xmlns:p="http://schemas.openxmlformats.org/presentationml/2006/main">
  <p:tag name="KSO_WM_TEMPLATE_INDEX" val="20205243"/>
  <p:tag name="KSO_WM_TAG_VERSION" val="1.0"/>
  <p:tag name="KSO_WM_SLIDE_INDEX" val="9"/>
  <p:tag name="KSO_WM_SLIDE_ITEM_CNT" val="2"/>
  <p:tag name="KSO_WM_SLIDE_LAYOUT" val="a_b_q"/>
  <p:tag name="KSO_WM_SLIDE_LAYOUT_CNT" val="1_1_1"/>
  <p:tag name="KSO_WM_SLIDE_TYPE" val="text"/>
  <p:tag name="KSO_WM_SLIDE_SUBTYPE" val="diag"/>
  <p:tag name="KSO_WM_BEAUTIFY_FLAG" val="#wm#"/>
  <p:tag name="KSO_WM_SLIDE_POSITION" val="31.9999*180.267"/>
  <p:tag name="KSO_WM_SLIDE_SIZE" val="893.25*270.55"/>
  <p:tag name="KSO_WM_TEMPLATE_CATEGORY" val="custom"/>
  <p:tag name="KSO_WM_SLIDE_ID" val="custom20205243_9"/>
  <p:tag name="KSO_WM_SLIDE_COLORSCHEME_VERSION" val="3.2"/>
  <p:tag name="KSO_WM_TEMPLATE_SUBCATEGORY" val="0"/>
  <p:tag name="KSO_WM_DIAGRAM_GROUP_CODE" val="q1-1"/>
  <p:tag name="KSO_WM_SLIDE_DIAGTYPE" val="q"/>
  <p:tag name="KSO_WM_TEMPLATE_MASTER_TYPE" val="1"/>
  <p:tag name="KSO_WM_TEMPLATE_COLOR_TYPE" val="1"/>
  <p:tag name="KSO_WM_SPECIAL_SOURCE" val="bdnull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custom20205243_9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205.xml><?xml version="1.0" encoding="utf-8"?>
<p:tagLst xmlns:p="http://schemas.openxmlformats.org/presentationml/2006/main">
  <p:tag name="KSO_WM_TEMPLATE_INDEX" val="20205243"/>
  <p:tag name="KSO_WM_TAG_VERSION" val="1.0"/>
  <p:tag name="KSO_WM_SLIDE_INDEX" val="9"/>
  <p:tag name="KSO_WM_SLIDE_ITEM_CNT" val="2"/>
  <p:tag name="KSO_WM_SLIDE_LAYOUT" val="a_b_q"/>
  <p:tag name="KSO_WM_SLIDE_LAYOUT_CNT" val="1_1_1"/>
  <p:tag name="KSO_WM_SLIDE_TYPE" val="text"/>
  <p:tag name="KSO_WM_SLIDE_SUBTYPE" val="diag"/>
  <p:tag name="KSO_WM_BEAUTIFY_FLAG" val="#wm#"/>
  <p:tag name="KSO_WM_SLIDE_POSITION" val="31.9999*180.267"/>
  <p:tag name="KSO_WM_SLIDE_SIZE" val="893.25*270.55"/>
  <p:tag name="KSO_WM_TEMPLATE_CATEGORY" val="custom"/>
  <p:tag name="KSO_WM_SLIDE_ID" val="custom20205243_9"/>
  <p:tag name="KSO_WM_SLIDE_COLORSCHEME_VERSION" val="3.2"/>
  <p:tag name="KSO_WM_TEMPLATE_SUBCATEGORY" val="0"/>
  <p:tag name="KSO_WM_DIAGRAM_GROUP_CODE" val="q1-1"/>
  <p:tag name="KSO_WM_SLIDE_DIAGTYPE" val="q"/>
  <p:tag name="KSO_WM_TEMPLATE_MASTER_TYPE" val="1"/>
  <p:tag name="KSO_WM_TEMPLATE_COLOR_TYPE" val="1"/>
  <p:tag name="KSO_WM_SPECIAL_SOURCE" val="bdnull"/>
</p:tagLst>
</file>

<file path=ppt/tags/tag206.xml><?xml version="1.0" encoding="utf-8"?>
<p:tagLst xmlns:p="http://schemas.openxmlformats.org/presentationml/2006/main">
  <p:tag name="KSO_WM_UNIT_PLACING_PICTURE_USER_VIEWPORT" val="{&quot;height&quot;:9780,&quot;width&quot;:13548}"/>
</p:tagLst>
</file>

<file path=ppt/tags/tag207.xml><?xml version="1.0" encoding="utf-8"?>
<p:tagLst xmlns:p="http://schemas.openxmlformats.org/presentationml/2006/main">
  <p:tag name="KSO_WM_TEMPLATE_INDEX" val="20205243"/>
  <p:tag name="KSO_WM_TAG_VERSION" val="1.0"/>
  <p:tag name="KSO_WM_SLIDE_INDEX" val="9"/>
  <p:tag name="KSO_WM_SLIDE_ITEM_CNT" val="2"/>
  <p:tag name="KSO_WM_SLIDE_LAYOUT" val="a_b_q"/>
  <p:tag name="KSO_WM_SLIDE_LAYOUT_CNT" val="1_1_1"/>
  <p:tag name="KSO_WM_SLIDE_TYPE" val="text"/>
  <p:tag name="KSO_WM_SLIDE_SUBTYPE" val="diag"/>
  <p:tag name="KSO_WM_BEAUTIFY_FLAG" val="#wm#"/>
  <p:tag name="KSO_WM_SLIDE_POSITION" val="31.9999*180.267"/>
  <p:tag name="KSO_WM_SLIDE_SIZE" val="893.25*270.55"/>
  <p:tag name="KSO_WM_TEMPLATE_CATEGORY" val="custom"/>
  <p:tag name="KSO_WM_SLIDE_ID" val="custom20205243_9"/>
  <p:tag name="KSO_WM_SLIDE_COLORSCHEME_VERSION" val="3.2"/>
  <p:tag name="KSO_WM_TEMPLATE_SUBCATEGORY" val="0"/>
  <p:tag name="KSO_WM_DIAGRAM_GROUP_CODE" val="q1-1"/>
  <p:tag name="KSO_WM_SLIDE_DIAGTYPE" val="q"/>
  <p:tag name="KSO_WM_TEMPLATE_MASTER_TYPE" val="1"/>
  <p:tag name="KSO_WM_TEMPLATE_COLOR_TYPE" val="1"/>
  <p:tag name="KSO_WM_SPECIAL_SOURCE" val="bdnull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custom20205243_9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TEMPLATE_INDEX" val="20205243"/>
  <p:tag name="KSO_WM_TAG_VERSION" val="1.0"/>
  <p:tag name="KSO_WM_SLIDE_INDEX" val="9"/>
  <p:tag name="KSO_WM_SLIDE_ITEM_CNT" val="2"/>
  <p:tag name="KSO_WM_SLIDE_LAYOUT" val="a_b_q"/>
  <p:tag name="KSO_WM_SLIDE_LAYOUT_CNT" val="1_1_1"/>
  <p:tag name="KSO_WM_SLIDE_TYPE" val="text"/>
  <p:tag name="KSO_WM_SLIDE_SUBTYPE" val="diag"/>
  <p:tag name="KSO_WM_BEAUTIFY_FLAG" val="#wm#"/>
  <p:tag name="KSO_WM_SLIDE_POSITION" val="31.9999*180.267"/>
  <p:tag name="KSO_WM_SLIDE_SIZE" val="893.25*270.55"/>
  <p:tag name="KSO_WM_TEMPLATE_CATEGORY" val="custom"/>
  <p:tag name="KSO_WM_SLIDE_ID" val="custom20205243_9"/>
  <p:tag name="KSO_WM_SLIDE_COLORSCHEME_VERSION" val="3.2"/>
  <p:tag name="KSO_WM_TEMPLATE_SUBCATEGORY" val="0"/>
  <p:tag name="KSO_WM_DIAGRAM_GROUP_CODE" val="q1-1"/>
  <p:tag name="KSO_WM_SLIDE_DIAGTYPE" val="q"/>
  <p:tag name="KSO_WM_TEMPLATE_MASTER_TYPE" val="1"/>
  <p:tag name="KSO_WM_TEMPLATE_COLOR_TYPE" val="1"/>
  <p:tag name="KSO_WM_SPECIAL_SOURCE" val="bdnull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TEMPLATE_INDEX" val="20205243"/>
  <p:tag name="KSO_WM_TAG_VERSION" val="1.0"/>
  <p:tag name="KSO_WM_SLIDE_INDEX" val="9"/>
  <p:tag name="KSO_WM_SLIDE_ITEM_CNT" val="2"/>
  <p:tag name="KSO_WM_SLIDE_LAYOUT" val="a_b_q"/>
  <p:tag name="KSO_WM_SLIDE_LAYOUT_CNT" val="1_1_1"/>
  <p:tag name="KSO_WM_SLIDE_TYPE" val="text"/>
  <p:tag name="KSO_WM_SLIDE_SUBTYPE" val="diag"/>
  <p:tag name="KSO_WM_BEAUTIFY_FLAG" val="#wm#"/>
  <p:tag name="KSO_WM_SLIDE_POSITION" val="31.9999*180.267"/>
  <p:tag name="KSO_WM_SLIDE_SIZE" val="893.25*270.55"/>
  <p:tag name="KSO_WM_TEMPLATE_CATEGORY" val="custom"/>
  <p:tag name="KSO_WM_SLIDE_ID" val="custom20205243_9"/>
  <p:tag name="KSO_WM_SLIDE_COLORSCHEME_VERSION" val="3.2"/>
  <p:tag name="KSO_WM_TEMPLATE_SUBCATEGORY" val="0"/>
  <p:tag name="KSO_WM_DIAGRAM_GROUP_CODE" val="q1-1"/>
  <p:tag name="KSO_WM_SLIDE_DIAGTYPE" val="q"/>
  <p:tag name="KSO_WM_TEMPLATE_MASTER_TYPE" val="1"/>
  <p:tag name="KSO_WM_TEMPLATE_COLOR_TYPE" val="1"/>
  <p:tag name="KSO_WM_SPECIAL_SOURCE" val="bdnull"/>
</p:tagLst>
</file>

<file path=ppt/tags/tag211.xml><?xml version="1.0" encoding="utf-8"?>
<p:tagLst xmlns:p="http://schemas.openxmlformats.org/presentationml/2006/main">
  <p:tag name="KSO_WM_TEMPLATE_INDEX" val="20205243"/>
  <p:tag name="KSO_WM_TAG_VERSION" val="1.0"/>
  <p:tag name="KSO_WM_SLIDE_INDEX" val="9"/>
  <p:tag name="KSO_WM_SLIDE_ITEM_CNT" val="2"/>
  <p:tag name="KSO_WM_SLIDE_LAYOUT" val="a_b_q"/>
  <p:tag name="KSO_WM_SLIDE_LAYOUT_CNT" val="1_1_1"/>
  <p:tag name="KSO_WM_SLIDE_TYPE" val="text"/>
  <p:tag name="KSO_WM_SLIDE_SUBTYPE" val="diag"/>
  <p:tag name="KSO_WM_BEAUTIFY_FLAG" val="#wm#"/>
  <p:tag name="KSO_WM_SLIDE_POSITION" val="31.9999*180.267"/>
  <p:tag name="KSO_WM_SLIDE_SIZE" val="893.25*270.55"/>
  <p:tag name="KSO_WM_TEMPLATE_CATEGORY" val="custom"/>
  <p:tag name="KSO_WM_SLIDE_ID" val="custom20205243_9"/>
  <p:tag name="KSO_WM_SLIDE_COLORSCHEME_VERSION" val="3.2"/>
  <p:tag name="KSO_WM_TEMPLATE_SUBCATEGORY" val="0"/>
  <p:tag name="KSO_WM_DIAGRAM_GROUP_CODE" val="q1-1"/>
  <p:tag name="KSO_WM_SLIDE_DIAGTYPE" val="q"/>
  <p:tag name="KSO_WM_TEMPLATE_MASTER_TYPE" val="1"/>
  <p:tag name="KSO_WM_TEMPLATE_COLOR_TYPE" val="1"/>
  <p:tag name="KSO_WM_SPECIAL_SOURCE" val="bdnull"/>
</p:tagLst>
</file>

<file path=ppt/tags/tag212.xml><?xml version="1.0" encoding="utf-8"?>
<p:tagLst xmlns:p="http://schemas.openxmlformats.org/presentationml/2006/main">
  <p:tag name="KSO_WM_TEMPLATE_INDEX" val="20205243"/>
  <p:tag name="KSO_WM_TAG_VERSION" val="1.0"/>
  <p:tag name="KSO_WM_SLIDE_INDEX" val="9"/>
  <p:tag name="KSO_WM_SLIDE_ITEM_CNT" val="2"/>
  <p:tag name="KSO_WM_SLIDE_LAYOUT" val="a_b_q"/>
  <p:tag name="KSO_WM_SLIDE_LAYOUT_CNT" val="1_1_1"/>
  <p:tag name="KSO_WM_SLIDE_TYPE" val="text"/>
  <p:tag name="KSO_WM_SLIDE_SUBTYPE" val="diag"/>
  <p:tag name="KSO_WM_BEAUTIFY_FLAG" val="#wm#"/>
  <p:tag name="KSO_WM_SLIDE_POSITION" val="31.9999*180.267"/>
  <p:tag name="KSO_WM_SLIDE_SIZE" val="893.25*270.55"/>
  <p:tag name="KSO_WM_TEMPLATE_CATEGORY" val="custom"/>
  <p:tag name="KSO_WM_SLIDE_ID" val="custom20205243_9"/>
  <p:tag name="KSO_WM_SLIDE_COLORSCHEME_VERSION" val="3.2"/>
  <p:tag name="KSO_WM_TEMPLATE_SUBCATEGORY" val="0"/>
  <p:tag name="KSO_WM_DIAGRAM_GROUP_CODE" val="q1-1"/>
  <p:tag name="KSO_WM_SLIDE_DIAGTYPE" val="q"/>
  <p:tag name="KSO_WM_TEMPLATE_MASTER_TYPE" val="1"/>
  <p:tag name="KSO_WM_TEMPLATE_COLOR_TYPE" val="1"/>
  <p:tag name="KSO_WM_SPECIAL_SOURCE" val="bdnull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custom20205243_9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TEMPLATE_INDEX" val="20205243"/>
  <p:tag name="KSO_WM_TAG_VERSION" val="1.0"/>
  <p:tag name="KSO_WM_SLIDE_INDEX" val="9"/>
  <p:tag name="KSO_WM_SLIDE_ITEM_CNT" val="2"/>
  <p:tag name="KSO_WM_SLIDE_LAYOUT" val="a_b_q"/>
  <p:tag name="KSO_WM_SLIDE_LAYOUT_CNT" val="1_1_1"/>
  <p:tag name="KSO_WM_SLIDE_TYPE" val="text"/>
  <p:tag name="KSO_WM_SLIDE_SUBTYPE" val="diag"/>
  <p:tag name="KSO_WM_BEAUTIFY_FLAG" val="#wm#"/>
  <p:tag name="KSO_WM_SLIDE_POSITION" val="31.9999*180.267"/>
  <p:tag name="KSO_WM_SLIDE_SIZE" val="893.25*270.55"/>
  <p:tag name="KSO_WM_TEMPLATE_CATEGORY" val="custom"/>
  <p:tag name="KSO_WM_SLIDE_ID" val="custom20205243_9"/>
  <p:tag name="KSO_WM_SLIDE_COLORSCHEME_VERSION" val="3.2"/>
  <p:tag name="KSO_WM_TEMPLATE_SUBCATEGORY" val="0"/>
  <p:tag name="KSO_WM_DIAGRAM_GROUP_CODE" val="q1-1"/>
  <p:tag name="KSO_WM_SLIDE_DIAGTYPE" val="q"/>
  <p:tag name="KSO_WM_TEMPLATE_MASTER_TYPE" val="1"/>
  <p:tag name="KSO_WM_TEMPLATE_COLOR_TYPE" val="1"/>
  <p:tag name="KSO_WM_SPECIAL_SOURCE" val="bdnull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custom20205243_9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216.xml><?xml version="1.0" encoding="utf-8"?>
<p:tagLst xmlns:p="http://schemas.openxmlformats.org/presentationml/2006/main">
  <p:tag name="KSO_WM_TEMPLATE_INDEX" val="20205243"/>
  <p:tag name="KSO_WM_TAG_VERSION" val="1.0"/>
  <p:tag name="KSO_WM_SLIDE_INDEX" val="9"/>
  <p:tag name="KSO_WM_SLIDE_ITEM_CNT" val="2"/>
  <p:tag name="KSO_WM_SLIDE_LAYOUT" val="a_b_q"/>
  <p:tag name="KSO_WM_SLIDE_LAYOUT_CNT" val="1_1_1"/>
  <p:tag name="KSO_WM_SLIDE_TYPE" val="text"/>
  <p:tag name="KSO_WM_SLIDE_SUBTYPE" val="diag"/>
  <p:tag name="KSO_WM_BEAUTIFY_FLAG" val="#wm#"/>
  <p:tag name="KSO_WM_SLIDE_POSITION" val="31.9999*180.267"/>
  <p:tag name="KSO_WM_SLIDE_SIZE" val="893.25*270.55"/>
  <p:tag name="KSO_WM_TEMPLATE_CATEGORY" val="custom"/>
  <p:tag name="KSO_WM_SLIDE_ID" val="custom20205243_9"/>
  <p:tag name="KSO_WM_SLIDE_COLORSCHEME_VERSION" val="3.2"/>
  <p:tag name="KSO_WM_TEMPLATE_SUBCATEGORY" val="0"/>
  <p:tag name="KSO_WM_DIAGRAM_GROUP_CODE" val="q1-1"/>
  <p:tag name="KSO_WM_SLIDE_DIAGTYPE" val="q"/>
  <p:tag name="KSO_WM_TEMPLATE_MASTER_TYPE" val="1"/>
  <p:tag name="KSO_WM_TEMPLATE_COLOR_TYPE" val="1"/>
  <p:tag name="KSO_WM_SPECIAL_SOURCE" val="bdnull"/>
</p:tagLst>
</file>

<file path=ppt/tags/tag21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243_7*e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PRESET_TEXT" val="PART 01"/>
  <p:tag name="KSO_WM_UNIT_NOCLEAR" val="0"/>
  <p:tag name="KSO_WM_UNIT_VALUE" val="7"/>
  <p:tag name="KSO_WM_UNIT_TYPE" val="e"/>
  <p:tag name="KSO_WM_UNIT_INDEX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7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文本具体内容"/>
  <p:tag name="KSO_WM_UNIT_NOCLEAR" val="0"/>
  <p:tag name="KSO_WM_UNIT_VALUE" val="16"/>
  <p:tag name="KSO_WM_UNIT_TYPE" val="a"/>
  <p:tag name="KSO_WM_UNIT_INDEX" val="1"/>
</p:tagLst>
</file>

<file path=ppt/tags/tag219.xml><?xml version="1.0" encoding="utf-8"?>
<p:tagLst xmlns:p="http://schemas.openxmlformats.org/presentationml/2006/main">
  <p:tag name="KSO_WM_SLIDE_ID" val="custom2020524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243"/>
  <p:tag name="KSO_WM_SLIDE_TYPE" val="sectionTitle"/>
  <p:tag name="KSO_WM_SLIDE_SUBTYPE" val="pureTxt"/>
  <p:tag name="KSO_WM_SLIDE_LAYOUT" val="a_e"/>
  <p:tag name="KSO_WM_SLIDE_LAYOUT_CNT" val="1_1"/>
  <p:tag name="KSO_WM_SPECIAL_SOURCE" val="bdnull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custom20205243_9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221.xml><?xml version="1.0" encoding="utf-8"?>
<p:tagLst xmlns:p="http://schemas.openxmlformats.org/presentationml/2006/main">
  <p:tag name="KSO_WM_TEMPLATE_INDEX" val="20205243"/>
  <p:tag name="KSO_WM_TAG_VERSION" val="1.0"/>
  <p:tag name="KSO_WM_SLIDE_INDEX" val="9"/>
  <p:tag name="KSO_WM_SLIDE_ITEM_CNT" val="2"/>
  <p:tag name="KSO_WM_SLIDE_LAYOUT" val="a_b_q"/>
  <p:tag name="KSO_WM_SLIDE_LAYOUT_CNT" val="1_1_1"/>
  <p:tag name="KSO_WM_SLIDE_TYPE" val="text"/>
  <p:tag name="KSO_WM_SLIDE_SUBTYPE" val="diag"/>
  <p:tag name="KSO_WM_BEAUTIFY_FLAG" val="#wm#"/>
  <p:tag name="KSO_WM_SLIDE_POSITION" val="31.9999*180.267"/>
  <p:tag name="KSO_WM_SLIDE_SIZE" val="893.25*270.55"/>
  <p:tag name="KSO_WM_TEMPLATE_CATEGORY" val="custom"/>
  <p:tag name="KSO_WM_SLIDE_ID" val="custom20205243_9"/>
  <p:tag name="KSO_WM_SLIDE_COLORSCHEME_VERSION" val="3.2"/>
  <p:tag name="KSO_WM_TEMPLATE_SUBCATEGORY" val="0"/>
  <p:tag name="KSO_WM_DIAGRAM_GROUP_CODE" val="q1-1"/>
  <p:tag name="KSO_WM_SLIDE_DIAGTYPE" val="q"/>
  <p:tag name="KSO_WM_TEMPLATE_MASTER_TYPE" val="1"/>
  <p:tag name="KSO_WM_TEMPLATE_COLOR_TYPE" val="1"/>
  <p:tag name="KSO_WM_SPECIAL_SOURCE" val="bdnull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custom20205243_9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223.xml><?xml version="1.0" encoding="utf-8"?>
<p:tagLst xmlns:p="http://schemas.openxmlformats.org/presentationml/2006/main">
  <p:tag name="KSO_WM_TEMPLATE_INDEX" val="20205243"/>
  <p:tag name="KSO_WM_TAG_VERSION" val="1.0"/>
  <p:tag name="KSO_WM_SLIDE_INDEX" val="9"/>
  <p:tag name="KSO_WM_SLIDE_ITEM_CNT" val="2"/>
  <p:tag name="KSO_WM_SLIDE_LAYOUT" val="a_b_q"/>
  <p:tag name="KSO_WM_SLIDE_LAYOUT_CNT" val="1_1_1"/>
  <p:tag name="KSO_WM_SLIDE_TYPE" val="text"/>
  <p:tag name="KSO_WM_SLIDE_SUBTYPE" val="diag"/>
  <p:tag name="KSO_WM_BEAUTIFY_FLAG" val="#wm#"/>
  <p:tag name="KSO_WM_SLIDE_POSITION" val="31.9999*180.267"/>
  <p:tag name="KSO_WM_SLIDE_SIZE" val="893.25*270.55"/>
  <p:tag name="KSO_WM_TEMPLATE_CATEGORY" val="custom"/>
  <p:tag name="KSO_WM_SLIDE_ID" val="custom20205243_9"/>
  <p:tag name="KSO_WM_SLIDE_COLORSCHEME_VERSION" val="3.2"/>
  <p:tag name="KSO_WM_TEMPLATE_SUBCATEGORY" val="0"/>
  <p:tag name="KSO_WM_DIAGRAM_GROUP_CODE" val="q1-1"/>
  <p:tag name="KSO_WM_SLIDE_DIAGTYPE" val="q"/>
  <p:tag name="KSO_WM_TEMPLATE_MASTER_TYPE" val="1"/>
  <p:tag name="KSO_WM_TEMPLATE_COLOR_TYPE" val="1"/>
  <p:tag name="KSO_WM_SPECIAL_SOURCE" val="bdnull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custom20205243_9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225.xml><?xml version="1.0" encoding="utf-8"?>
<p:tagLst xmlns:p="http://schemas.openxmlformats.org/presentationml/2006/main">
  <p:tag name="KSO_WM_TEMPLATE_INDEX" val="20205243"/>
  <p:tag name="KSO_WM_TAG_VERSION" val="1.0"/>
  <p:tag name="KSO_WM_SLIDE_INDEX" val="9"/>
  <p:tag name="KSO_WM_SLIDE_ITEM_CNT" val="2"/>
  <p:tag name="KSO_WM_SLIDE_LAYOUT" val="a_b_q"/>
  <p:tag name="KSO_WM_SLIDE_LAYOUT_CNT" val="1_1_1"/>
  <p:tag name="KSO_WM_SLIDE_TYPE" val="text"/>
  <p:tag name="KSO_WM_SLIDE_SUBTYPE" val="diag"/>
  <p:tag name="KSO_WM_BEAUTIFY_FLAG" val="#wm#"/>
  <p:tag name="KSO_WM_SLIDE_POSITION" val="31.9999*180.267"/>
  <p:tag name="KSO_WM_SLIDE_SIZE" val="893.25*270.55"/>
  <p:tag name="KSO_WM_TEMPLATE_CATEGORY" val="custom"/>
  <p:tag name="KSO_WM_SLIDE_ID" val="custom20205243_9"/>
  <p:tag name="KSO_WM_SLIDE_COLORSCHEME_VERSION" val="3.2"/>
  <p:tag name="KSO_WM_TEMPLATE_SUBCATEGORY" val="0"/>
  <p:tag name="KSO_WM_DIAGRAM_GROUP_CODE" val="q1-1"/>
  <p:tag name="KSO_WM_SLIDE_DIAGTYPE" val="q"/>
  <p:tag name="KSO_WM_TEMPLATE_MASTER_TYPE" val="1"/>
  <p:tag name="KSO_WM_TEMPLATE_COLOR_TYPE" val="1"/>
  <p:tag name="KSO_WM_SPECIAL_SOURCE" val="bdnull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custom20205243_9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TEMPLATE_INDEX" val="20205243"/>
  <p:tag name="KSO_WM_TAG_VERSION" val="1.0"/>
  <p:tag name="KSO_WM_SLIDE_INDEX" val="9"/>
  <p:tag name="KSO_WM_SLIDE_ITEM_CNT" val="2"/>
  <p:tag name="KSO_WM_SLIDE_LAYOUT" val="a_b_q"/>
  <p:tag name="KSO_WM_SLIDE_LAYOUT_CNT" val="1_1_1"/>
  <p:tag name="KSO_WM_SLIDE_TYPE" val="text"/>
  <p:tag name="KSO_WM_SLIDE_SUBTYPE" val="diag"/>
  <p:tag name="KSO_WM_BEAUTIFY_FLAG" val="#wm#"/>
  <p:tag name="KSO_WM_SLIDE_POSITION" val="31.9999*180.267"/>
  <p:tag name="KSO_WM_SLIDE_SIZE" val="893.25*270.55"/>
  <p:tag name="KSO_WM_TEMPLATE_CATEGORY" val="custom"/>
  <p:tag name="KSO_WM_SLIDE_ID" val="custom20205243_9"/>
  <p:tag name="KSO_WM_SLIDE_COLORSCHEME_VERSION" val="3.2"/>
  <p:tag name="KSO_WM_TEMPLATE_SUBCATEGORY" val="0"/>
  <p:tag name="KSO_WM_DIAGRAM_GROUP_CODE" val="q1-1"/>
  <p:tag name="KSO_WM_SLIDE_DIAGTYPE" val="q"/>
  <p:tag name="KSO_WM_TEMPLATE_MASTER_TYPE" val="1"/>
  <p:tag name="KSO_WM_TEMPLATE_COLOR_TYPE" val="1"/>
  <p:tag name="KSO_WM_SPECIAL_SOURCE" val="bdnull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custom20205243_9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229.xml><?xml version="1.0" encoding="utf-8"?>
<p:tagLst xmlns:p="http://schemas.openxmlformats.org/presentationml/2006/main">
  <p:tag name="KSO_WM_TEMPLATE_INDEX" val="20205243"/>
  <p:tag name="KSO_WM_TAG_VERSION" val="1.0"/>
  <p:tag name="KSO_WM_SLIDE_INDEX" val="9"/>
  <p:tag name="KSO_WM_SLIDE_ITEM_CNT" val="2"/>
  <p:tag name="KSO_WM_SLIDE_LAYOUT" val="a_b_q"/>
  <p:tag name="KSO_WM_SLIDE_LAYOUT_CNT" val="1_1_1"/>
  <p:tag name="KSO_WM_SLIDE_TYPE" val="text"/>
  <p:tag name="KSO_WM_SLIDE_SUBTYPE" val="diag"/>
  <p:tag name="KSO_WM_BEAUTIFY_FLAG" val="#wm#"/>
  <p:tag name="KSO_WM_SLIDE_POSITION" val="31.9999*180.267"/>
  <p:tag name="KSO_WM_SLIDE_SIZE" val="893.25*270.55"/>
  <p:tag name="KSO_WM_TEMPLATE_CATEGORY" val="custom"/>
  <p:tag name="KSO_WM_SLIDE_ID" val="custom20205243_9"/>
  <p:tag name="KSO_WM_SLIDE_COLORSCHEME_VERSION" val="3.2"/>
  <p:tag name="KSO_WM_TEMPLATE_SUBCATEGORY" val="0"/>
  <p:tag name="KSO_WM_DIAGRAM_GROUP_CODE" val="q1-1"/>
  <p:tag name="KSO_WM_SLIDE_DIAGTYPE" val="q"/>
  <p:tag name="KSO_WM_TEMPLATE_MASTER_TYPE" val="1"/>
  <p:tag name="KSO_WM_TEMPLATE_COLOR_TYPE" val="1"/>
  <p:tag name="KSO_WM_SPECIAL_SOURCE" val="bdnull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custom20205243_9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TEMPLATE_INDEX" val="20205243"/>
  <p:tag name="KSO_WM_TAG_VERSION" val="1.0"/>
  <p:tag name="KSO_WM_SLIDE_INDEX" val="9"/>
  <p:tag name="KSO_WM_SLIDE_ITEM_CNT" val="2"/>
  <p:tag name="KSO_WM_SLIDE_LAYOUT" val="a_b_q"/>
  <p:tag name="KSO_WM_SLIDE_LAYOUT_CNT" val="1_1_1"/>
  <p:tag name="KSO_WM_SLIDE_TYPE" val="text"/>
  <p:tag name="KSO_WM_SLIDE_SUBTYPE" val="diag"/>
  <p:tag name="KSO_WM_BEAUTIFY_FLAG" val="#wm#"/>
  <p:tag name="KSO_WM_SLIDE_POSITION" val="31.9999*180.267"/>
  <p:tag name="KSO_WM_SLIDE_SIZE" val="893.25*270.55"/>
  <p:tag name="KSO_WM_TEMPLATE_CATEGORY" val="custom"/>
  <p:tag name="KSO_WM_SLIDE_ID" val="custom20205243_9"/>
  <p:tag name="KSO_WM_SLIDE_COLORSCHEME_VERSION" val="3.2"/>
  <p:tag name="KSO_WM_TEMPLATE_SUBCATEGORY" val="0"/>
  <p:tag name="KSO_WM_DIAGRAM_GROUP_CODE" val="q1-1"/>
  <p:tag name="KSO_WM_SLIDE_DIAGTYPE" val="q"/>
  <p:tag name="KSO_WM_TEMPLATE_MASTER_TYPE" val="1"/>
  <p:tag name="KSO_WM_TEMPLATE_COLOR_TYPE" val="1"/>
  <p:tag name="KSO_WM_SPECIAL_SOURCE" val="bdnull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custom20205243_9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233.xml><?xml version="1.0" encoding="utf-8"?>
<p:tagLst xmlns:p="http://schemas.openxmlformats.org/presentationml/2006/main">
  <p:tag name="KSO_WM_TEMPLATE_INDEX" val="20205243"/>
  <p:tag name="KSO_WM_TAG_VERSION" val="1.0"/>
  <p:tag name="KSO_WM_SLIDE_INDEX" val="9"/>
  <p:tag name="KSO_WM_SLIDE_ITEM_CNT" val="2"/>
  <p:tag name="KSO_WM_SLIDE_LAYOUT" val="a_b_q"/>
  <p:tag name="KSO_WM_SLIDE_LAYOUT_CNT" val="1_1_1"/>
  <p:tag name="KSO_WM_SLIDE_TYPE" val="text"/>
  <p:tag name="KSO_WM_SLIDE_SUBTYPE" val="diag"/>
  <p:tag name="KSO_WM_BEAUTIFY_FLAG" val="#wm#"/>
  <p:tag name="KSO_WM_SLIDE_POSITION" val="31.9999*180.267"/>
  <p:tag name="KSO_WM_SLIDE_SIZE" val="893.25*270.55"/>
  <p:tag name="KSO_WM_TEMPLATE_CATEGORY" val="custom"/>
  <p:tag name="KSO_WM_SLIDE_ID" val="custom20205243_9"/>
  <p:tag name="KSO_WM_SLIDE_COLORSCHEME_VERSION" val="3.2"/>
  <p:tag name="KSO_WM_TEMPLATE_SUBCATEGORY" val="0"/>
  <p:tag name="KSO_WM_DIAGRAM_GROUP_CODE" val="q1-1"/>
  <p:tag name="KSO_WM_SLIDE_DIAGTYPE" val="q"/>
  <p:tag name="KSO_WM_TEMPLATE_MASTER_TYPE" val="1"/>
  <p:tag name="KSO_WM_TEMPLATE_COLOR_TYPE" val="1"/>
  <p:tag name="KSO_WM_SPECIAL_SOURCE" val="bdnull"/>
</p:tagLst>
</file>

<file path=ppt/tags/tag234.xml><?xml version="1.0" encoding="utf-8"?>
<p:tagLst xmlns:p="http://schemas.openxmlformats.org/presentationml/2006/main">
  <p:tag name="KSO_WM_TEMPLATE_INDEX" val="20205243"/>
  <p:tag name="KSO_WM_TAG_VERSION" val="1.0"/>
  <p:tag name="KSO_WM_SLIDE_INDEX" val="9"/>
  <p:tag name="KSO_WM_SLIDE_ITEM_CNT" val="2"/>
  <p:tag name="KSO_WM_SLIDE_LAYOUT" val="a_b_q"/>
  <p:tag name="KSO_WM_SLIDE_LAYOUT_CNT" val="1_1_1"/>
  <p:tag name="KSO_WM_SLIDE_TYPE" val="text"/>
  <p:tag name="KSO_WM_SLIDE_SUBTYPE" val="diag"/>
  <p:tag name="KSO_WM_BEAUTIFY_FLAG" val="#wm#"/>
  <p:tag name="KSO_WM_SLIDE_POSITION" val="31.9999*180.267"/>
  <p:tag name="KSO_WM_SLIDE_SIZE" val="893.25*270.55"/>
  <p:tag name="KSO_WM_TEMPLATE_CATEGORY" val="custom"/>
  <p:tag name="KSO_WM_SLIDE_ID" val="custom20205243_9"/>
  <p:tag name="KSO_WM_SLIDE_COLORSCHEME_VERSION" val="3.2"/>
  <p:tag name="KSO_WM_TEMPLATE_SUBCATEGORY" val="0"/>
  <p:tag name="KSO_WM_DIAGRAM_GROUP_CODE" val="q1-1"/>
  <p:tag name="KSO_WM_SLIDE_DIAGTYPE" val="q"/>
  <p:tag name="KSO_WM_TEMPLATE_MASTER_TYPE" val="1"/>
  <p:tag name="KSO_WM_TEMPLATE_COLOR_TYPE" val="1"/>
  <p:tag name="KSO_WM_SPECIAL_SOURCE" val="bdnull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custom20205243_9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236.xml><?xml version="1.0" encoding="utf-8"?>
<p:tagLst xmlns:p="http://schemas.openxmlformats.org/presentationml/2006/main">
  <p:tag name="KSO_WM_TEMPLATE_INDEX" val="20205243"/>
  <p:tag name="KSO_WM_TAG_VERSION" val="1.0"/>
  <p:tag name="KSO_WM_SLIDE_INDEX" val="9"/>
  <p:tag name="KSO_WM_SLIDE_ITEM_CNT" val="2"/>
  <p:tag name="KSO_WM_SLIDE_LAYOUT" val="a_b_q"/>
  <p:tag name="KSO_WM_SLIDE_LAYOUT_CNT" val="1_1_1"/>
  <p:tag name="KSO_WM_SLIDE_TYPE" val="text"/>
  <p:tag name="KSO_WM_SLIDE_SUBTYPE" val="diag"/>
  <p:tag name="KSO_WM_BEAUTIFY_FLAG" val="#wm#"/>
  <p:tag name="KSO_WM_SLIDE_POSITION" val="31.9999*180.267"/>
  <p:tag name="KSO_WM_SLIDE_SIZE" val="893.25*270.55"/>
  <p:tag name="KSO_WM_TEMPLATE_CATEGORY" val="custom"/>
  <p:tag name="KSO_WM_SLIDE_ID" val="custom20205243_9"/>
  <p:tag name="KSO_WM_SLIDE_COLORSCHEME_VERSION" val="3.2"/>
  <p:tag name="KSO_WM_TEMPLATE_SUBCATEGORY" val="0"/>
  <p:tag name="KSO_WM_DIAGRAM_GROUP_CODE" val="q1-1"/>
  <p:tag name="KSO_WM_SLIDE_DIAGTYPE" val="q"/>
  <p:tag name="KSO_WM_TEMPLATE_MASTER_TYPE" val="1"/>
  <p:tag name="KSO_WM_TEMPLATE_COLOR_TYPE" val="1"/>
  <p:tag name="KSO_WM_SPECIAL_SOURCE" val="bdnull"/>
</p:tagLst>
</file>

<file path=ppt/tags/tag237.xml><?xml version="1.0" encoding="utf-8"?>
<p:tagLst xmlns:p="http://schemas.openxmlformats.org/presentationml/2006/main">
  <p:tag name="KSO_WM_TEMPLATE_INDEX" val="20205243"/>
  <p:tag name="KSO_WM_TAG_VERSION" val="1.0"/>
  <p:tag name="KSO_WM_SLIDE_INDEX" val="9"/>
  <p:tag name="KSO_WM_SLIDE_ITEM_CNT" val="2"/>
  <p:tag name="KSO_WM_SLIDE_LAYOUT" val="a_b_q"/>
  <p:tag name="KSO_WM_SLIDE_LAYOUT_CNT" val="1_1_1"/>
  <p:tag name="KSO_WM_SLIDE_TYPE" val="text"/>
  <p:tag name="KSO_WM_SLIDE_SUBTYPE" val="diag"/>
  <p:tag name="KSO_WM_BEAUTIFY_FLAG" val="#wm#"/>
  <p:tag name="KSO_WM_SLIDE_POSITION" val="31.9999*180.267"/>
  <p:tag name="KSO_WM_SLIDE_SIZE" val="893.25*270.55"/>
  <p:tag name="KSO_WM_TEMPLATE_CATEGORY" val="custom"/>
  <p:tag name="KSO_WM_SLIDE_ID" val="custom20205243_9"/>
  <p:tag name="KSO_WM_SLIDE_COLORSCHEME_VERSION" val="3.2"/>
  <p:tag name="KSO_WM_TEMPLATE_SUBCATEGORY" val="0"/>
  <p:tag name="KSO_WM_DIAGRAM_GROUP_CODE" val="q1-1"/>
  <p:tag name="KSO_WM_SLIDE_DIAGTYPE" val="q"/>
  <p:tag name="KSO_WM_TEMPLATE_MASTER_TYPE" val="1"/>
  <p:tag name="KSO_WM_TEMPLATE_COLOR_TYPE" val="1"/>
  <p:tag name="KSO_WM_SPECIAL_SOURCE" val="bdnull"/>
</p:tagLst>
</file>

<file path=ppt/tags/tag23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243_7*e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PRESET_TEXT" val="PART 01"/>
  <p:tag name="KSO_WM_UNIT_NOCLEAR" val="0"/>
  <p:tag name="KSO_WM_UNIT_VALUE" val="7"/>
  <p:tag name="KSO_WM_UNIT_TYPE" val="e"/>
  <p:tag name="KSO_WM_UNIT_INDEX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7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文本具体内容"/>
  <p:tag name="KSO_WM_UNIT_NOCLEAR" val="0"/>
  <p:tag name="KSO_WM_UNIT_VALUE" val="16"/>
  <p:tag name="KSO_WM_UNIT_TYPE" val="a"/>
  <p:tag name="KSO_WM_UNIT_INDEX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ID" val="custom2020524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243"/>
  <p:tag name="KSO_WM_SLIDE_TYPE" val="sectionTitle"/>
  <p:tag name="KSO_WM_SLIDE_SUBTYPE" val="pureTxt"/>
  <p:tag name="KSO_WM_SLIDE_LAYOUT" val="a_e"/>
  <p:tag name="KSO_WM_SLIDE_LAYOUT_CNT" val="1_1"/>
  <p:tag name="KSO_WM_SPECIAL_SOURCE" val="bdnull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custom20205243_9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242.xml><?xml version="1.0" encoding="utf-8"?>
<p:tagLst xmlns:p="http://schemas.openxmlformats.org/presentationml/2006/main">
  <p:tag name="KSO_WM_TEMPLATE_INDEX" val="20205243"/>
  <p:tag name="KSO_WM_TAG_VERSION" val="1.0"/>
  <p:tag name="KSO_WM_SLIDE_INDEX" val="9"/>
  <p:tag name="KSO_WM_SLIDE_ITEM_CNT" val="2"/>
  <p:tag name="KSO_WM_SLIDE_LAYOUT" val="a_b_q"/>
  <p:tag name="KSO_WM_SLIDE_LAYOUT_CNT" val="1_1_1"/>
  <p:tag name="KSO_WM_SLIDE_TYPE" val="text"/>
  <p:tag name="KSO_WM_SLIDE_SUBTYPE" val="diag"/>
  <p:tag name="KSO_WM_BEAUTIFY_FLAG" val="#wm#"/>
  <p:tag name="KSO_WM_SLIDE_POSITION" val="31.9999*180.267"/>
  <p:tag name="KSO_WM_SLIDE_SIZE" val="893.25*270.55"/>
  <p:tag name="KSO_WM_TEMPLATE_CATEGORY" val="custom"/>
  <p:tag name="KSO_WM_SLIDE_ID" val="custom20205243_9"/>
  <p:tag name="KSO_WM_SLIDE_COLORSCHEME_VERSION" val="3.2"/>
  <p:tag name="KSO_WM_TEMPLATE_SUBCATEGORY" val="0"/>
  <p:tag name="KSO_WM_DIAGRAM_GROUP_CODE" val="q1-1"/>
  <p:tag name="KSO_WM_SLIDE_DIAGTYPE" val="q"/>
  <p:tag name="KSO_WM_TEMPLATE_MASTER_TYPE" val="1"/>
  <p:tag name="KSO_WM_TEMPLATE_COLOR_TYPE" val="1"/>
  <p:tag name="KSO_WM_SPECIAL_SOURCE" val="bdnull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custom20205243_9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244.xml><?xml version="1.0" encoding="utf-8"?>
<p:tagLst xmlns:p="http://schemas.openxmlformats.org/presentationml/2006/main">
  <p:tag name="KSO_WM_TEMPLATE_INDEX" val="20205243"/>
  <p:tag name="KSO_WM_TAG_VERSION" val="1.0"/>
  <p:tag name="KSO_WM_SLIDE_INDEX" val="9"/>
  <p:tag name="KSO_WM_SLIDE_ITEM_CNT" val="2"/>
  <p:tag name="KSO_WM_SLIDE_LAYOUT" val="a_b_q"/>
  <p:tag name="KSO_WM_SLIDE_LAYOUT_CNT" val="1_1_1"/>
  <p:tag name="KSO_WM_SLIDE_TYPE" val="text"/>
  <p:tag name="KSO_WM_SLIDE_SUBTYPE" val="diag"/>
  <p:tag name="KSO_WM_BEAUTIFY_FLAG" val="#wm#"/>
  <p:tag name="KSO_WM_SLIDE_POSITION" val="31.9999*180.267"/>
  <p:tag name="KSO_WM_SLIDE_SIZE" val="893.25*270.55"/>
  <p:tag name="KSO_WM_TEMPLATE_CATEGORY" val="custom"/>
  <p:tag name="KSO_WM_SLIDE_ID" val="custom20205243_9"/>
  <p:tag name="KSO_WM_SLIDE_COLORSCHEME_VERSION" val="3.2"/>
  <p:tag name="KSO_WM_TEMPLATE_SUBCATEGORY" val="0"/>
  <p:tag name="KSO_WM_DIAGRAM_GROUP_CODE" val="q1-1"/>
  <p:tag name="KSO_WM_SLIDE_DIAGTYPE" val="q"/>
  <p:tag name="KSO_WM_TEMPLATE_MASTER_TYPE" val="1"/>
  <p:tag name="KSO_WM_TEMPLATE_COLOR_TYPE" val="1"/>
  <p:tag name="KSO_WM_SPECIAL_SOURCE" val="bdnull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custom20205243_9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246.xml><?xml version="1.0" encoding="utf-8"?>
<p:tagLst xmlns:p="http://schemas.openxmlformats.org/presentationml/2006/main">
  <p:tag name="KSO_WM_TEMPLATE_INDEX" val="20205243"/>
  <p:tag name="KSO_WM_TAG_VERSION" val="1.0"/>
  <p:tag name="KSO_WM_SLIDE_INDEX" val="9"/>
  <p:tag name="KSO_WM_SLIDE_ITEM_CNT" val="2"/>
  <p:tag name="KSO_WM_SLIDE_LAYOUT" val="a_b_q"/>
  <p:tag name="KSO_WM_SLIDE_LAYOUT_CNT" val="1_1_1"/>
  <p:tag name="KSO_WM_SLIDE_TYPE" val="text"/>
  <p:tag name="KSO_WM_SLIDE_SUBTYPE" val="diag"/>
  <p:tag name="KSO_WM_BEAUTIFY_FLAG" val="#wm#"/>
  <p:tag name="KSO_WM_SLIDE_POSITION" val="31.9999*180.267"/>
  <p:tag name="KSO_WM_SLIDE_SIZE" val="893.25*270.55"/>
  <p:tag name="KSO_WM_TEMPLATE_CATEGORY" val="custom"/>
  <p:tag name="KSO_WM_SLIDE_ID" val="custom20205243_9"/>
  <p:tag name="KSO_WM_SLIDE_COLORSCHEME_VERSION" val="3.2"/>
  <p:tag name="KSO_WM_TEMPLATE_SUBCATEGORY" val="0"/>
  <p:tag name="KSO_WM_DIAGRAM_GROUP_CODE" val="q1-1"/>
  <p:tag name="KSO_WM_SLIDE_DIAGTYPE" val="q"/>
  <p:tag name="KSO_WM_TEMPLATE_MASTER_TYPE" val="1"/>
  <p:tag name="KSO_WM_TEMPLATE_COLOR_TYPE" val="1"/>
  <p:tag name="KSO_WM_SPECIAL_SOURCE" val="bdnull"/>
</p:tagLst>
</file>

<file path=ppt/tags/tag24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243_7*e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PRESET_TEXT" val="PART 01"/>
  <p:tag name="KSO_WM_UNIT_NOCLEAR" val="0"/>
  <p:tag name="KSO_WM_UNIT_VALUE" val="7"/>
  <p:tag name="KSO_WM_UNIT_TYPE" val="e"/>
  <p:tag name="KSO_WM_UNIT_INDEX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7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文本具体内容"/>
  <p:tag name="KSO_WM_UNIT_NOCLEAR" val="0"/>
  <p:tag name="KSO_WM_UNIT_VALUE" val="16"/>
  <p:tag name="KSO_WM_UNIT_TYPE" val="a"/>
  <p:tag name="KSO_WM_UNIT_INDEX" val="1"/>
</p:tagLst>
</file>

<file path=ppt/tags/tag249.xml><?xml version="1.0" encoding="utf-8"?>
<p:tagLst xmlns:p="http://schemas.openxmlformats.org/presentationml/2006/main">
  <p:tag name="KSO_WM_SLIDE_ID" val="custom2020524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243"/>
  <p:tag name="KSO_WM_SLIDE_TYPE" val="sectionTitle"/>
  <p:tag name="KSO_WM_SLIDE_SUBTYPE" val="pureTxt"/>
  <p:tag name="KSO_WM_SLIDE_LAYOUT" val="a_e"/>
  <p:tag name="KSO_WM_SLIDE_LAYOUT_CNT" val="1_1"/>
  <p:tag name="KSO_WM_SPECIAL_SOURCE" val="bdnull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custom20205243_9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251.xml><?xml version="1.0" encoding="utf-8"?>
<p:tagLst xmlns:p="http://schemas.openxmlformats.org/presentationml/2006/main">
  <p:tag name="KSO_WM_TEMPLATE_INDEX" val="20205243"/>
  <p:tag name="KSO_WM_TAG_VERSION" val="1.0"/>
  <p:tag name="KSO_WM_SLIDE_INDEX" val="9"/>
  <p:tag name="KSO_WM_SLIDE_ITEM_CNT" val="2"/>
  <p:tag name="KSO_WM_SLIDE_LAYOUT" val="a_b_q"/>
  <p:tag name="KSO_WM_SLIDE_LAYOUT_CNT" val="1_1_1"/>
  <p:tag name="KSO_WM_SLIDE_TYPE" val="text"/>
  <p:tag name="KSO_WM_SLIDE_SUBTYPE" val="diag"/>
  <p:tag name="KSO_WM_BEAUTIFY_FLAG" val="#wm#"/>
  <p:tag name="KSO_WM_SLIDE_POSITION" val="31.9999*180.267"/>
  <p:tag name="KSO_WM_SLIDE_SIZE" val="893.25*270.55"/>
  <p:tag name="KSO_WM_TEMPLATE_CATEGORY" val="custom"/>
  <p:tag name="KSO_WM_SLIDE_ID" val="custom20205243_9"/>
  <p:tag name="KSO_WM_SLIDE_COLORSCHEME_VERSION" val="3.2"/>
  <p:tag name="KSO_WM_TEMPLATE_SUBCATEGORY" val="0"/>
  <p:tag name="KSO_WM_DIAGRAM_GROUP_CODE" val="q1-1"/>
  <p:tag name="KSO_WM_SLIDE_DIAGTYPE" val="q"/>
  <p:tag name="KSO_WM_TEMPLATE_MASTER_TYPE" val="1"/>
  <p:tag name="KSO_WM_TEMPLATE_COLOR_TYPE" val="1"/>
  <p:tag name="KSO_WM_SPECIAL_SOURCE" val="bdnull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custom20205243_9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253.xml><?xml version="1.0" encoding="utf-8"?>
<p:tagLst xmlns:p="http://schemas.openxmlformats.org/presentationml/2006/main">
  <p:tag name="KSO_WM_TEMPLATE_INDEX" val="20205243"/>
  <p:tag name="KSO_WM_TAG_VERSION" val="1.0"/>
  <p:tag name="KSO_WM_SLIDE_INDEX" val="9"/>
  <p:tag name="KSO_WM_SLIDE_ITEM_CNT" val="2"/>
  <p:tag name="KSO_WM_SLIDE_LAYOUT" val="a_b_q"/>
  <p:tag name="KSO_WM_SLIDE_LAYOUT_CNT" val="1_1_1"/>
  <p:tag name="KSO_WM_SLIDE_TYPE" val="text"/>
  <p:tag name="KSO_WM_SLIDE_SUBTYPE" val="diag"/>
  <p:tag name="KSO_WM_BEAUTIFY_FLAG" val="#wm#"/>
  <p:tag name="KSO_WM_SLIDE_POSITION" val="31.9999*180.267"/>
  <p:tag name="KSO_WM_SLIDE_SIZE" val="893.25*270.55"/>
  <p:tag name="KSO_WM_TEMPLATE_CATEGORY" val="custom"/>
  <p:tag name="KSO_WM_SLIDE_ID" val="custom20205243_9"/>
  <p:tag name="KSO_WM_SLIDE_COLORSCHEME_VERSION" val="3.2"/>
  <p:tag name="KSO_WM_TEMPLATE_SUBCATEGORY" val="0"/>
  <p:tag name="KSO_WM_DIAGRAM_GROUP_CODE" val="q1-1"/>
  <p:tag name="KSO_WM_SLIDE_DIAGTYPE" val="q"/>
  <p:tag name="KSO_WM_TEMPLATE_MASTER_TYPE" val="1"/>
  <p:tag name="KSO_WM_TEMPLATE_COLOR_TYPE" val="1"/>
  <p:tag name="KSO_WM_SPECIAL_SOURCE" val="bdnull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custom20205243_9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255.xml><?xml version="1.0" encoding="utf-8"?>
<p:tagLst xmlns:p="http://schemas.openxmlformats.org/presentationml/2006/main">
  <p:tag name="KSO_WM_TEMPLATE_INDEX" val="20205243"/>
  <p:tag name="KSO_WM_TAG_VERSION" val="1.0"/>
  <p:tag name="KSO_WM_SLIDE_INDEX" val="9"/>
  <p:tag name="KSO_WM_SLIDE_ITEM_CNT" val="2"/>
  <p:tag name="KSO_WM_SLIDE_LAYOUT" val="a_b_q"/>
  <p:tag name="KSO_WM_SLIDE_LAYOUT_CNT" val="1_1_1"/>
  <p:tag name="KSO_WM_SLIDE_TYPE" val="text"/>
  <p:tag name="KSO_WM_SLIDE_SUBTYPE" val="diag"/>
  <p:tag name="KSO_WM_BEAUTIFY_FLAG" val="#wm#"/>
  <p:tag name="KSO_WM_SLIDE_POSITION" val="31.9999*180.267"/>
  <p:tag name="KSO_WM_SLIDE_SIZE" val="893.25*270.55"/>
  <p:tag name="KSO_WM_TEMPLATE_CATEGORY" val="custom"/>
  <p:tag name="KSO_WM_SLIDE_ID" val="custom20205243_9"/>
  <p:tag name="KSO_WM_SLIDE_COLORSCHEME_VERSION" val="3.2"/>
  <p:tag name="KSO_WM_TEMPLATE_SUBCATEGORY" val="0"/>
  <p:tag name="KSO_WM_DIAGRAM_GROUP_CODE" val="q1-1"/>
  <p:tag name="KSO_WM_SLIDE_DIAGTYPE" val="q"/>
  <p:tag name="KSO_WM_TEMPLATE_MASTER_TYPE" val="1"/>
  <p:tag name="KSO_WM_TEMPLATE_COLOR_TYPE" val="1"/>
  <p:tag name="KSO_WM_SPECIAL_SOURCE" val="bdnull"/>
</p:tagLst>
</file>

<file path=ppt/tags/tag256.xml><?xml version="1.0" encoding="utf-8"?>
<p:tagLst xmlns:p="http://schemas.openxmlformats.org/presentationml/2006/main">
  <p:tag name="KSO_WM_TEMPLATE_INDEX" val="20205243"/>
  <p:tag name="KSO_WM_TAG_VERSION" val="1.0"/>
  <p:tag name="KSO_WM_SLIDE_INDEX" val="9"/>
  <p:tag name="KSO_WM_SLIDE_ITEM_CNT" val="2"/>
  <p:tag name="KSO_WM_SLIDE_LAYOUT" val="a_b_q"/>
  <p:tag name="KSO_WM_SLIDE_LAYOUT_CNT" val="1_1_1"/>
  <p:tag name="KSO_WM_SLIDE_TYPE" val="text"/>
  <p:tag name="KSO_WM_SLIDE_SUBTYPE" val="diag"/>
  <p:tag name="KSO_WM_BEAUTIFY_FLAG" val="#wm#"/>
  <p:tag name="KSO_WM_SLIDE_POSITION" val="31.9999*180.267"/>
  <p:tag name="KSO_WM_SLIDE_SIZE" val="893.25*270.55"/>
  <p:tag name="KSO_WM_TEMPLATE_CATEGORY" val="custom"/>
  <p:tag name="KSO_WM_SLIDE_ID" val="custom20205243_9"/>
  <p:tag name="KSO_WM_SLIDE_COLORSCHEME_VERSION" val="3.2"/>
  <p:tag name="KSO_WM_TEMPLATE_SUBCATEGORY" val="0"/>
  <p:tag name="KSO_WM_DIAGRAM_GROUP_CODE" val="q1-1"/>
  <p:tag name="KSO_WM_SLIDE_DIAGTYPE" val="q"/>
  <p:tag name="KSO_WM_TEMPLATE_MASTER_TYPE" val="1"/>
  <p:tag name="KSO_WM_TEMPLATE_COLOR_TYPE" val="1"/>
  <p:tag name="KSO_WM_SPECIAL_SOURCE" val="bdnull"/>
</p:tagLst>
</file>

<file path=ppt/tags/tag25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243_7*e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PRESET_TEXT" val="PART 01"/>
  <p:tag name="KSO_WM_UNIT_NOCLEAR" val="0"/>
  <p:tag name="KSO_WM_UNIT_VALUE" val="7"/>
  <p:tag name="KSO_WM_UNIT_TYPE" val="e"/>
  <p:tag name="KSO_WM_UNIT_INDEX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7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文本具体内容"/>
  <p:tag name="KSO_WM_UNIT_NOCLEAR" val="0"/>
  <p:tag name="KSO_WM_UNIT_VALUE" val="16"/>
  <p:tag name="KSO_WM_UNIT_TYPE" val="a"/>
  <p:tag name="KSO_WM_UNIT_INDEX" val="1"/>
</p:tagLst>
</file>

<file path=ppt/tags/tag259.xml><?xml version="1.0" encoding="utf-8"?>
<p:tagLst xmlns:p="http://schemas.openxmlformats.org/presentationml/2006/main">
  <p:tag name="KSO_WM_SLIDE_ID" val="custom2020524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243"/>
  <p:tag name="KSO_WM_SLIDE_TYPE" val="sectionTitle"/>
  <p:tag name="KSO_WM_SLIDE_SUBTYPE" val="pureTxt"/>
  <p:tag name="KSO_WM_SLIDE_LAYOUT" val="a_e"/>
  <p:tag name="KSO_WM_SLIDE_LAYOUT_CNT" val="1_1"/>
  <p:tag name="KSO_WM_SPECIAL_SOURCE" val="bdnul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TEMPLATE_INDEX" val="20205243"/>
  <p:tag name="KSO_WM_TAG_VERSION" val="1.0"/>
  <p:tag name="KSO_WM_SLIDE_INDEX" val="9"/>
  <p:tag name="KSO_WM_SLIDE_ITEM_CNT" val="2"/>
  <p:tag name="KSO_WM_SLIDE_LAYOUT" val="a_b_q"/>
  <p:tag name="KSO_WM_SLIDE_LAYOUT_CNT" val="1_1_1"/>
  <p:tag name="KSO_WM_SLIDE_TYPE" val="text"/>
  <p:tag name="KSO_WM_SLIDE_SUBTYPE" val="diag"/>
  <p:tag name="KSO_WM_BEAUTIFY_FLAG" val="#wm#"/>
  <p:tag name="KSO_WM_SLIDE_POSITION" val="31.9999*180.267"/>
  <p:tag name="KSO_WM_SLIDE_SIZE" val="893.25*270.55"/>
  <p:tag name="KSO_WM_TEMPLATE_CATEGORY" val="custom"/>
  <p:tag name="KSO_WM_SLIDE_ID" val="custom20205243_9"/>
  <p:tag name="KSO_WM_SLIDE_COLORSCHEME_VERSION" val="3.2"/>
  <p:tag name="KSO_WM_TEMPLATE_SUBCATEGORY" val="0"/>
  <p:tag name="KSO_WM_DIAGRAM_GROUP_CODE" val="q1-1"/>
  <p:tag name="KSO_WM_SLIDE_DIAGTYPE" val="q"/>
  <p:tag name="KSO_WM_TEMPLATE_MASTER_TYPE" val="1"/>
  <p:tag name="KSO_WM_TEMPLATE_COLOR_TYPE" val="1"/>
  <p:tag name="KSO_WM_SPECIAL_SOURCE" val="bdnull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26*i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TYPE" val="i"/>
  <p:tag name="KSO_WM_UNIT_INDEX" val="1"/>
  <p:tag name="KSO_WM_UNIT_PRESET_TEXT" val="20XX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26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VALUE" val="7"/>
  <p:tag name="KSO_WM_UNIT_TYPE" val="a"/>
  <p:tag name="KSO_WM_UNIT_INDEX" val="1"/>
  <p:tag name="KSO_WM_UNIT_PRESET_TEXT" val="谢谢观看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26*b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文本具体内容"/>
  <p:tag name="KSO_WM_UNIT_NOCLEAR" val="0"/>
  <p:tag name="KSO_WM_UNIT_VALUE" val="18"/>
  <p:tag name="KSO_WM_UNIT_TYPE" val="b"/>
  <p:tag name="KSO_WM_UNIT_INDEX" val="1"/>
</p:tagLst>
</file>

<file path=ppt/tags/tag264.xml><?xml version="1.0" encoding="utf-8"?>
<p:tagLst xmlns:p="http://schemas.openxmlformats.org/presentationml/2006/main">
  <p:tag name="KSO_WM_SLIDE_ID" val="custom20205243_26"/>
  <p:tag name="KSO_WM_TEMPLATE_SUBCATEGORY" val="0"/>
  <p:tag name="KSO_WM_TEMPLATE_MASTER_TYPE" val="1"/>
  <p:tag name="KSO_WM_TEMPLATE_COLOR_TYPE" val="1"/>
  <p:tag name="KSO_WM_SLIDE_ITEM_CNT" val="0"/>
  <p:tag name="KSO_WM_SLIDE_INDEX" val="26"/>
  <p:tag name="KSO_WM_TAG_VERSION" val="1.0"/>
  <p:tag name="KSO_WM_BEAUTIFY_FLAG" val="#wm#"/>
  <p:tag name="KSO_WM_TEMPLATE_CATEGORY" val="custom"/>
  <p:tag name="KSO_WM_TEMPLATE_INDEX" val="20205243"/>
  <p:tag name="KSO_WM_SLIDE_TYPE" val="endPage"/>
  <p:tag name="KSO_WM_SLIDE_SUBTYPE" val="pureTxt"/>
  <p:tag name="KSO_WM_SLIDE_LAYOUT" val="a_b"/>
  <p:tag name="KSO_WM_SLIDE_LAYOUT_CNT" val="1_1"/>
  <p:tag name="KSO_WM_SPECIAL_SOURCE" val="bdnul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86.xml><?xml version="1.0" encoding="utf-8"?>
<p:tagLst xmlns:p="http://schemas.openxmlformats.org/presentationml/2006/main">
  <p:tag name="KSO_WM_SLIDE_BACKGROUND_TYPE" val="frame"/>
</p:tagLst>
</file>

<file path=ppt/tags/tag8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</p:tagLst>
</file>

<file path=ppt/tags/tag9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1"/>
</p:tagLst>
</file>

<file path=ppt/theme/theme1.xml><?xml version="1.0" encoding="utf-8"?>
<a:theme xmlns:a="http://schemas.openxmlformats.org/drawingml/2006/main" name="1_Office 主题​​">
  <a:themeElements>
    <a:clrScheme name="022430">
      <a:dk1>
        <a:sysClr val="windowText" lastClr="000000"/>
      </a:dk1>
      <a:lt1>
        <a:sysClr val="window" lastClr="FFFFFF"/>
      </a:lt1>
      <a:dk2>
        <a:srgbClr val="0E3661"/>
      </a:dk2>
      <a:lt2>
        <a:srgbClr val="FFFFFF"/>
      </a:lt2>
      <a:accent1>
        <a:srgbClr val="1D6DC2"/>
      </a:accent1>
      <a:accent2>
        <a:srgbClr val="2D7EA1"/>
      </a:accent2>
      <a:accent3>
        <a:srgbClr val="3D8F80"/>
      </a:accent3>
      <a:accent4>
        <a:srgbClr val="4DA05F"/>
      </a:accent4>
      <a:accent5>
        <a:srgbClr val="5DB13E"/>
      </a:accent5>
      <a:accent6>
        <a:srgbClr val="6DC21D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1720</Words>
  <Application>WPS 演示</Application>
  <PresentationFormat>宽屏</PresentationFormat>
  <Paragraphs>173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1_Office 主题​​</vt:lpstr>
      <vt:lpstr>AXIOS源码分析</vt:lpstr>
      <vt:lpstr>开篇</vt:lpstr>
      <vt:lpstr>PowerPoint 演示文稿</vt:lpstr>
      <vt:lpstr>PowerPoint 演示文稿</vt:lpstr>
      <vt:lpstr>PowerPoint 演示文稿</vt:lpstr>
      <vt:lpstr>axios的流程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任务编排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适配器</vt:lpstr>
      <vt:lpstr>PowerPoint 演示文稿</vt:lpstr>
      <vt:lpstr>PowerPoint 演示文稿</vt:lpstr>
      <vt:lpstr>PowerPoint 演示文稿</vt:lpstr>
      <vt:lpstr>工具库简析</vt:lpstr>
      <vt:lpstr>PowerPoint 演示文稿</vt:lpstr>
      <vt:lpstr>PowerPoint 演示文稿</vt:lpstr>
      <vt:lpstr>PowerPoint 演示文稿</vt:lpstr>
      <vt:lpstr>PowerPoint 演示文稿</vt:lpstr>
      <vt:lpstr>工具库简析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alexl</dc:creator>
  <cp:lastModifiedBy>Alex</cp:lastModifiedBy>
  <cp:revision>89</cp:revision>
  <dcterms:created xsi:type="dcterms:W3CDTF">2021-01-16T07:00:00Z</dcterms:created>
  <dcterms:modified xsi:type="dcterms:W3CDTF">2021-01-21T03:10:18Z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