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w3school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charsets/default.asp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Development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&amp;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File Paths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this example the file path points to a file in the images folder located in the current folder: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this example the file path points to a file in the images folder located in the folder one level above the current folder: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iframe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250" y="2514125"/>
            <a:ext cx="4966350" cy="39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rame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125" y="3845475"/>
            <a:ext cx="5546342" cy="3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29450" y="2078875"/>
            <a:ext cx="7688700" cy="25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 was created to </a:t>
            </a: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describe the content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a web page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CSS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stands for </a:t>
            </a: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ascading </a:t>
            </a: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tyle </a:t>
            </a: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heets.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“Describes how HTML elements are to be displayed on screen”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CSS can be added to HTML elements in 3 ways: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Inline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by using the style attribute in HTML elements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Internal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by using a &lt;style&gt; element in the &lt;head&gt; section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External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by using an external CSS file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Syntax and Selectors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29450" y="3256600"/>
            <a:ext cx="76887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selector points to the HTML element you want to style.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declaration block contains one or more declarations separated by semicolons.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Each declaration includes a CSS property name and a value, separated by a colon.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CSS declaration always ends with a semicolon, and declaration blocks are surrounded by curly braces.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25" y="2030137"/>
            <a:ext cx="4493075" cy="10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Inline CSS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29450" y="2078875"/>
            <a:ext cx="76887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inline CSS is used to </a:t>
            </a: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apply a unique style to a single HTML element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inline CSS uses the </a:t>
            </a: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style attribute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an HTML element.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150" y="3426638"/>
            <a:ext cx="43053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Internal CSS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29450" y="2078875"/>
            <a:ext cx="76887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internal CSS is used to define </a:t>
            </a: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style for a single HTML page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internal CSS is defined in the </a:t>
            </a: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&lt;head&gt; section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an HTML page, within a </a:t>
            </a: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&lt;style&gt; element.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125" y="3162238"/>
            <a:ext cx="35814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External CSS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29450" y="2078875"/>
            <a:ext cx="76887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external style sheet is used to </a:t>
            </a: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define the style for many HTML pages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an external style sheet, you can change the look of an entire web site, by changing one file!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use an external style sheet, </a:t>
            </a: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 a link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it in the </a:t>
            </a: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&lt;head&gt;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section of the HTML page.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file must not contain any HTML code, and must be saved with a </a:t>
            </a: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.css extension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451" y="4045276"/>
            <a:ext cx="4111525" cy="8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Box Model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29450" y="2078875"/>
            <a:ext cx="76887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“All HTML elements can be considered as boxes.”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CSS box model is essentially a box that wraps around every HTML element.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375" y="2981275"/>
            <a:ext cx="4505322" cy="19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Box Model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29450" y="2078875"/>
            <a:ext cx="7688700" cy="1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Explanation of the different parts: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Content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The content of the box, where text and images appear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Padding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Clears an area around the content. The padding is transparent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Border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A border that goes around the padding and content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Margin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Clears an area outside the border. The margin is transparent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425" y="3577600"/>
            <a:ext cx="2964724" cy="12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 Size? Content Size?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729450" y="2078875"/>
            <a:ext cx="7688700" cy="21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order to set the width and height of an element correctly in all browsers, you need to know how the box model works.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pt-BR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Important:</a:t>
            </a:r>
            <a:r>
              <a:rPr i="1" lang="pt-BR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When you set the width and height properties of an element with CSS, you just set the width and height of the </a:t>
            </a:r>
            <a:r>
              <a:rPr b="1" i="1" lang="pt-BR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content area</a:t>
            </a:r>
            <a:r>
              <a:rPr i="1" lang="pt-BR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. To calculate the full size of an element, you must also add padding, borders and margins.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 Size Example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2501250"/>
            <a:ext cx="26574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350" y="2667938"/>
            <a:ext cx="23050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816825" y="2946900"/>
            <a:ext cx="11634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Width?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 level Elements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block-level element always starts on a new line and takes up the full width available.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Examples of block-level elements: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Verdana"/>
              <a:buChar char="●"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&lt;div&gt;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Verdana"/>
              <a:buChar char="●"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&lt;h1&gt; - &lt;h6&gt;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Verdana"/>
              <a:buChar char="●"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&lt;p&gt;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Verdana"/>
              <a:buChar char="●"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&lt;form&gt;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Outline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727650" y="1937475"/>
            <a:ext cx="7688700" cy="18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CSS </a:t>
            </a:r>
            <a:r>
              <a:rPr lang="pt-BR" sz="1200">
                <a:solidFill>
                  <a:srgbClr val="DC143C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outline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properties specify the style, color, and width of an outline.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outline is a line that is drawn around elements (outside the borders) to make the element </a:t>
            </a:r>
            <a:r>
              <a:rPr i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"stand out"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However, the outline property is different from the border property - The outline is NOT a part of an element's dimensions; the element's total width and height is not affected by the width of the outline.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350" y="3803175"/>
            <a:ext cx="3784224" cy="12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Properties...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729450" y="2078875"/>
            <a:ext cx="7688700" cy="26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pt-BR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property is used to set the color of the text.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pt-BR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pt-BR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properties are used to set the height and width of an element.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CSS </a:t>
            </a:r>
            <a:r>
              <a:rPr lang="pt-BR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properties allow you to specify the style, width, and color of an element's border.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CSS </a:t>
            </a:r>
            <a:r>
              <a:rPr lang="pt-BR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properties are used to generate space around elements.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CSS </a:t>
            </a:r>
            <a:r>
              <a:rPr lang="pt-BR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properties are used to generate space around content.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pt-BR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property specifies the background color of an element.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pt-BR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property specifies an image to use as the background of an element.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pt-BR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property is used to set the horizontal alignment of a text.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font family of a text is set with the </a:t>
            </a:r>
            <a:r>
              <a:rPr lang="pt-BR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property.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pt-BR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property sets the size of the text.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 many more...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 Size ( px, em, %)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Setting the text size with pixels(</a:t>
            </a: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px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gives you full control over the text size.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allow users to resize the text (in the browser menu), many developers use </a:t>
            </a: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instead of </a:t>
            </a: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pixels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i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</a:t>
            </a:r>
            <a:r>
              <a:rPr i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size unit is recommended by the </a:t>
            </a:r>
            <a:r>
              <a:rPr b="1" i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W3C</a:t>
            </a:r>
            <a:r>
              <a:rPr i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i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1em is equal to the current font size. The default text size in browsers is </a:t>
            </a: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16px</a:t>
            </a:r>
            <a:r>
              <a:rPr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So, the default size of 1em is 16px. ( </a:t>
            </a:r>
            <a:r>
              <a:rPr b="1" i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px </a:t>
            </a:r>
            <a:r>
              <a:rPr b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 16 = </a:t>
            </a:r>
            <a:r>
              <a:rPr b="1" i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</a:t>
            </a:r>
            <a:r>
              <a:rPr i="1" lang="pt-BR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i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913" y="4051200"/>
            <a:ext cx="18954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References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www.w3schools.com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Inline Elements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inline element does not start on a new line and only takes up as much width as necessary.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Examples of inline elements: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Verdana"/>
              <a:buChar char="●"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&lt;span&gt;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Verdana"/>
              <a:buChar char="●"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&lt;a&gt;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Verdana"/>
              <a:buChar char="●"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&lt;img&gt;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More HTML Tags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>
                <a:solidFill>
                  <a:srgbClr val="0000FF"/>
                </a:solidFill>
              </a:rPr>
              <a:t>&lt;</a:t>
            </a:r>
            <a:r>
              <a:rPr lang="pt-BR">
                <a:solidFill>
                  <a:srgbClr val="980000"/>
                </a:solidFill>
              </a:rPr>
              <a:t>q</a:t>
            </a:r>
            <a:r>
              <a:rPr lang="pt-BR">
                <a:solidFill>
                  <a:srgbClr val="0000FF"/>
                </a:solidFill>
              </a:rPr>
              <a:t>&gt;</a:t>
            </a:r>
            <a:r>
              <a:rPr lang="pt-BR"/>
              <a:t> Defines a short inline quotation.</a:t>
            </a:r>
            <a:br>
              <a:rPr lang="pt-BR"/>
            </a:b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/>
              <a:t> Defines an image.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300"/>
              <a:t>The &lt;img&gt; tag is empty, it contains attributes only, and does not have a closing tag.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pt-BR" sz="1300"/>
              <a:t>The alt attribute provides an alternate text for an image.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frame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513" y="3928325"/>
            <a:ext cx="6780576" cy="46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rame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175" y="2457025"/>
            <a:ext cx="63436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More HTML Tags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29450" y="2078875"/>
            <a:ext cx="7688700" cy="26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pt-BR"/>
              <a:t>Defines a section in a document (block-level)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The &lt;div&gt; element is often used as a container for other HTML elements.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The &lt;div&gt; element has no required attributes, but both </a:t>
            </a:r>
            <a:r>
              <a:rPr b="1" lang="pt-BR"/>
              <a:t>id</a:t>
            </a:r>
            <a:r>
              <a:rPr lang="pt-BR"/>
              <a:t> and </a:t>
            </a:r>
            <a:r>
              <a:rPr b="1" lang="pt-BR"/>
              <a:t>class</a:t>
            </a:r>
            <a:r>
              <a:rPr lang="pt-BR"/>
              <a:t> are common.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pt-BR"/>
              <a:t>Defines a section in a document (inline)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The &lt;span&gt; element is often used as a container for some text.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The &lt;span&gt; element has no required attributes, but both </a:t>
            </a:r>
            <a:r>
              <a:rPr b="1" lang="pt-BR"/>
              <a:t>id</a:t>
            </a:r>
            <a:r>
              <a:rPr lang="pt-BR" sz="1100"/>
              <a:t> and </a:t>
            </a:r>
            <a:r>
              <a:rPr b="1" lang="pt-BR" sz="1100"/>
              <a:t>class</a:t>
            </a:r>
            <a:r>
              <a:rPr lang="pt-BR" sz="1100"/>
              <a:t> are common.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iframe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pt-BR"/>
              <a:t>Used to display a web page within a web page.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Very popular to add videos from YouTube or Vimeo on a page for instance.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frame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425" y="4319750"/>
            <a:ext cx="5294900" cy="4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078875"/>
            <a:ext cx="76887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 characters are reserved in HTML.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use the less than (&lt;) or greater than (&gt;) signs in your text, the browser might mix them with tags.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Character entities are used to display reserved characters in HTML.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○"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display a less than sign (&lt;) we must write: </a:t>
            </a:r>
            <a:r>
              <a:rPr b="1"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&amp;lt;</a:t>
            </a: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b="1"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&amp;#60;</a:t>
            </a:r>
            <a:endParaRPr b="1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○"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common character entity used in HTML is the non-breaking space: </a:t>
            </a:r>
            <a:r>
              <a:rPr b="1"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&amp;nbsp;</a:t>
            </a:r>
            <a:endParaRPr b="1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○"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non-breaking space is a space that will not break into a new line.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More HTML entities examples: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○"/>
            </a:pPr>
            <a:r>
              <a:rPr b="1"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1"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&amp;amp;</a:t>
            </a:r>
            <a:endParaRPr b="1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○"/>
            </a:pPr>
            <a:r>
              <a:rPr b="1"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©</a:t>
            </a: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1"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&amp;copy;</a:t>
            </a:r>
            <a:endParaRPr b="1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○"/>
            </a:pPr>
            <a:r>
              <a:rPr b="1"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®</a:t>
            </a: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1"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&amp;reg;</a:t>
            </a:r>
            <a:endParaRPr b="1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Entities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Encoding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6887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display an HTML page correctly, a web browser must know which character set (character encoding) to use.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default character encoding for HTML5 is UTF-8.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UTF-8 (Unicode) covers almost all of the characters and symbols in the world.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HTML5</a:t>
            </a:r>
            <a:endParaRPr b="1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More about Character Set: </a:t>
            </a:r>
            <a:r>
              <a:rPr lang="pt-BR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Character Set Reference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iframe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875" y="3839800"/>
            <a:ext cx="20859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File Paths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A file path describes the location of a file in a web site's folder structure.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File paths are used when linking to external files like: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Verdana"/>
              <a:buChar char="●"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Web pages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Verdana"/>
              <a:buChar char="●"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Images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Verdana"/>
              <a:buChar char="●"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Style sheets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Verdana"/>
              <a:buChar char="●"/>
            </a:pPr>
            <a:r>
              <a:rPr lang="pt-BR" sz="1150">
                <a:latin typeface="Verdana"/>
                <a:ea typeface="Verdana"/>
                <a:cs typeface="Verdana"/>
                <a:sym typeface="Verdana"/>
              </a:rPr>
              <a:t>JavaScripts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File Paths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9450" y="2078875"/>
            <a:ext cx="7688700" cy="27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Absolute File Paths</a:t>
            </a:r>
            <a:endParaRPr b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absolute file path is the full URL to an internet file: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Relative File Paths</a:t>
            </a:r>
            <a:endParaRPr b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relative file path points to a file relative to the current page.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this example the file path points to a file in the images folder located at the root of the current web: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iframe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00" y="2771275"/>
            <a:ext cx="5734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rame.pn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800" y="4389275"/>
            <a:ext cx="4529859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