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F765-8CCB-4624-9ABF-DB94DD3C2F83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F2E8-B830-496B-A3D0-5F89E7AE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7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F765-8CCB-4624-9ABF-DB94DD3C2F83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F2E8-B830-496B-A3D0-5F89E7AE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F765-8CCB-4624-9ABF-DB94DD3C2F83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F2E8-B830-496B-A3D0-5F89E7AE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5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F765-8CCB-4624-9ABF-DB94DD3C2F83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F2E8-B830-496B-A3D0-5F89E7AE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F765-8CCB-4624-9ABF-DB94DD3C2F83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F2E8-B830-496B-A3D0-5F89E7AE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7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F765-8CCB-4624-9ABF-DB94DD3C2F83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F2E8-B830-496B-A3D0-5F89E7AE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9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F765-8CCB-4624-9ABF-DB94DD3C2F83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F2E8-B830-496B-A3D0-5F89E7AE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8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F765-8CCB-4624-9ABF-DB94DD3C2F83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F2E8-B830-496B-A3D0-5F89E7AE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F765-8CCB-4624-9ABF-DB94DD3C2F83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F2E8-B830-496B-A3D0-5F89E7AE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8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F765-8CCB-4624-9ABF-DB94DD3C2F83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F2E8-B830-496B-A3D0-5F89E7AE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F765-8CCB-4624-9ABF-DB94DD3C2F83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F2E8-B830-496B-A3D0-5F89E7AE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0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5F765-8CCB-4624-9ABF-DB94DD3C2F83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F2E8-B830-496B-A3D0-5F89E7AE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4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fadsfadsfadsfadf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ádaaddsffaadsfadsafasđfads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7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fadsfadsfadsfadf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fadsfadsfadsfadf</dc:title>
  <dc:creator>nguyen khang</dc:creator>
  <cp:lastModifiedBy>nguyen khang</cp:lastModifiedBy>
  <cp:revision>1</cp:revision>
  <dcterms:created xsi:type="dcterms:W3CDTF">2019-12-19T13:03:03Z</dcterms:created>
  <dcterms:modified xsi:type="dcterms:W3CDTF">2019-12-19T13:03:22Z</dcterms:modified>
</cp:coreProperties>
</file>