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6" r:id="rId9"/>
    <p:sldId id="275" r:id="rId10"/>
    <p:sldId id="263" r:id="rId11"/>
    <p:sldId id="267" r:id="rId12"/>
    <p:sldId id="271" r:id="rId13"/>
    <p:sldId id="268" r:id="rId14"/>
    <p:sldId id="269" r:id="rId15"/>
    <p:sldId id="270" r:id="rId16"/>
    <p:sldId id="272" r:id="rId17"/>
    <p:sldId id="273" r:id="rId18"/>
    <p:sldId id="274"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72"/>
    <p:restoredTop sz="94663"/>
  </p:normalViewPr>
  <p:slideViewPr>
    <p:cSldViewPr snapToGrid="0" snapToObjects="1">
      <p:cViewPr varScale="1">
        <p:scale>
          <a:sx n="122" d="100"/>
          <a:sy n="122" d="100"/>
        </p:scale>
        <p:origin x="224" y="2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A5D68-4A50-410E-A9E7-2EC6CFEA2D7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4423B72-BDCA-4F6B-9F7A-178655538060}">
      <dgm:prSet/>
      <dgm:spPr/>
      <dgm:t>
        <a:bodyPr/>
        <a:lstStyle/>
        <a:p>
          <a:r>
            <a:rPr lang="en-US"/>
            <a:t>Identify and remove errors from (computer hardware or software).</a:t>
          </a:r>
        </a:p>
      </dgm:t>
    </dgm:pt>
    <dgm:pt modelId="{8CD62278-528A-40C6-B873-8E01EAA632D5}" type="parTrans" cxnId="{DC6E100C-5424-4D62-8F0D-36661E435958}">
      <dgm:prSet/>
      <dgm:spPr/>
      <dgm:t>
        <a:bodyPr/>
        <a:lstStyle/>
        <a:p>
          <a:endParaRPr lang="en-US"/>
        </a:p>
      </dgm:t>
    </dgm:pt>
    <dgm:pt modelId="{1EE0D7AC-73B5-43A5-AFE5-F7AC2CAC2BBD}" type="sibTrans" cxnId="{DC6E100C-5424-4D62-8F0D-36661E435958}">
      <dgm:prSet/>
      <dgm:spPr/>
      <dgm:t>
        <a:bodyPr/>
        <a:lstStyle/>
        <a:p>
          <a:endParaRPr lang="en-US"/>
        </a:p>
      </dgm:t>
    </dgm:pt>
    <dgm:pt modelId="{3D8FA1D6-125C-4C62-A6E5-599DBF551421}">
      <dgm:prSet/>
      <dgm:spPr/>
      <dgm:t>
        <a:bodyPr/>
        <a:lstStyle/>
        <a:p>
          <a:r>
            <a:rPr lang="en-US" b="1"/>
            <a:t>Debugging</a:t>
          </a:r>
          <a:r>
            <a:rPr lang="en-US"/>
            <a:t> is the process of finding and resolving defects or problems within a computer program that prevent correct operation of computer software or a system.</a:t>
          </a:r>
        </a:p>
      </dgm:t>
    </dgm:pt>
    <dgm:pt modelId="{8D9035DC-5CE0-47DE-BFDB-7845965A7B98}" type="parTrans" cxnId="{0EA2CE42-3604-4726-AA0D-72EAA7DD9725}">
      <dgm:prSet/>
      <dgm:spPr/>
      <dgm:t>
        <a:bodyPr/>
        <a:lstStyle/>
        <a:p>
          <a:endParaRPr lang="en-US"/>
        </a:p>
      </dgm:t>
    </dgm:pt>
    <dgm:pt modelId="{3466127B-23FC-42F2-99C1-70EB047D554B}" type="sibTrans" cxnId="{0EA2CE42-3604-4726-AA0D-72EAA7DD9725}">
      <dgm:prSet/>
      <dgm:spPr/>
      <dgm:t>
        <a:bodyPr/>
        <a:lstStyle/>
        <a:p>
          <a:endParaRPr lang="en-US"/>
        </a:p>
      </dgm:t>
    </dgm:pt>
    <dgm:pt modelId="{E2A05791-5554-DC4C-9835-45D00367A103}" type="pres">
      <dgm:prSet presAssocID="{A2CA5D68-4A50-410E-A9E7-2EC6CFEA2D72}" presName="linear" presStyleCnt="0">
        <dgm:presLayoutVars>
          <dgm:animLvl val="lvl"/>
          <dgm:resizeHandles val="exact"/>
        </dgm:presLayoutVars>
      </dgm:prSet>
      <dgm:spPr/>
    </dgm:pt>
    <dgm:pt modelId="{16B45CB3-03BC-3E47-AEED-8D6C76D3FBCC}" type="pres">
      <dgm:prSet presAssocID="{64423B72-BDCA-4F6B-9F7A-178655538060}" presName="parentText" presStyleLbl="node1" presStyleIdx="0" presStyleCnt="2">
        <dgm:presLayoutVars>
          <dgm:chMax val="0"/>
          <dgm:bulletEnabled val="1"/>
        </dgm:presLayoutVars>
      </dgm:prSet>
      <dgm:spPr/>
    </dgm:pt>
    <dgm:pt modelId="{F2240D5D-DE46-8947-BC04-FA1915290246}" type="pres">
      <dgm:prSet presAssocID="{1EE0D7AC-73B5-43A5-AFE5-F7AC2CAC2BBD}" presName="spacer" presStyleCnt="0"/>
      <dgm:spPr/>
    </dgm:pt>
    <dgm:pt modelId="{AA178C01-03E5-7348-8000-F663F17751AE}" type="pres">
      <dgm:prSet presAssocID="{3D8FA1D6-125C-4C62-A6E5-599DBF551421}" presName="parentText" presStyleLbl="node1" presStyleIdx="1" presStyleCnt="2">
        <dgm:presLayoutVars>
          <dgm:chMax val="0"/>
          <dgm:bulletEnabled val="1"/>
        </dgm:presLayoutVars>
      </dgm:prSet>
      <dgm:spPr/>
    </dgm:pt>
  </dgm:ptLst>
  <dgm:cxnLst>
    <dgm:cxn modelId="{DC6E100C-5424-4D62-8F0D-36661E435958}" srcId="{A2CA5D68-4A50-410E-A9E7-2EC6CFEA2D72}" destId="{64423B72-BDCA-4F6B-9F7A-178655538060}" srcOrd="0" destOrd="0" parTransId="{8CD62278-528A-40C6-B873-8E01EAA632D5}" sibTransId="{1EE0D7AC-73B5-43A5-AFE5-F7AC2CAC2BBD}"/>
    <dgm:cxn modelId="{32FFBA1D-24C7-A045-AAA1-07A4DD373757}" type="presOf" srcId="{64423B72-BDCA-4F6B-9F7A-178655538060}" destId="{16B45CB3-03BC-3E47-AEED-8D6C76D3FBCC}" srcOrd="0" destOrd="0" presId="urn:microsoft.com/office/officeart/2005/8/layout/vList2"/>
    <dgm:cxn modelId="{0EA2CE42-3604-4726-AA0D-72EAA7DD9725}" srcId="{A2CA5D68-4A50-410E-A9E7-2EC6CFEA2D72}" destId="{3D8FA1D6-125C-4C62-A6E5-599DBF551421}" srcOrd="1" destOrd="0" parTransId="{8D9035DC-5CE0-47DE-BFDB-7845965A7B98}" sibTransId="{3466127B-23FC-42F2-99C1-70EB047D554B}"/>
    <dgm:cxn modelId="{5E281C9D-287A-124D-B94D-8F6B5AF8FD40}" type="presOf" srcId="{3D8FA1D6-125C-4C62-A6E5-599DBF551421}" destId="{AA178C01-03E5-7348-8000-F663F17751AE}" srcOrd="0" destOrd="0" presId="urn:microsoft.com/office/officeart/2005/8/layout/vList2"/>
    <dgm:cxn modelId="{23F367B7-E03C-6C49-B734-FD359E9FD2B9}" type="presOf" srcId="{A2CA5D68-4A50-410E-A9E7-2EC6CFEA2D72}" destId="{E2A05791-5554-DC4C-9835-45D00367A103}" srcOrd="0" destOrd="0" presId="urn:microsoft.com/office/officeart/2005/8/layout/vList2"/>
    <dgm:cxn modelId="{BC8B6530-57A1-4441-9E11-CFA951749F46}" type="presParOf" srcId="{E2A05791-5554-DC4C-9835-45D00367A103}" destId="{16B45CB3-03BC-3E47-AEED-8D6C76D3FBCC}" srcOrd="0" destOrd="0" presId="urn:microsoft.com/office/officeart/2005/8/layout/vList2"/>
    <dgm:cxn modelId="{A9D7BC83-BCF4-9D40-9359-1A65E9147CDA}" type="presParOf" srcId="{E2A05791-5554-DC4C-9835-45D00367A103}" destId="{F2240D5D-DE46-8947-BC04-FA1915290246}" srcOrd="1" destOrd="0" presId="urn:microsoft.com/office/officeart/2005/8/layout/vList2"/>
    <dgm:cxn modelId="{821A40B8-963E-FD40-BA31-CD7EAEA5E8D8}" type="presParOf" srcId="{E2A05791-5554-DC4C-9835-45D00367A103}" destId="{AA178C01-03E5-7348-8000-F663F17751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3DD315-D4D5-4459-940E-934E4D042A0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BD0CBBA-72AB-478E-BAB8-7BB8D7FF1DA8}">
      <dgm:prSet/>
      <dgm:spPr/>
      <dgm:t>
        <a:bodyPr/>
        <a:lstStyle/>
        <a:p>
          <a:r>
            <a:rPr lang="en-US" b="1"/>
            <a:t>Q – Quit </a:t>
          </a:r>
          <a:endParaRPr lang="en-US"/>
        </a:p>
      </dgm:t>
    </dgm:pt>
    <dgm:pt modelId="{10F026B3-8C54-4A24-9382-5AE1E2935C05}" type="parTrans" cxnId="{804E7A61-C443-4276-AC03-35890584AFFD}">
      <dgm:prSet/>
      <dgm:spPr/>
      <dgm:t>
        <a:bodyPr/>
        <a:lstStyle/>
        <a:p>
          <a:endParaRPr lang="en-US"/>
        </a:p>
      </dgm:t>
    </dgm:pt>
    <dgm:pt modelId="{3ADF1D66-40BB-471E-B99A-75A4DECEFC54}" type="sibTrans" cxnId="{804E7A61-C443-4276-AC03-35890584AFFD}">
      <dgm:prSet/>
      <dgm:spPr/>
      <dgm:t>
        <a:bodyPr/>
        <a:lstStyle/>
        <a:p>
          <a:endParaRPr lang="en-US"/>
        </a:p>
      </dgm:t>
    </dgm:pt>
    <dgm:pt modelId="{6CCB699B-67A4-4C03-AD60-3CF61130009E}">
      <dgm:prSet/>
      <dgm:spPr/>
      <dgm:t>
        <a:bodyPr/>
        <a:lstStyle/>
        <a:p>
          <a:r>
            <a:rPr lang="en-US"/>
            <a:t>Finishes the debug session and ends back to the DOS prompt. </a:t>
          </a:r>
        </a:p>
      </dgm:t>
    </dgm:pt>
    <dgm:pt modelId="{757C3CAA-0927-4A3B-9EB7-BDDAD8208C58}" type="parTrans" cxnId="{057DA0B0-6F2A-470A-B14E-C53615F393CA}">
      <dgm:prSet/>
      <dgm:spPr/>
      <dgm:t>
        <a:bodyPr/>
        <a:lstStyle/>
        <a:p>
          <a:endParaRPr lang="en-US"/>
        </a:p>
      </dgm:t>
    </dgm:pt>
    <dgm:pt modelId="{C9247B4F-025D-4A5F-852E-1D1D1ECEDCC7}" type="sibTrans" cxnId="{057DA0B0-6F2A-470A-B14E-C53615F393CA}">
      <dgm:prSet/>
      <dgm:spPr/>
      <dgm:t>
        <a:bodyPr/>
        <a:lstStyle/>
        <a:p>
          <a:endParaRPr lang="en-US"/>
        </a:p>
      </dgm:t>
    </dgm:pt>
    <dgm:pt modelId="{2D2BF45E-7793-4B01-B2ED-DCCEFC06F5BD}">
      <dgm:prSet/>
      <dgm:spPr/>
      <dgm:t>
        <a:bodyPr/>
        <a:lstStyle/>
        <a:p>
          <a:r>
            <a:rPr lang="en-US" b="1"/>
            <a:t>H - Hexadecimal </a:t>
          </a:r>
          <a:endParaRPr lang="en-US"/>
        </a:p>
      </dgm:t>
    </dgm:pt>
    <dgm:pt modelId="{0442D23E-04F3-481C-B597-99D524CBF73D}" type="parTrans" cxnId="{6F4F2F21-D6B4-4DBC-B53D-FED3DE040FA5}">
      <dgm:prSet/>
      <dgm:spPr/>
      <dgm:t>
        <a:bodyPr/>
        <a:lstStyle/>
        <a:p>
          <a:endParaRPr lang="en-US"/>
        </a:p>
      </dgm:t>
    </dgm:pt>
    <dgm:pt modelId="{2558B432-CBDF-4641-B64F-8987ABBC5F30}" type="sibTrans" cxnId="{6F4F2F21-D6B4-4DBC-B53D-FED3DE040FA5}">
      <dgm:prSet/>
      <dgm:spPr/>
      <dgm:t>
        <a:bodyPr/>
        <a:lstStyle/>
        <a:p>
          <a:endParaRPr lang="en-US"/>
        </a:p>
      </dgm:t>
    </dgm:pt>
    <dgm:pt modelId="{742F3BA0-6143-4F41-A157-EEF67FA0DE87}">
      <dgm:prSet/>
      <dgm:spPr/>
      <dgm:t>
        <a:bodyPr/>
        <a:lstStyle/>
        <a:p>
          <a:r>
            <a:rPr lang="en-US" dirty="0"/>
            <a:t>Command that shows the sum and different of two 4 digit hexadecimal numbers. Coded as  H &lt;Hex Value&gt; &lt;Hex Value&gt; </a:t>
          </a:r>
        </a:p>
      </dgm:t>
    </dgm:pt>
    <dgm:pt modelId="{C6109577-FF84-4307-9FAF-57E1FF68BDCD}" type="parTrans" cxnId="{2132C9C0-1D15-4D20-B542-FEBD26A1E9ED}">
      <dgm:prSet/>
      <dgm:spPr/>
      <dgm:t>
        <a:bodyPr/>
        <a:lstStyle/>
        <a:p>
          <a:endParaRPr lang="en-US"/>
        </a:p>
      </dgm:t>
    </dgm:pt>
    <dgm:pt modelId="{46D67008-4A03-409B-B4AC-1641C89373B3}" type="sibTrans" cxnId="{2132C9C0-1D15-4D20-B542-FEBD26A1E9ED}">
      <dgm:prSet/>
      <dgm:spPr/>
      <dgm:t>
        <a:bodyPr/>
        <a:lstStyle/>
        <a:p>
          <a:endParaRPr lang="en-US"/>
        </a:p>
      </dgm:t>
    </dgm:pt>
    <dgm:pt modelId="{92865F2D-9964-4708-9733-AECF08B7202D}">
      <dgm:prSet/>
      <dgm:spPr/>
      <dgm:t>
        <a:bodyPr/>
        <a:lstStyle/>
        <a:p>
          <a:r>
            <a:rPr lang="en-US" b="1" dirty="0"/>
            <a:t>A – Assemble </a:t>
          </a:r>
          <a:endParaRPr lang="en-US" dirty="0"/>
        </a:p>
      </dgm:t>
    </dgm:pt>
    <dgm:pt modelId="{B25DD3A9-6B69-4276-AC68-EC60D934C690}" type="parTrans" cxnId="{110AC7C2-D478-4B61-BF9D-354510675299}">
      <dgm:prSet/>
      <dgm:spPr/>
      <dgm:t>
        <a:bodyPr/>
        <a:lstStyle/>
        <a:p>
          <a:endParaRPr lang="en-US"/>
        </a:p>
      </dgm:t>
    </dgm:pt>
    <dgm:pt modelId="{DB5E25F4-A914-466D-8082-420E766D6764}" type="sibTrans" cxnId="{110AC7C2-D478-4B61-BF9D-354510675299}">
      <dgm:prSet/>
      <dgm:spPr/>
      <dgm:t>
        <a:bodyPr/>
        <a:lstStyle/>
        <a:p>
          <a:endParaRPr lang="en-US"/>
        </a:p>
      </dgm:t>
    </dgm:pt>
    <dgm:pt modelId="{0265C3EE-7055-4712-A301-BF3FC5D89565}">
      <dgm:prSet/>
      <dgm:spPr/>
      <dgm:t>
        <a:bodyPr/>
        <a:lstStyle/>
        <a:p>
          <a:r>
            <a:rPr lang="en-US" dirty="0"/>
            <a:t>It enables the user to create a program in mnemonics or symbolic code. </a:t>
          </a:r>
        </a:p>
      </dgm:t>
    </dgm:pt>
    <dgm:pt modelId="{A81E0DDD-5A57-423A-9EC6-383ACCF662FC}" type="parTrans" cxnId="{9967747C-AC83-43C3-9DBA-7F83706C5695}">
      <dgm:prSet/>
      <dgm:spPr/>
      <dgm:t>
        <a:bodyPr/>
        <a:lstStyle/>
        <a:p>
          <a:endParaRPr lang="en-US"/>
        </a:p>
      </dgm:t>
    </dgm:pt>
    <dgm:pt modelId="{945EB11B-B981-47D2-9AF6-0FE534425F4F}" type="sibTrans" cxnId="{9967747C-AC83-43C3-9DBA-7F83706C5695}">
      <dgm:prSet/>
      <dgm:spPr/>
      <dgm:t>
        <a:bodyPr/>
        <a:lstStyle/>
        <a:p>
          <a:endParaRPr lang="en-US"/>
        </a:p>
      </dgm:t>
    </dgm:pt>
    <dgm:pt modelId="{D5849C8E-9869-4D37-8337-5ED0A8F6A249}">
      <dgm:prSet/>
      <dgm:spPr/>
      <dgm:t>
        <a:bodyPr/>
        <a:lstStyle/>
        <a:p>
          <a:r>
            <a:rPr lang="en-US" dirty="0"/>
            <a:t>It also translate the assembly language code into machine code.</a:t>
          </a:r>
        </a:p>
      </dgm:t>
    </dgm:pt>
    <dgm:pt modelId="{EE78F920-1C85-47CC-84D3-B639C9693606}" type="sibTrans" cxnId="{08FD3D01-EC5B-45DC-9A99-8020866A1113}">
      <dgm:prSet/>
      <dgm:spPr/>
      <dgm:t>
        <a:bodyPr/>
        <a:lstStyle/>
        <a:p>
          <a:endParaRPr lang="en-US"/>
        </a:p>
      </dgm:t>
    </dgm:pt>
    <dgm:pt modelId="{D802F1FC-4A75-4AAA-A450-03F8A77EDCBC}" type="parTrans" cxnId="{08FD3D01-EC5B-45DC-9A99-8020866A1113}">
      <dgm:prSet/>
      <dgm:spPr/>
      <dgm:t>
        <a:bodyPr/>
        <a:lstStyle/>
        <a:p>
          <a:endParaRPr lang="en-US"/>
        </a:p>
      </dgm:t>
    </dgm:pt>
    <dgm:pt modelId="{CB25A188-E416-AD42-948D-9F510F70977E}" type="pres">
      <dgm:prSet presAssocID="{7E3DD315-D4D5-4459-940E-934E4D042A0C}" presName="linear" presStyleCnt="0">
        <dgm:presLayoutVars>
          <dgm:animLvl val="lvl"/>
          <dgm:resizeHandles val="exact"/>
        </dgm:presLayoutVars>
      </dgm:prSet>
      <dgm:spPr/>
    </dgm:pt>
    <dgm:pt modelId="{1F8698A6-3F16-3749-A263-0A82BC2C83F1}" type="pres">
      <dgm:prSet presAssocID="{5BD0CBBA-72AB-478E-BAB8-7BB8D7FF1DA8}" presName="parentText" presStyleLbl="node1" presStyleIdx="0" presStyleCnt="3">
        <dgm:presLayoutVars>
          <dgm:chMax val="0"/>
          <dgm:bulletEnabled val="1"/>
        </dgm:presLayoutVars>
      </dgm:prSet>
      <dgm:spPr/>
    </dgm:pt>
    <dgm:pt modelId="{1F285A5A-9C0A-5D48-9C59-B594BEC9D7D5}" type="pres">
      <dgm:prSet presAssocID="{5BD0CBBA-72AB-478E-BAB8-7BB8D7FF1DA8}" presName="childText" presStyleLbl="revTx" presStyleIdx="0" presStyleCnt="3">
        <dgm:presLayoutVars>
          <dgm:bulletEnabled val="1"/>
        </dgm:presLayoutVars>
      </dgm:prSet>
      <dgm:spPr/>
    </dgm:pt>
    <dgm:pt modelId="{B5704124-DF77-4A45-BB34-692EF54100FA}" type="pres">
      <dgm:prSet presAssocID="{2D2BF45E-7793-4B01-B2ED-DCCEFC06F5BD}" presName="parentText" presStyleLbl="node1" presStyleIdx="1" presStyleCnt="3">
        <dgm:presLayoutVars>
          <dgm:chMax val="0"/>
          <dgm:bulletEnabled val="1"/>
        </dgm:presLayoutVars>
      </dgm:prSet>
      <dgm:spPr/>
    </dgm:pt>
    <dgm:pt modelId="{4AD75643-FAD2-C149-9A0D-314AB2EC1800}" type="pres">
      <dgm:prSet presAssocID="{2D2BF45E-7793-4B01-B2ED-DCCEFC06F5BD}" presName="childText" presStyleLbl="revTx" presStyleIdx="1" presStyleCnt="3">
        <dgm:presLayoutVars>
          <dgm:bulletEnabled val="1"/>
        </dgm:presLayoutVars>
      </dgm:prSet>
      <dgm:spPr/>
    </dgm:pt>
    <dgm:pt modelId="{82909697-F3C1-E140-AACC-327E6BB05E7B}" type="pres">
      <dgm:prSet presAssocID="{92865F2D-9964-4708-9733-AECF08B7202D}" presName="parentText" presStyleLbl="node1" presStyleIdx="2" presStyleCnt="3">
        <dgm:presLayoutVars>
          <dgm:chMax val="0"/>
          <dgm:bulletEnabled val="1"/>
        </dgm:presLayoutVars>
      </dgm:prSet>
      <dgm:spPr/>
    </dgm:pt>
    <dgm:pt modelId="{75C3BD95-8CA0-9545-A0D7-55C1CEB0C009}" type="pres">
      <dgm:prSet presAssocID="{92865F2D-9964-4708-9733-AECF08B7202D}" presName="childText" presStyleLbl="revTx" presStyleIdx="2" presStyleCnt="3">
        <dgm:presLayoutVars>
          <dgm:bulletEnabled val="1"/>
        </dgm:presLayoutVars>
      </dgm:prSet>
      <dgm:spPr/>
    </dgm:pt>
  </dgm:ptLst>
  <dgm:cxnLst>
    <dgm:cxn modelId="{08FD3D01-EC5B-45DC-9A99-8020866A1113}" srcId="{92865F2D-9964-4708-9733-AECF08B7202D}" destId="{D5849C8E-9869-4D37-8337-5ED0A8F6A249}" srcOrd="1" destOrd="0" parTransId="{D802F1FC-4A75-4AAA-A450-03F8A77EDCBC}" sibTransId="{EE78F920-1C85-47CC-84D3-B639C9693606}"/>
    <dgm:cxn modelId="{4B52DA11-94A2-964E-828E-493C54ED9BEA}" type="presOf" srcId="{2D2BF45E-7793-4B01-B2ED-DCCEFC06F5BD}" destId="{B5704124-DF77-4A45-BB34-692EF54100FA}" srcOrd="0" destOrd="0" presId="urn:microsoft.com/office/officeart/2005/8/layout/vList2"/>
    <dgm:cxn modelId="{EEA91918-8FB6-3340-8154-A16805000DAB}" type="presOf" srcId="{742F3BA0-6143-4F41-A157-EEF67FA0DE87}" destId="{4AD75643-FAD2-C149-9A0D-314AB2EC1800}" srcOrd="0" destOrd="0" presId="urn:microsoft.com/office/officeart/2005/8/layout/vList2"/>
    <dgm:cxn modelId="{6F4F2F21-D6B4-4DBC-B53D-FED3DE040FA5}" srcId="{7E3DD315-D4D5-4459-940E-934E4D042A0C}" destId="{2D2BF45E-7793-4B01-B2ED-DCCEFC06F5BD}" srcOrd="1" destOrd="0" parTransId="{0442D23E-04F3-481C-B597-99D524CBF73D}" sibTransId="{2558B432-CBDF-4641-B64F-8987ABBC5F30}"/>
    <dgm:cxn modelId="{65643536-08CB-EC47-9E41-1D86E121E487}" type="presOf" srcId="{5BD0CBBA-72AB-478E-BAB8-7BB8D7FF1DA8}" destId="{1F8698A6-3F16-3749-A263-0A82BC2C83F1}" srcOrd="0" destOrd="0" presId="urn:microsoft.com/office/officeart/2005/8/layout/vList2"/>
    <dgm:cxn modelId="{F066DE44-E89E-8044-9741-EB7C718C52C7}" type="presOf" srcId="{92865F2D-9964-4708-9733-AECF08B7202D}" destId="{82909697-F3C1-E140-AACC-327E6BB05E7B}" srcOrd="0" destOrd="0" presId="urn:microsoft.com/office/officeart/2005/8/layout/vList2"/>
    <dgm:cxn modelId="{AD3E6B53-395E-4C4E-996E-30D13B584B7C}" type="presOf" srcId="{6CCB699B-67A4-4C03-AD60-3CF61130009E}" destId="{1F285A5A-9C0A-5D48-9C59-B594BEC9D7D5}" srcOrd="0" destOrd="0" presId="urn:microsoft.com/office/officeart/2005/8/layout/vList2"/>
    <dgm:cxn modelId="{804E7A61-C443-4276-AC03-35890584AFFD}" srcId="{7E3DD315-D4D5-4459-940E-934E4D042A0C}" destId="{5BD0CBBA-72AB-478E-BAB8-7BB8D7FF1DA8}" srcOrd="0" destOrd="0" parTransId="{10F026B3-8C54-4A24-9382-5AE1E2935C05}" sibTransId="{3ADF1D66-40BB-471E-B99A-75A4DECEFC54}"/>
    <dgm:cxn modelId="{D7241E69-59BA-E04E-A0F3-45B8B0545CEE}" type="presOf" srcId="{D5849C8E-9869-4D37-8337-5ED0A8F6A249}" destId="{75C3BD95-8CA0-9545-A0D7-55C1CEB0C009}" srcOrd="0" destOrd="1" presId="urn:microsoft.com/office/officeart/2005/8/layout/vList2"/>
    <dgm:cxn modelId="{EE90DF7A-4F04-5E4E-963C-A1647B1309E8}" type="presOf" srcId="{7E3DD315-D4D5-4459-940E-934E4D042A0C}" destId="{CB25A188-E416-AD42-948D-9F510F70977E}" srcOrd="0" destOrd="0" presId="urn:microsoft.com/office/officeart/2005/8/layout/vList2"/>
    <dgm:cxn modelId="{9967747C-AC83-43C3-9DBA-7F83706C5695}" srcId="{92865F2D-9964-4708-9733-AECF08B7202D}" destId="{0265C3EE-7055-4712-A301-BF3FC5D89565}" srcOrd="0" destOrd="0" parTransId="{A81E0DDD-5A57-423A-9EC6-383ACCF662FC}" sibTransId="{945EB11B-B981-47D2-9AF6-0FE534425F4F}"/>
    <dgm:cxn modelId="{057DA0B0-6F2A-470A-B14E-C53615F393CA}" srcId="{5BD0CBBA-72AB-478E-BAB8-7BB8D7FF1DA8}" destId="{6CCB699B-67A4-4C03-AD60-3CF61130009E}" srcOrd="0" destOrd="0" parTransId="{757C3CAA-0927-4A3B-9EB7-BDDAD8208C58}" sibTransId="{C9247B4F-025D-4A5F-852E-1D1D1ECEDCC7}"/>
    <dgm:cxn modelId="{00965FB2-8CEA-0E4E-A30E-054D756BBC20}" type="presOf" srcId="{0265C3EE-7055-4712-A301-BF3FC5D89565}" destId="{75C3BD95-8CA0-9545-A0D7-55C1CEB0C009}" srcOrd="0" destOrd="0" presId="urn:microsoft.com/office/officeart/2005/8/layout/vList2"/>
    <dgm:cxn modelId="{2132C9C0-1D15-4D20-B542-FEBD26A1E9ED}" srcId="{2D2BF45E-7793-4B01-B2ED-DCCEFC06F5BD}" destId="{742F3BA0-6143-4F41-A157-EEF67FA0DE87}" srcOrd="0" destOrd="0" parTransId="{C6109577-FF84-4307-9FAF-57E1FF68BDCD}" sibTransId="{46D67008-4A03-409B-B4AC-1641C89373B3}"/>
    <dgm:cxn modelId="{110AC7C2-D478-4B61-BF9D-354510675299}" srcId="{7E3DD315-D4D5-4459-940E-934E4D042A0C}" destId="{92865F2D-9964-4708-9733-AECF08B7202D}" srcOrd="2" destOrd="0" parTransId="{B25DD3A9-6B69-4276-AC68-EC60D934C690}" sibTransId="{DB5E25F4-A914-466D-8082-420E766D6764}"/>
    <dgm:cxn modelId="{4E4BD588-D8A0-7844-AD6D-D0B4A2DE13A2}" type="presParOf" srcId="{CB25A188-E416-AD42-948D-9F510F70977E}" destId="{1F8698A6-3F16-3749-A263-0A82BC2C83F1}" srcOrd="0" destOrd="0" presId="urn:microsoft.com/office/officeart/2005/8/layout/vList2"/>
    <dgm:cxn modelId="{A38238EE-7188-6644-85EE-071BA1F9BC64}" type="presParOf" srcId="{CB25A188-E416-AD42-948D-9F510F70977E}" destId="{1F285A5A-9C0A-5D48-9C59-B594BEC9D7D5}" srcOrd="1" destOrd="0" presId="urn:microsoft.com/office/officeart/2005/8/layout/vList2"/>
    <dgm:cxn modelId="{1B954844-5DE3-E546-AA7A-00DC91E1ABDB}" type="presParOf" srcId="{CB25A188-E416-AD42-948D-9F510F70977E}" destId="{B5704124-DF77-4A45-BB34-692EF54100FA}" srcOrd="2" destOrd="0" presId="urn:microsoft.com/office/officeart/2005/8/layout/vList2"/>
    <dgm:cxn modelId="{98E988E1-DDA0-B041-B785-BE4706361D39}" type="presParOf" srcId="{CB25A188-E416-AD42-948D-9F510F70977E}" destId="{4AD75643-FAD2-C149-9A0D-314AB2EC1800}" srcOrd="3" destOrd="0" presId="urn:microsoft.com/office/officeart/2005/8/layout/vList2"/>
    <dgm:cxn modelId="{A6D4DFA9-332C-7F49-9A1E-FC0D2190B3AB}" type="presParOf" srcId="{CB25A188-E416-AD42-948D-9F510F70977E}" destId="{82909697-F3C1-E140-AACC-327E6BB05E7B}" srcOrd="4" destOrd="0" presId="urn:microsoft.com/office/officeart/2005/8/layout/vList2"/>
    <dgm:cxn modelId="{C3811CFD-2947-8748-9E10-1771E780A881}" type="presParOf" srcId="{CB25A188-E416-AD42-948D-9F510F70977E}" destId="{75C3BD95-8CA0-9545-A0D7-55C1CEB0C00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AB91D2-BBF8-47E9-9761-F4C99E6FEDB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D50FA916-5B95-4A15-AB86-1507E35C4CE3}">
      <dgm:prSet/>
      <dgm:spPr/>
      <dgm:t>
        <a:bodyPr/>
        <a:lstStyle/>
        <a:p>
          <a:r>
            <a:rPr lang="en-US" b="1"/>
            <a:t>D – Display / Dump </a:t>
          </a:r>
          <a:endParaRPr lang="en-US"/>
        </a:p>
      </dgm:t>
    </dgm:pt>
    <dgm:pt modelId="{33EBE2E6-80E6-4314-86A0-DB9A526E911B}" type="parTrans" cxnId="{5448E675-FB25-476C-B1C8-8B5B13F7B395}">
      <dgm:prSet/>
      <dgm:spPr/>
      <dgm:t>
        <a:bodyPr/>
        <a:lstStyle/>
        <a:p>
          <a:endParaRPr lang="en-US"/>
        </a:p>
      </dgm:t>
    </dgm:pt>
    <dgm:pt modelId="{67DE83FC-7169-4CDF-AC33-75C3AAB8EB2C}" type="sibTrans" cxnId="{5448E675-FB25-476C-B1C8-8B5B13F7B395}">
      <dgm:prSet/>
      <dgm:spPr/>
      <dgm:t>
        <a:bodyPr/>
        <a:lstStyle/>
        <a:p>
          <a:endParaRPr lang="en-US"/>
        </a:p>
      </dgm:t>
    </dgm:pt>
    <dgm:pt modelId="{44F890E6-AF0D-402B-B82D-F092FB21BF1A}">
      <dgm:prSet/>
      <dgm:spPr/>
      <dgm:t>
        <a:bodyPr/>
        <a:lstStyle/>
        <a:p>
          <a:r>
            <a:rPr lang="en-US"/>
            <a:t>Display the content of the portion of the memory in Hex or in ASCII forms starting with the given address. </a:t>
          </a:r>
        </a:p>
      </dgm:t>
    </dgm:pt>
    <dgm:pt modelId="{A756E99C-6500-41EE-9AC9-F08395041857}" type="parTrans" cxnId="{B63AB5F3-95DC-4D43-8625-ED5391A2F7A3}">
      <dgm:prSet/>
      <dgm:spPr/>
      <dgm:t>
        <a:bodyPr/>
        <a:lstStyle/>
        <a:p>
          <a:endParaRPr lang="en-US"/>
        </a:p>
      </dgm:t>
    </dgm:pt>
    <dgm:pt modelId="{77C6B596-F698-44DC-8592-E1E7C5EB2A01}" type="sibTrans" cxnId="{B63AB5F3-95DC-4D43-8625-ED5391A2F7A3}">
      <dgm:prSet/>
      <dgm:spPr/>
      <dgm:t>
        <a:bodyPr/>
        <a:lstStyle/>
        <a:p>
          <a:endParaRPr lang="en-US"/>
        </a:p>
      </dgm:t>
    </dgm:pt>
    <dgm:pt modelId="{5364A750-E4FC-4173-92EB-9BD14B00AA93}">
      <dgm:prSet/>
      <dgm:spPr/>
      <dgm:t>
        <a:bodyPr/>
        <a:lstStyle/>
        <a:p>
          <a:r>
            <a:rPr lang="en-US" b="1"/>
            <a:t>G – Go </a:t>
          </a:r>
          <a:endParaRPr lang="en-US"/>
        </a:p>
      </dgm:t>
    </dgm:pt>
    <dgm:pt modelId="{52914830-87AC-4057-A7C4-2FD2978EC14B}" type="parTrans" cxnId="{E6E3296D-E98E-43EA-B121-EF4D914B3FAA}">
      <dgm:prSet/>
      <dgm:spPr/>
      <dgm:t>
        <a:bodyPr/>
        <a:lstStyle/>
        <a:p>
          <a:endParaRPr lang="en-US"/>
        </a:p>
      </dgm:t>
    </dgm:pt>
    <dgm:pt modelId="{64396B03-6A1A-4BC2-B186-A0BD23072528}" type="sibTrans" cxnId="{E6E3296D-E98E-43EA-B121-EF4D914B3FAA}">
      <dgm:prSet/>
      <dgm:spPr/>
      <dgm:t>
        <a:bodyPr/>
        <a:lstStyle/>
        <a:p>
          <a:endParaRPr lang="en-US"/>
        </a:p>
      </dgm:t>
    </dgm:pt>
    <dgm:pt modelId="{3585643C-1B8C-4A94-B76F-AE01796A15F5}">
      <dgm:prSet/>
      <dgm:spPr/>
      <dgm:t>
        <a:bodyPr/>
        <a:lstStyle/>
        <a:p>
          <a:r>
            <a:rPr lang="en-US" dirty="0"/>
            <a:t>Instruction used to execute the program as a whole in the memory and displays the result </a:t>
          </a:r>
        </a:p>
      </dgm:t>
    </dgm:pt>
    <dgm:pt modelId="{FA2E1D55-04D7-46E3-A841-BF4616AD1874}" type="parTrans" cxnId="{5DA2A16E-A530-4D63-9334-093BFACE6E9F}">
      <dgm:prSet/>
      <dgm:spPr/>
      <dgm:t>
        <a:bodyPr/>
        <a:lstStyle/>
        <a:p>
          <a:endParaRPr lang="en-US"/>
        </a:p>
      </dgm:t>
    </dgm:pt>
    <dgm:pt modelId="{7C8354BE-51AC-4334-B63E-DFC1453A086D}" type="sibTrans" cxnId="{5DA2A16E-A530-4D63-9334-093BFACE6E9F}">
      <dgm:prSet/>
      <dgm:spPr/>
      <dgm:t>
        <a:bodyPr/>
        <a:lstStyle/>
        <a:p>
          <a:endParaRPr lang="en-US"/>
        </a:p>
      </dgm:t>
    </dgm:pt>
    <dgm:pt modelId="{34AC51AF-FDA5-4CAD-8765-F4F72D020D68}">
      <dgm:prSet/>
      <dgm:spPr/>
      <dgm:t>
        <a:bodyPr/>
        <a:lstStyle/>
        <a:p>
          <a:r>
            <a:rPr lang="en-US" b="1" dirty="0"/>
            <a:t>R - Register </a:t>
          </a:r>
          <a:endParaRPr lang="en-US" dirty="0"/>
        </a:p>
      </dgm:t>
    </dgm:pt>
    <dgm:pt modelId="{B9D7D2E2-CE6D-47D5-A657-A1C899D93D44}" type="parTrans" cxnId="{8833845F-C1B4-46FC-9375-727280415575}">
      <dgm:prSet/>
      <dgm:spPr/>
      <dgm:t>
        <a:bodyPr/>
        <a:lstStyle/>
        <a:p>
          <a:endParaRPr lang="en-US"/>
        </a:p>
      </dgm:t>
    </dgm:pt>
    <dgm:pt modelId="{55603924-C7B5-4982-9536-DD8B7A5DA2D5}" type="sibTrans" cxnId="{8833845F-C1B4-46FC-9375-727280415575}">
      <dgm:prSet/>
      <dgm:spPr/>
      <dgm:t>
        <a:bodyPr/>
        <a:lstStyle/>
        <a:p>
          <a:endParaRPr lang="en-US"/>
        </a:p>
      </dgm:t>
    </dgm:pt>
    <dgm:pt modelId="{E4B3AE90-C3E6-43D7-85B8-730A295803C5}">
      <dgm:prSet/>
      <dgm:spPr/>
      <dgm:t>
        <a:bodyPr/>
        <a:lstStyle/>
        <a:p>
          <a:r>
            <a:rPr lang="en-US" dirty="0"/>
            <a:t>Instructions that allows to displays the content of all the registers and their values. </a:t>
          </a:r>
        </a:p>
      </dgm:t>
    </dgm:pt>
    <dgm:pt modelId="{E1FBE68E-0DF0-4533-A02C-BEA1B5CE5474}" type="parTrans" cxnId="{42651CA4-7DDD-4DBB-8BDF-5CC22F6DE78B}">
      <dgm:prSet/>
      <dgm:spPr/>
      <dgm:t>
        <a:bodyPr/>
        <a:lstStyle/>
        <a:p>
          <a:endParaRPr lang="en-US"/>
        </a:p>
      </dgm:t>
    </dgm:pt>
    <dgm:pt modelId="{98EABC72-A94A-48D8-90E1-A056C56F39B4}" type="sibTrans" cxnId="{42651CA4-7DDD-4DBB-8BDF-5CC22F6DE78B}">
      <dgm:prSet/>
      <dgm:spPr/>
      <dgm:t>
        <a:bodyPr/>
        <a:lstStyle/>
        <a:p>
          <a:endParaRPr lang="en-US"/>
        </a:p>
      </dgm:t>
    </dgm:pt>
    <dgm:pt modelId="{5C9CACF7-F55F-4F0B-B026-64F13A4FA523}">
      <dgm:prSet/>
      <dgm:spPr/>
      <dgm:t>
        <a:bodyPr/>
        <a:lstStyle/>
        <a:p>
          <a:r>
            <a:rPr lang="en-US" dirty="0"/>
            <a:t>It also displays the content of the next instruction and permits the user to change the value of a particular register. </a:t>
          </a:r>
        </a:p>
      </dgm:t>
    </dgm:pt>
    <dgm:pt modelId="{D1AEB77D-6350-42AC-8EFC-557139A126AB}" type="sibTrans" cxnId="{9AADE937-1DC5-49BE-B9F5-9373890C36C1}">
      <dgm:prSet/>
      <dgm:spPr/>
      <dgm:t>
        <a:bodyPr/>
        <a:lstStyle/>
        <a:p>
          <a:endParaRPr lang="en-US"/>
        </a:p>
      </dgm:t>
    </dgm:pt>
    <dgm:pt modelId="{35349C87-A88C-43E9-A13A-DFD2A880C48B}" type="parTrans" cxnId="{9AADE937-1DC5-49BE-B9F5-9373890C36C1}">
      <dgm:prSet/>
      <dgm:spPr/>
      <dgm:t>
        <a:bodyPr/>
        <a:lstStyle/>
        <a:p>
          <a:endParaRPr lang="en-US"/>
        </a:p>
      </dgm:t>
    </dgm:pt>
    <dgm:pt modelId="{C1396907-56D0-8347-9E6C-BA53AD5C2315}" type="pres">
      <dgm:prSet presAssocID="{84AB91D2-BBF8-47E9-9761-F4C99E6FEDBB}" presName="linear" presStyleCnt="0">
        <dgm:presLayoutVars>
          <dgm:dir/>
          <dgm:animLvl val="lvl"/>
          <dgm:resizeHandles val="exact"/>
        </dgm:presLayoutVars>
      </dgm:prSet>
      <dgm:spPr/>
    </dgm:pt>
    <dgm:pt modelId="{FC831FFD-FF58-2C42-8373-4D990C5CB991}" type="pres">
      <dgm:prSet presAssocID="{D50FA916-5B95-4A15-AB86-1507E35C4CE3}" presName="parentLin" presStyleCnt="0"/>
      <dgm:spPr/>
    </dgm:pt>
    <dgm:pt modelId="{AA57FBAA-8587-4041-B39A-7D0DD0FA4C68}" type="pres">
      <dgm:prSet presAssocID="{D50FA916-5B95-4A15-AB86-1507E35C4CE3}" presName="parentLeftMargin" presStyleLbl="node1" presStyleIdx="0" presStyleCnt="3"/>
      <dgm:spPr/>
    </dgm:pt>
    <dgm:pt modelId="{93CD9402-5826-B34E-AD8B-6EA80C8E14E8}" type="pres">
      <dgm:prSet presAssocID="{D50FA916-5B95-4A15-AB86-1507E35C4CE3}" presName="parentText" presStyleLbl="node1" presStyleIdx="0" presStyleCnt="3">
        <dgm:presLayoutVars>
          <dgm:chMax val="0"/>
          <dgm:bulletEnabled val="1"/>
        </dgm:presLayoutVars>
      </dgm:prSet>
      <dgm:spPr/>
    </dgm:pt>
    <dgm:pt modelId="{CFF8EF16-22EC-3341-83E6-F2601A6F422C}" type="pres">
      <dgm:prSet presAssocID="{D50FA916-5B95-4A15-AB86-1507E35C4CE3}" presName="negativeSpace" presStyleCnt="0"/>
      <dgm:spPr/>
    </dgm:pt>
    <dgm:pt modelId="{2BC923AD-6312-7947-87CE-EDCFF5E96738}" type="pres">
      <dgm:prSet presAssocID="{D50FA916-5B95-4A15-AB86-1507E35C4CE3}" presName="childText" presStyleLbl="conFgAcc1" presStyleIdx="0" presStyleCnt="3">
        <dgm:presLayoutVars>
          <dgm:bulletEnabled val="1"/>
        </dgm:presLayoutVars>
      </dgm:prSet>
      <dgm:spPr/>
    </dgm:pt>
    <dgm:pt modelId="{ED638704-2A30-8442-B416-F469712F9216}" type="pres">
      <dgm:prSet presAssocID="{67DE83FC-7169-4CDF-AC33-75C3AAB8EB2C}" presName="spaceBetweenRectangles" presStyleCnt="0"/>
      <dgm:spPr/>
    </dgm:pt>
    <dgm:pt modelId="{AF52FA6B-6277-5D4D-968F-7C3DD0574592}" type="pres">
      <dgm:prSet presAssocID="{5364A750-E4FC-4173-92EB-9BD14B00AA93}" presName="parentLin" presStyleCnt="0"/>
      <dgm:spPr/>
    </dgm:pt>
    <dgm:pt modelId="{1DD263CE-0D48-1641-A475-E2DFE8066460}" type="pres">
      <dgm:prSet presAssocID="{5364A750-E4FC-4173-92EB-9BD14B00AA93}" presName="parentLeftMargin" presStyleLbl="node1" presStyleIdx="0" presStyleCnt="3"/>
      <dgm:spPr/>
    </dgm:pt>
    <dgm:pt modelId="{803F1D3E-DF6B-0F40-A0DC-A57B859E4378}" type="pres">
      <dgm:prSet presAssocID="{5364A750-E4FC-4173-92EB-9BD14B00AA93}" presName="parentText" presStyleLbl="node1" presStyleIdx="1" presStyleCnt="3">
        <dgm:presLayoutVars>
          <dgm:chMax val="0"/>
          <dgm:bulletEnabled val="1"/>
        </dgm:presLayoutVars>
      </dgm:prSet>
      <dgm:spPr/>
    </dgm:pt>
    <dgm:pt modelId="{940920E9-331B-1643-86F6-8EA3D8319C0A}" type="pres">
      <dgm:prSet presAssocID="{5364A750-E4FC-4173-92EB-9BD14B00AA93}" presName="negativeSpace" presStyleCnt="0"/>
      <dgm:spPr/>
    </dgm:pt>
    <dgm:pt modelId="{24D7E2A7-A11A-044B-BAF1-C57D2863EB05}" type="pres">
      <dgm:prSet presAssocID="{5364A750-E4FC-4173-92EB-9BD14B00AA93}" presName="childText" presStyleLbl="conFgAcc1" presStyleIdx="1" presStyleCnt="3">
        <dgm:presLayoutVars>
          <dgm:bulletEnabled val="1"/>
        </dgm:presLayoutVars>
      </dgm:prSet>
      <dgm:spPr/>
    </dgm:pt>
    <dgm:pt modelId="{605D1144-5A67-4E43-B850-7E36AD1D5F15}" type="pres">
      <dgm:prSet presAssocID="{64396B03-6A1A-4BC2-B186-A0BD23072528}" presName="spaceBetweenRectangles" presStyleCnt="0"/>
      <dgm:spPr/>
    </dgm:pt>
    <dgm:pt modelId="{AB245A24-847F-CA4D-A9AA-9C5139BFE34F}" type="pres">
      <dgm:prSet presAssocID="{34AC51AF-FDA5-4CAD-8765-F4F72D020D68}" presName="parentLin" presStyleCnt="0"/>
      <dgm:spPr/>
    </dgm:pt>
    <dgm:pt modelId="{2DBB91E0-3EEB-D445-9683-600BB3A4EA33}" type="pres">
      <dgm:prSet presAssocID="{34AC51AF-FDA5-4CAD-8765-F4F72D020D68}" presName="parentLeftMargin" presStyleLbl="node1" presStyleIdx="1" presStyleCnt="3"/>
      <dgm:spPr/>
    </dgm:pt>
    <dgm:pt modelId="{2BF48660-A4C2-9C47-9CA6-136EF78F1947}" type="pres">
      <dgm:prSet presAssocID="{34AC51AF-FDA5-4CAD-8765-F4F72D020D68}" presName="parentText" presStyleLbl="node1" presStyleIdx="2" presStyleCnt="3">
        <dgm:presLayoutVars>
          <dgm:chMax val="0"/>
          <dgm:bulletEnabled val="1"/>
        </dgm:presLayoutVars>
      </dgm:prSet>
      <dgm:spPr/>
    </dgm:pt>
    <dgm:pt modelId="{6A625191-D8D7-DE42-ACC2-EB8EBBDB81B2}" type="pres">
      <dgm:prSet presAssocID="{34AC51AF-FDA5-4CAD-8765-F4F72D020D68}" presName="negativeSpace" presStyleCnt="0"/>
      <dgm:spPr/>
    </dgm:pt>
    <dgm:pt modelId="{790588FE-6728-E043-97E1-D71F75E06C57}" type="pres">
      <dgm:prSet presAssocID="{34AC51AF-FDA5-4CAD-8765-F4F72D020D68}" presName="childText" presStyleLbl="conFgAcc1" presStyleIdx="2" presStyleCnt="3">
        <dgm:presLayoutVars>
          <dgm:bulletEnabled val="1"/>
        </dgm:presLayoutVars>
      </dgm:prSet>
      <dgm:spPr/>
    </dgm:pt>
  </dgm:ptLst>
  <dgm:cxnLst>
    <dgm:cxn modelId="{6319F201-173A-AE40-BB72-4A2E1628AFD4}" type="presOf" srcId="{34AC51AF-FDA5-4CAD-8765-F4F72D020D68}" destId="{2BF48660-A4C2-9C47-9CA6-136EF78F1947}" srcOrd="1" destOrd="0" presId="urn:microsoft.com/office/officeart/2005/8/layout/list1"/>
    <dgm:cxn modelId="{DFBED122-148C-BC4E-AD89-11B6AD2E95F2}" type="presOf" srcId="{5364A750-E4FC-4173-92EB-9BD14B00AA93}" destId="{1DD263CE-0D48-1641-A475-E2DFE8066460}" srcOrd="0" destOrd="0" presId="urn:microsoft.com/office/officeart/2005/8/layout/list1"/>
    <dgm:cxn modelId="{9AADE937-1DC5-49BE-B9F5-9373890C36C1}" srcId="{34AC51AF-FDA5-4CAD-8765-F4F72D020D68}" destId="{5C9CACF7-F55F-4F0B-B026-64F13A4FA523}" srcOrd="1" destOrd="0" parTransId="{35349C87-A88C-43E9-A13A-DFD2A880C48B}" sibTransId="{D1AEB77D-6350-42AC-8EFC-557139A126AB}"/>
    <dgm:cxn modelId="{F6086144-0091-5D4A-9AC0-1C7670D38EAE}" type="presOf" srcId="{5364A750-E4FC-4173-92EB-9BD14B00AA93}" destId="{803F1D3E-DF6B-0F40-A0DC-A57B859E4378}" srcOrd="1" destOrd="0" presId="urn:microsoft.com/office/officeart/2005/8/layout/list1"/>
    <dgm:cxn modelId="{B20E5D49-7668-0144-B25E-660AB30FB497}" type="presOf" srcId="{3585643C-1B8C-4A94-B76F-AE01796A15F5}" destId="{24D7E2A7-A11A-044B-BAF1-C57D2863EB05}" srcOrd="0" destOrd="0" presId="urn:microsoft.com/office/officeart/2005/8/layout/list1"/>
    <dgm:cxn modelId="{8833845F-C1B4-46FC-9375-727280415575}" srcId="{84AB91D2-BBF8-47E9-9761-F4C99E6FEDBB}" destId="{34AC51AF-FDA5-4CAD-8765-F4F72D020D68}" srcOrd="2" destOrd="0" parTransId="{B9D7D2E2-CE6D-47D5-A657-A1C899D93D44}" sibTransId="{55603924-C7B5-4982-9536-DD8B7A5DA2D5}"/>
    <dgm:cxn modelId="{410A2F6B-BBA4-084C-81AC-4CC6DA23283F}" type="presOf" srcId="{44F890E6-AF0D-402B-B82D-F092FB21BF1A}" destId="{2BC923AD-6312-7947-87CE-EDCFF5E96738}" srcOrd="0" destOrd="0" presId="urn:microsoft.com/office/officeart/2005/8/layout/list1"/>
    <dgm:cxn modelId="{E6E3296D-E98E-43EA-B121-EF4D914B3FAA}" srcId="{84AB91D2-BBF8-47E9-9761-F4C99E6FEDBB}" destId="{5364A750-E4FC-4173-92EB-9BD14B00AA93}" srcOrd="1" destOrd="0" parTransId="{52914830-87AC-4057-A7C4-2FD2978EC14B}" sibTransId="{64396B03-6A1A-4BC2-B186-A0BD23072528}"/>
    <dgm:cxn modelId="{5DA2A16E-A530-4D63-9334-093BFACE6E9F}" srcId="{5364A750-E4FC-4173-92EB-9BD14B00AA93}" destId="{3585643C-1B8C-4A94-B76F-AE01796A15F5}" srcOrd="0" destOrd="0" parTransId="{FA2E1D55-04D7-46E3-A841-BF4616AD1874}" sibTransId="{7C8354BE-51AC-4334-B63E-DFC1453A086D}"/>
    <dgm:cxn modelId="{5448E675-FB25-476C-B1C8-8B5B13F7B395}" srcId="{84AB91D2-BBF8-47E9-9761-F4C99E6FEDBB}" destId="{D50FA916-5B95-4A15-AB86-1507E35C4CE3}" srcOrd="0" destOrd="0" parTransId="{33EBE2E6-80E6-4314-86A0-DB9A526E911B}" sibTransId="{67DE83FC-7169-4CDF-AC33-75C3AAB8EB2C}"/>
    <dgm:cxn modelId="{42651CA4-7DDD-4DBB-8BDF-5CC22F6DE78B}" srcId="{34AC51AF-FDA5-4CAD-8765-F4F72D020D68}" destId="{E4B3AE90-C3E6-43D7-85B8-730A295803C5}" srcOrd="0" destOrd="0" parTransId="{E1FBE68E-0DF0-4533-A02C-BEA1B5CE5474}" sibTransId="{98EABC72-A94A-48D8-90E1-A056C56F39B4}"/>
    <dgm:cxn modelId="{D1C7D1BE-82A8-764C-886B-8CA36F1003E7}" type="presOf" srcId="{5C9CACF7-F55F-4F0B-B026-64F13A4FA523}" destId="{790588FE-6728-E043-97E1-D71F75E06C57}" srcOrd="0" destOrd="1" presId="urn:microsoft.com/office/officeart/2005/8/layout/list1"/>
    <dgm:cxn modelId="{FA1F24C5-D04B-E647-9523-3D8FA3146208}" type="presOf" srcId="{D50FA916-5B95-4A15-AB86-1507E35C4CE3}" destId="{AA57FBAA-8587-4041-B39A-7D0DD0FA4C68}" srcOrd="0" destOrd="0" presId="urn:microsoft.com/office/officeart/2005/8/layout/list1"/>
    <dgm:cxn modelId="{2CE8BACB-13C2-B741-9EF3-7F7CFCDA5D5A}" type="presOf" srcId="{D50FA916-5B95-4A15-AB86-1507E35C4CE3}" destId="{93CD9402-5826-B34E-AD8B-6EA80C8E14E8}" srcOrd="1" destOrd="0" presId="urn:microsoft.com/office/officeart/2005/8/layout/list1"/>
    <dgm:cxn modelId="{EA120DEE-A522-8C43-B527-AA78006FDE10}" type="presOf" srcId="{E4B3AE90-C3E6-43D7-85B8-730A295803C5}" destId="{790588FE-6728-E043-97E1-D71F75E06C57}" srcOrd="0" destOrd="0" presId="urn:microsoft.com/office/officeart/2005/8/layout/list1"/>
    <dgm:cxn modelId="{9FEBC3F1-18BB-FC4E-A128-206D54575FC7}" type="presOf" srcId="{84AB91D2-BBF8-47E9-9761-F4C99E6FEDBB}" destId="{C1396907-56D0-8347-9E6C-BA53AD5C2315}" srcOrd="0" destOrd="0" presId="urn:microsoft.com/office/officeart/2005/8/layout/list1"/>
    <dgm:cxn modelId="{B63AB5F3-95DC-4D43-8625-ED5391A2F7A3}" srcId="{D50FA916-5B95-4A15-AB86-1507E35C4CE3}" destId="{44F890E6-AF0D-402B-B82D-F092FB21BF1A}" srcOrd="0" destOrd="0" parTransId="{A756E99C-6500-41EE-9AC9-F08395041857}" sibTransId="{77C6B596-F698-44DC-8592-E1E7C5EB2A01}"/>
    <dgm:cxn modelId="{AA68A7FF-9CDE-3643-8AA5-F42578CA285B}" type="presOf" srcId="{34AC51AF-FDA5-4CAD-8765-F4F72D020D68}" destId="{2DBB91E0-3EEB-D445-9683-600BB3A4EA33}" srcOrd="0" destOrd="0" presId="urn:microsoft.com/office/officeart/2005/8/layout/list1"/>
    <dgm:cxn modelId="{8E10EF48-7DF2-BA44-972A-535ADCE36BD3}" type="presParOf" srcId="{C1396907-56D0-8347-9E6C-BA53AD5C2315}" destId="{FC831FFD-FF58-2C42-8373-4D990C5CB991}" srcOrd="0" destOrd="0" presId="urn:microsoft.com/office/officeart/2005/8/layout/list1"/>
    <dgm:cxn modelId="{1A9F5A58-2CC3-B049-BDD1-C33619076959}" type="presParOf" srcId="{FC831FFD-FF58-2C42-8373-4D990C5CB991}" destId="{AA57FBAA-8587-4041-B39A-7D0DD0FA4C68}" srcOrd="0" destOrd="0" presId="urn:microsoft.com/office/officeart/2005/8/layout/list1"/>
    <dgm:cxn modelId="{97B4F97A-140E-134C-92B3-B406F1F949DA}" type="presParOf" srcId="{FC831FFD-FF58-2C42-8373-4D990C5CB991}" destId="{93CD9402-5826-B34E-AD8B-6EA80C8E14E8}" srcOrd="1" destOrd="0" presId="urn:microsoft.com/office/officeart/2005/8/layout/list1"/>
    <dgm:cxn modelId="{52BB0431-FEC6-134C-AD8B-7A551773E67C}" type="presParOf" srcId="{C1396907-56D0-8347-9E6C-BA53AD5C2315}" destId="{CFF8EF16-22EC-3341-83E6-F2601A6F422C}" srcOrd="1" destOrd="0" presId="urn:microsoft.com/office/officeart/2005/8/layout/list1"/>
    <dgm:cxn modelId="{D8FE0061-9372-7048-BCAA-E4142942F94F}" type="presParOf" srcId="{C1396907-56D0-8347-9E6C-BA53AD5C2315}" destId="{2BC923AD-6312-7947-87CE-EDCFF5E96738}" srcOrd="2" destOrd="0" presId="urn:microsoft.com/office/officeart/2005/8/layout/list1"/>
    <dgm:cxn modelId="{F3432915-E398-5A49-83BB-174E7C3EBACF}" type="presParOf" srcId="{C1396907-56D0-8347-9E6C-BA53AD5C2315}" destId="{ED638704-2A30-8442-B416-F469712F9216}" srcOrd="3" destOrd="0" presId="urn:microsoft.com/office/officeart/2005/8/layout/list1"/>
    <dgm:cxn modelId="{8C278130-551E-7A42-94B4-73F99B7B8BDE}" type="presParOf" srcId="{C1396907-56D0-8347-9E6C-BA53AD5C2315}" destId="{AF52FA6B-6277-5D4D-968F-7C3DD0574592}" srcOrd="4" destOrd="0" presId="urn:microsoft.com/office/officeart/2005/8/layout/list1"/>
    <dgm:cxn modelId="{16BA9AB5-C3AB-3C40-987D-737FA0007360}" type="presParOf" srcId="{AF52FA6B-6277-5D4D-968F-7C3DD0574592}" destId="{1DD263CE-0D48-1641-A475-E2DFE8066460}" srcOrd="0" destOrd="0" presId="urn:microsoft.com/office/officeart/2005/8/layout/list1"/>
    <dgm:cxn modelId="{369D4FF3-10A4-8E45-9A60-D04D4F988111}" type="presParOf" srcId="{AF52FA6B-6277-5D4D-968F-7C3DD0574592}" destId="{803F1D3E-DF6B-0F40-A0DC-A57B859E4378}" srcOrd="1" destOrd="0" presId="urn:microsoft.com/office/officeart/2005/8/layout/list1"/>
    <dgm:cxn modelId="{22ABF783-A8C7-7F41-AF83-038CCEF67639}" type="presParOf" srcId="{C1396907-56D0-8347-9E6C-BA53AD5C2315}" destId="{940920E9-331B-1643-86F6-8EA3D8319C0A}" srcOrd="5" destOrd="0" presId="urn:microsoft.com/office/officeart/2005/8/layout/list1"/>
    <dgm:cxn modelId="{496FD9DE-2954-4D40-BEFC-FD8023180D3F}" type="presParOf" srcId="{C1396907-56D0-8347-9E6C-BA53AD5C2315}" destId="{24D7E2A7-A11A-044B-BAF1-C57D2863EB05}" srcOrd="6" destOrd="0" presId="urn:microsoft.com/office/officeart/2005/8/layout/list1"/>
    <dgm:cxn modelId="{25D116DC-D97F-EC43-8ED1-96527A31261B}" type="presParOf" srcId="{C1396907-56D0-8347-9E6C-BA53AD5C2315}" destId="{605D1144-5A67-4E43-B850-7E36AD1D5F15}" srcOrd="7" destOrd="0" presId="urn:microsoft.com/office/officeart/2005/8/layout/list1"/>
    <dgm:cxn modelId="{0E64C4D0-AFB0-6B45-8367-5434F332EDFC}" type="presParOf" srcId="{C1396907-56D0-8347-9E6C-BA53AD5C2315}" destId="{AB245A24-847F-CA4D-A9AA-9C5139BFE34F}" srcOrd="8" destOrd="0" presId="urn:microsoft.com/office/officeart/2005/8/layout/list1"/>
    <dgm:cxn modelId="{25F32071-E4FE-3E44-934D-2E9B0C12420A}" type="presParOf" srcId="{AB245A24-847F-CA4D-A9AA-9C5139BFE34F}" destId="{2DBB91E0-3EEB-D445-9683-600BB3A4EA33}" srcOrd="0" destOrd="0" presId="urn:microsoft.com/office/officeart/2005/8/layout/list1"/>
    <dgm:cxn modelId="{1506FDBB-C70E-5747-B4AB-6FEB2C6C8858}" type="presParOf" srcId="{AB245A24-847F-CA4D-A9AA-9C5139BFE34F}" destId="{2BF48660-A4C2-9C47-9CA6-136EF78F1947}" srcOrd="1" destOrd="0" presId="urn:microsoft.com/office/officeart/2005/8/layout/list1"/>
    <dgm:cxn modelId="{97F40158-77C5-5C47-9D52-8FC183C93DE2}" type="presParOf" srcId="{C1396907-56D0-8347-9E6C-BA53AD5C2315}" destId="{6A625191-D8D7-DE42-ACC2-EB8EBBDB81B2}" srcOrd="9" destOrd="0" presId="urn:microsoft.com/office/officeart/2005/8/layout/list1"/>
    <dgm:cxn modelId="{B136BB90-CE9A-3943-8AF5-697F12294371}" type="presParOf" srcId="{C1396907-56D0-8347-9E6C-BA53AD5C2315}" destId="{790588FE-6728-E043-97E1-D71F75E06C5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212FBE-63AC-47CE-9F4D-F323F4FCD89A}"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3F1E141-41C3-4437-B9BC-FD09995BEF31}">
      <dgm:prSet/>
      <dgm:spPr/>
      <dgm:t>
        <a:bodyPr/>
        <a:lstStyle/>
        <a:p>
          <a:pPr>
            <a:lnSpc>
              <a:spcPct val="100000"/>
            </a:lnSpc>
          </a:pPr>
          <a:r>
            <a:rPr lang="en-US" b="1"/>
            <a:t>E - Enter </a:t>
          </a:r>
          <a:endParaRPr lang="en-US"/>
        </a:p>
      </dgm:t>
    </dgm:pt>
    <dgm:pt modelId="{BD3AFDE3-9909-4C26-8D61-B071AC77490A}" type="parTrans" cxnId="{51566B50-C25B-405F-AE81-908EFC36F6B2}">
      <dgm:prSet/>
      <dgm:spPr/>
      <dgm:t>
        <a:bodyPr/>
        <a:lstStyle/>
        <a:p>
          <a:endParaRPr lang="en-US"/>
        </a:p>
      </dgm:t>
    </dgm:pt>
    <dgm:pt modelId="{622DE8B9-F274-4117-9BE6-819E9A4FFEF9}" type="sibTrans" cxnId="{51566B50-C25B-405F-AE81-908EFC36F6B2}">
      <dgm:prSet/>
      <dgm:spPr/>
      <dgm:t>
        <a:bodyPr/>
        <a:lstStyle/>
        <a:p>
          <a:endParaRPr lang="en-US"/>
        </a:p>
      </dgm:t>
    </dgm:pt>
    <dgm:pt modelId="{89FFD3C0-F5E4-4EE8-8769-DFCC5348F2CD}">
      <dgm:prSet/>
      <dgm:spPr/>
      <dgm:t>
        <a:bodyPr/>
        <a:lstStyle/>
        <a:p>
          <a:pPr>
            <a:lnSpc>
              <a:spcPct val="100000"/>
            </a:lnSpc>
          </a:pPr>
          <a:r>
            <a:rPr lang="en-US"/>
            <a:t>It enables the user to key in data or machine instruction into the memory at a specific location address. </a:t>
          </a:r>
        </a:p>
      </dgm:t>
    </dgm:pt>
    <dgm:pt modelId="{0A69D881-3188-47DE-9437-8B563C15B624}" type="parTrans" cxnId="{2E7FD6DD-7BD4-4791-9B7E-393B998B483C}">
      <dgm:prSet/>
      <dgm:spPr/>
      <dgm:t>
        <a:bodyPr/>
        <a:lstStyle/>
        <a:p>
          <a:endParaRPr lang="en-US"/>
        </a:p>
      </dgm:t>
    </dgm:pt>
    <dgm:pt modelId="{EE8F1AF1-8FAF-421B-B70C-864438976FED}" type="sibTrans" cxnId="{2E7FD6DD-7BD4-4791-9B7E-393B998B483C}">
      <dgm:prSet/>
      <dgm:spPr/>
      <dgm:t>
        <a:bodyPr/>
        <a:lstStyle/>
        <a:p>
          <a:endParaRPr lang="en-US"/>
        </a:p>
      </dgm:t>
    </dgm:pt>
    <dgm:pt modelId="{420DE637-8FD0-4FFA-A4B3-40ECD2BC3F29}">
      <dgm:prSet/>
      <dgm:spPr/>
      <dgm:t>
        <a:bodyPr/>
        <a:lstStyle/>
        <a:p>
          <a:pPr>
            <a:lnSpc>
              <a:spcPct val="100000"/>
            </a:lnSpc>
          </a:pPr>
          <a:r>
            <a:rPr lang="en-US" b="1"/>
            <a:t>U - Unassemble </a:t>
          </a:r>
          <a:endParaRPr lang="en-US"/>
        </a:p>
      </dgm:t>
    </dgm:pt>
    <dgm:pt modelId="{7F1C5202-B5AB-4530-8129-08147D799164}" type="parTrans" cxnId="{B4415C8C-4D9F-4883-B97B-83862A2E8F79}">
      <dgm:prSet/>
      <dgm:spPr/>
      <dgm:t>
        <a:bodyPr/>
        <a:lstStyle/>
        <a:p>
          <a:endParaRPr lang="en-US"/>
        </a:p>
      </dgm:t>
    </dgm:pt>
    <dgm:pt modelId="{118C9024-386E-402A-93BA-3E8330F34129}" type="sibTrans" cxnId="{B4415C8C-4D9F-4883-B97B-83862A2E8F79}">
      <dgm:prSet/>
      <dgm:spPr/>
      <dgm:t>
        <a:bodyPr/>
        <a:lstStyle/>
        <a:p>
          <a:endParaRPr lang="en-US"/>
        </a:p>
      </dgm:t>
    </dgm:pt>
    <dgm:pt modelId="{10DBA938-31B0-4A3E-B959-E8446132F779}">
      <dgm:prSet/>
      <dgm:spPr/>
      <dgm:t>
        <a:bodyPr/>
        <a:lstStyle/>
        <a:p>
          <a:pPr>
            <a:lnSpc>
              <a:spcPct val="100000"/>
            </a:lnSpc>
          </a:pPr>
          <a:r>
            <a:rPr lang="en-US"/>
            <a:t>Lists all the instructions contained in the program beginning at the given address. </a:t>
          </a:r>
        </a:p>
      </dgm:t>
    </dgm:pt>
    <dgm:pt modelId="{AD1AF4C1-3E9D-4AC1-A52C-21AE1A6C5458}" type="parTrans" cxnId="{1C2122F1-8CBF-4D7E-A141-991AE1D627DA}">
      <dgm:prSet/>
      <dgm:spPr/>
      <dgm:t>
        <a:bodyPr/>
        <a:lstStyle/>
        <a:p>
          <a:endParaRPr lang="en-US"/>
        </a:p>
      </dgm:t>
    </dgm:pt>
    <dgm:pt modelId="{B17183F1-6570-429C-BB29-A0612AE63078}" type="sibTrans" cxnId="{1C2122F1-8CBF-4D7E-A141-991AE1D627DA}">
      <dgm:prSet/>
      <dgm:spPr/>
      <dgm:t>
        <a:bodyPr/>
        <a:lstStyle/>
        <a:p>
          <a:endParaRPr lang="en-US"/>
        </a:p>
      </dgm:t>
    </dgm:pt>
    <dgm:pt modelId="{8CC3F307-607E-48EE-95C4-C4EAB75784F1}">
      <dgm:prSet/>
      <dgm:spPr/>
      <dgm:t>
        <a:bodyPr/>
        <a:lstStyle/>
        <a:p>
          <a:pPr>
            <a:lnSpc>
              <a:spcPct val="100000"/>
            </a:lnSpc>
          </a:pPr>
          <a:r>
            <a:rPr lang="en-US" b="1"/>
            <a:t>T - Trace </a:t>
          </a:r>
          <a:endParaRPr lang="en-US"/>
        </a:p>
      </dgm:t>
    </dgm:pt>
    <dgm:pt modelId="{B2FF2686-46A5-4F1E-80A3-B53B79D3011A}" type="parTrans" cxnId="{3E28C320-13F9-4662-B4C3-4A5D123A15F9}">
      <dgm:prSet/>
      <dgm:spPr/>
      <dgm:t>
        <a:bodyPr/>
        <a:lstStyle/>
        <a:p>
          <a:endParaRPr lang="en-US"/>
        </a:p>
      </dgm:t>
    </dgm:pt>
    <dgm:pt modelId="{AB37621D-9539-4EC1-99D6-042F17854070}" type="sibTrans" cxnId="{3E28C320-13F9-4662-B4C3-4A5D123A15F9}">
      <dgm:prSet/>
      <dgm:spPr/>
      <dgm:t>
        <a:bodyPr/>
        <a:lstStyle/>
        <a:p>
          <a:endParaRPr lang="en-US"/>
        </a:p>
      </dgm:t>
    </dgm:pt>
    <dgm:pt modelId="{A29E8E84-A901-413B-8379-199B4BB0D20E}">
      <dgm:prSet/>
      <dgm:spPr/>
      <dgm:t>
        <a:bodyPr/>
        <a:lstStyle/>
        <a:p>
          <a:pPr>
            <a:lnSpc>
              <a:spcPct val="100000"/>
            </a:lnSpc>
          </a:pPr>
          <a:r>
            <a:rPr lang="en-US" dirty="0"/>
            <a:t>Instruction that runs the program in a single step mode. It also displays the new value of the register and the next instruction to be executed. </a:t>
          </a:r>
        </a:p>
      </dgm:t>
    </dgm:pt>
    <dgm:pt modelId="{25DB2E1A-7223-425F-B839-A9EBD73305BB}" type="parTrans" cxnId="{502C3E3A-8320-4F7F-9F1D-29F62A36DEB7}">
      <dgm:prSet/>
      <dgm:spPr/>
      <dgm:t>
        <a:bodyPr/>
        <a:lstStyle/>
        <a:p>
          <a:endParaRPr lang="en-US"/>
        </a:p>
      </dgm:t>
    </dgm:pt>
    <dgm:pt modelId="{CA6332E6-BD8B-4EF1-8DB8-4B14E173358B}" type="sibTrans" cxnId="{502C3E3A-8320-4F7F-9F1D-29F62A36DEB7}">
      <dgm:prSet/>
      <dgm:spPr/>
      <dgm:t>
        <a:bodyPr/>
        <a:lstStyle/>
        <a:p>
          <a:endParaRPr lang="en-US"/>
        </a:p>
      </dgm:t>
    </dgm:pt>
    <dgm:pt modelId="{169A4D34-E0BA-8445-8821-7BF33B8FF3C8}" type="pres">
      <dgm:prSet presAssocID="{AE212FBE-63AC-47CE-9F4D-F323F4FCD89A}" presName="linear" presStyleCnt="0">
        <dgm:presLayoutVars>
          <dgm:dir/>
          <dgm:animLvl val="lvl"/>
          <dgm:resizeHandles val="exact"/>
        </dgm:presLayoutVars>
      </dgm:prSet>
      <dgm:spPr/>
    </dgm:pt>
    <dgm:pt modelId="{6637973A-EC46-CC46-B543-5A019A3BE74D}" type="pres">
      <dgm:prSet presAssocID="{83F1E141-41C3-4437-B9BC-FD09995BEF31}" presName="parentLin" presStyleCnt="0"/>
      <dgm:spPr/>
    </dgm:pt>
    <dgm:pt modelId="{9797A302-9BE8-5A41-BF15-C607AE59FF91}" type="pres">
      <dgm:prSet presAssocID="{83F1E141-41C3-4437-B9BC-FD09995BEF31}" presName="parentLeftMargin" presStyleLbl="node1" presStyleIdx="0" presStyleCnt="3"/>
      <dgm:spPr/>
    </dgm:pt>
    <dgm:pt modelId="{7A2DBAFF-3D44-804B-96DC-84C7187C03C1}" type="pres">
      <dgm:prSet presAssocID="{83F1E141-41C3-4437-B9BC-FD09995BEF31}" presName="parentText" presStyleLbl="node1" presStyleIdx="0" presStyleCnt="3">
        <dgm:presLayoutVars>
          <dgm:chMax val="0"/>
          <dgm:bulletEnabled val="1"/>
        </dgm:presLayoutVars>
      </dgm:prSet>
      <dgm:spPr/>
    </dgm:pt>
    <dgm:pt modelId="{1EC91F14-4F27-ED4D-9A12-A8BFF2D662D0}" type="pres">
      <dgm:prSet presAssocID="{83F1E141-41C3-4437-B9BC-FD09995BEF31}" presName="negativeSpace" presStyleCnt="0"/>
      <dgm:spPr/>
    </dgm:pt>
    <dgm:pt modelId="{FD97AC33-902F-304A-BEB2-C5DD928F1EDB}" type="pres">
      <dgm:prSet presAssocID="{83F1E141-41C3-4437-B9BC-FD09995BEF31}" presName="childText" presStyleLbl="conFgAcc1" presStyleIdx="0" presStyleCnt="3">
        <dgm:presLayoutVars>
          <dgm:bulletEnabled val="1"/>
        </dgm:presLayoutVars>
      </dgm:prSet>
      <dgm:spPr/>
    </dgm:pt>
    <dgm:pt modelId="{2DF91B72-F593-0046-ACC7-FB53089D23C0}" type="pres">
      <dgm:prSet presAssocID="{622DE8B9-F274-4117-9BE6-819E9A4FFEF9}" presName="spaceBetweenRectangles" presStyleCnt="0"/>
      <dgm:spPr/>
    </dgm:pt>
    <dgm:pt modelId="{CFDA8BE3-ECD8-2F47-83C1-6EDF284DCE56}" type="pres">
      <dgm:prSet presAssocID="{420DE637-8FD0-4FFA-A4B3-40ECD2BC3F29}" presName="parentLin" presStyleCnt="0"/>
      <dgm:spPr/>
    </dgm:pt>
    <dgm:pt modelId="{D8F69D00-D3BE-2F4D-9627-77CFFC86EA43}" type="pres">
      <dgm:prSet presAssocID="{420DE637-8FD0-4FFA-A4B3-40ECD2BC3F29}" presName="parentLeftMargin" presStyleLbl="node1" presStyleIdx="0" presStyleCnt="3"/>
      <dgm:spPr/>
    </dgm:pt>
    <dgm:pt modelId="{A7FDB5D0-1998-424C-8D71-2834559260ED}" type="pres">
      <dgm:prSet presAssocID="{420DE637-8FD0-4FFA-A4B3-40ECD2BC3F29}" presName="parentText" presStyleLbl="node1" presStyleIdx="1" presStyleCnt="3">
        <dgm:presLayoutVars>
          <dgm:chMax val="0"/>
          <dgm:bulletEnabled val="1"/>
        </dgm:presLayoutVars>
      </dgm:prSet>
      <dgm:spPr/>
    </dgm:pt>
    <dgm:pt modelId="{5811F27F-64E2-2A48-8364-1053B2FD7A23}" type="pres">
      <dgm:prSet presAssocID="{420DE637-8FD0-4FFA-A4B3-40ECD2BC3F29}" presName="negativeSpace" presStyleCnt="0"/>
      <dgm:spPr/>
    </dgm:pt>
    <dgm:pt modelId="{F99C99BD-9DD6-2647-988D-A37587F7A2DB}" type="pres">
      <dgm:prSet presAssocID="{420DE637-8FD0-4FFA-A4B3-40ECD2BC3F29}" presName="childText" presStyleLbl="conFgAcc1" presStyleIdx="1" presStyleCnt="3">
        <dgm:presLayoutVars>
          <dgm:bulletEnabled val="1"/>
        </dgm:presLayoutVars>
      </dgm:prSet>
      <dgm:spPr/>
    </dgm:pt>
    <dgm:pt modelId="{889775EB-42A1-C44F-8E98-8529041A99E2}" type="pres">
      <dgm:prSet presAssocID="{118C9024-386E-402A-93BA-3E8330F34129}" presName="spaceBetweenRectangles" presStyleCnt="0"/>
      <dgm:spPr/>
    </dgm:pt>
    <dgm:pt modelId="{5576F4BA-54EC-794B-ADAD-9D74B9F6573D}" type="pres">
      <dgm:prSet presAssocID="{8CC3F307-607E-48EE-95C4-C4EAB75784F1}" presName="parentLin" presStyleCnt="0"/>
      <dgm:spPr/>
    </dgm:pt>
    <dgm:pt modelId="{CFB29979-DA29-5D42-9C4F-F99F5804FD6B}" type="pres">
      <dgm:prSet presAssocID="{8CC3F307-607E-48EE-95C4-C4EAB75784F1}" presName="parentLeftMargin" presStyleLbl="node1" presStyleIdx="1" presStyleCnt="3"/>
      <dgm:spPr/>
    </dgm:pt>
    <dgm:pt modelId="{E69A6B00-B774-5E46-8C13-9D76A2826799}" type="pres">
      <dgm:prSet presAssocID="{8CC3F307-607E-48EE-95C4-C4EAB75784F1}" presName="parentText" presStyleLbl="node1" presStyleIdx="2" presStyleCnt="3">
        <dgm:presLayoutVars>
          <dgm:chMax val="0"/>
          <dgm:bulletEnabled val="1"/>
        </dgm:presLayoutVars>
      </dgm:prSet>
      <dgm:spPr/>
    </dgm:pt>
    <dgm:pt modelId="{E11D4359-1D5C-344B-A15C-C41C9D7186DE}" type="pres">
      <dgm:prSet presAssocID="{8CC3F307-607E-48EE-95C4-C4EAB75784F1}" presName="negativeSpace" presStyleCnt="0"/>
      <dgm:spPr/>
    </dgm:pt>
    <dgm:pt modelId="{8024E808-49DE-D943-A79F-4B04A5FB9C9F}" type="pres">
      <dgm:prSet presAssocID="{8CC3F307-607E-48EE-95C4-C4EAB75784F1}" presName="childText" presStyleLbl="conFgAcc1" presStyleIdx="2" presStyleCnt="3">
        <dgm:presLayoutVars>
          <dgm:bulletEnabled val="1"/>
        </dgm:presLayoutVars>
      </dgm:prSet>
      <dgm:spPr/>
    </dgm:pt>
  </dgm:ptLst>
  <dgm:cxnLst>
    <dgm:cxn modelId="{558FF814-7D6C-624B-A768-DAB5CA689333}" type="presOf" srcId="{8CC3F307-607E-48EE-95C4-C4EAB75784F1}" destId="{E69A6B00-B774-5E46-8C13-9D76A2826799}" srcOrd="1" destOrd="0" presId="urn:microsoft.com/office/officeart/2005/8/layout/list1"/>
    <dgm:cxn modelId="{4977301E-49B5-1D46-AE9A-44F73AB7289C}" type="presOf" srcId="{89FFD3C0-F5E4-4EE8-8769-DFCC5348F2CD}" destId="{FD97AC33-902F-304A-BEB2-C5DD928F1EDB}" srcOrd="0" destOrd="0" presId="urn:microsoft.com/office/officeart/2005/8/layout/list1"/>
    <dgm:cxn modelId="{3E28C320-13F9-4662-B4C3-4A5D123A15F9}" srcId="{AE212FBE-63AC-47CE-9F4D-F323F4FCD89A}" destId="{8CC3F307-607E-48EE-95C4-C4EAB75784F1}" srcOrd="2" destOrd="0" parTransId="{B2FF2686-46A5-4F1E-80A3-B53B79D3011A}" sibTransId="{AB37621D-9539-4EC1-99D6-042F17854070}"/>
    <dgm:cxn modelId="{64812425-37A4-E04E-9B5C-833B8A1A61F1}" type="presOf" srcId="{420DE637-8FD0-4FFA-A4B3-40ECD2BC3F29}" destId="{D8F69D00-D3BE-2F4D-9627-77CFFC86EA43}" srcOrd="0" destOrd="0" presId="urn:microsoft.com/office/officeart/2005/8/layout/list1"/>
    <dgm:cxn modelId="{F9B3982A-C258-9048-B906-828BD21F7B37}" type="presOf" srcId="{AE212FBE-63AC-47CE-9F4D-F323F4FCD89A}" destId="{169A4D34-E0BA-8445-8821-7BF33B8FF3C8}" srcOrd="0" destOrd="0" presId="urn:microsoft.com/office/officeart/2005/8/layout/list1"/>
    <dgm:cxn modelId="{502C3E3A-8320-4F7F-9F1D-29F62A36DEB7}" srcId="{8CC3F307-607E-48EE-95C4-C4EAB75784F1}" destId="{A29E8E84-A901-413B-8379-199B4BB0D20E}" srcOrd="0" destOrd="0" parTransId="{25DB2E1A-7223-425F-B839-A9EBD73305BB}" sibTransId="{CA6332E6-BD8B-4EF1-8DB8-4B14E173358B}"/>
    <dgm:cxn modelId="{3F66284E-6B7F-1F48-92C1-C197F2F41A78}" type="presOf" srcId="{83F1E141-41C3-4437-B9BC-FD09995BEF31}" destId="{9797A302-9BE8-5A41-BF15-C607AE59FF91}" srcOrd="0" destOrd="0" presId="urn:microsoft.com/office/officeart/2005/8/layout/list1"/>
    <dgm:cxn modelId="{51566B50-C25B-405F-AE81-908EFC36F6B2}" srcId="{AE212FBE-63AC-47CE-9F4D-F323F4FCD89A}" destId="{83F1E141-41C3-4437-B9BC-FD09995BEF31}" srcOrd="0" destOrd="0" parTransId="{BD3AFDE3-9909-4C26-8D61-B071AC77490A}" sibTransId="{622DE8B9-F274-4117-9BE6-819E9A4FFEF9}"/>
    <dgm:cxn modelId="{8DFB0F64-A016-884E-B2F4-1E3CE8DBA7C8}" type="presOf" srcId="{420DE637-8FD0-4FFA-A4B3-40ECD2BC3F29}" destId="{A7FDB5D0-1998-424C-8D71-2834559260ED}" srcOrd="1" destOrd="0" presId="urn:microsoft.com/office/officeart/2005/8/layout/list1"/>
    <dgm:cxn modelId="{B4415C8C-4D9F-4883-B97B-83862A2E8F79}" srcId="{AE212FBE-63AC-47CE-9F4D-F323F4FCD89A}" destId="{420DE637-8FD0-4FFA-A4B3-40ECD2BC3F29}" srcOrd="1" destOrd="0" parTransId="{7F1C5202-B5AB-4530-8129-08147D799164}" sibTransId="{118C9024-386E-402A-93BA-3E8330F34129}"/>
    <dgm:cxn modelId="{C3945D96-574A-FE48-8F5D-0BF97588B677}" type="presOf" srcId="{8CC3F307-607E-48EE-95C4-C4EAB75784F1}" destId="{CFB29979-DA29-5D42-9C4F-F99F5804FD6B}" srcOrd="0" destOrd="0" presId="urn:microsoft.com/office/officeart/2005/8/layout/list1"/>
    <dgm:cxn modelId="{F64DEFAF-F00E-8140-A65A-C88EC20E5E9C}" type="presOf" srcId="{83F1E141-41C3-4437-B9BC-FD09995BEF31}" destId="{7A2DBAFF-3D44-804B-96DC-84C7187C03C1}" srcOrd="1" destOrd="0" presId="urn:microsoft.com/office/officeart/2005/8/layout/list1"/>
    <dgm:cxn modelId="{2E7FD6DD-7BD4-4791-9B7E-393B998B483C}" srcId="{83F1E141-41C3-4437-B9BC-FD09995BEF31}" destId="{89FFD3C0-F5E4-4EE8-8769-DFCC5348F2CD}" srcOrd="0" destOrd="0" parTransId="{0A69D881-3188-47DE-9437-8B563C15B624}" sibTransId="{EE8F1AF1-8FAF-421B-B70C-864438976FED}"/>
    <dgm:cxn modelId="{74CFA9E1-BFDE-8742-8109-E30DABE587AE}" type="presOf" srcId="{10DBA938-31B0-4A3E-B959-E8446132F779}" destId="{F99C99BD-9DD6-2647-988D-A37587F7A2DB}" srcOrd="0" destOrd="0" presId="urn:microsoft.com/office/officeart/2005/8/layout/list1"/>
    <dgm:cxn modelId="{1C2122F1-8CBF-4D7E-A141-991AE1D627DA}" srcId="{420DE637-8FD0-4FFA-A4B3-40ECD2BC3F29}" destId="{10DBA938-31B0-4A3E-B959-E8446132F779}" srcOrd="0" destOrd="0" parTransId="{AD1AF4C1-3E9D-4AC1-A52C-21AE1A6C5458}" sibTransId="{B17183F1-6570-429C-BB29-A0612AE63078}"/>
    <dgm:cxn modelId="{128648FF-7BB6-104E-AB6A-D4FD90801D9F}" type="presOf" srcId="{A29E8E84-A901-413B-8379-199B4BB0D20E}" destId="{8024E808-49DE-D943-A79F-4B04A5FB9C9F}" srcOrd="0" destOrd="0" presId="urn:microsoft.com/office/officeart/2005/8/layout/list1"/>
    <dgm:cxn modelId="{FA1B4673-A999-C144-977A-EC8F67FFD0F4}" type="presParOf" srcId="{169A4D34-E0BA-8445-8821-7BF33B8FF3C8}" destId="{6637973A-EC46-CC46-B543-5A019A3BE74D}" srcOrd="0" destOrd="0" presId="urn:microsoft.com/office/officeart/2005/8/layout/list1"/>
    <dgm:cxn modelId="{F88AC91C-D980-4D42-BF12-A5DC59E54891}" type="presParOf" srcId="{6637973A-EC46-CC46-B543-5A019A3BE74D}" destId="{9797A302-9BE8-5A41-BF15-C607AE59FF91}" srcOrd="0" destOrd="0" presId="urn:microsoft.com/office/officeart/2005/8/layout/list1"/>
    <dgm:cxn modelId="{18F65516-1A9C-B749-AB49-76E018DBF37D}" type="presParOf" srcId="{6637973A-EC46-CC46-B543-5A019A3BE74D}" destId="{7A2DBAFF-3D44-804B-96DC-84C7187C03C1}" srcOrd="1" destOrd="0" presId="urn:microsoft.com/office/officeart/2005/8/layout/list1"/>
    <dgm:cxn modelId="{2A5D48FC-3332-ED4B-BC7C-00614752F82A}" type="presParOf" srcId="{169A4D34-E0BA-8445-8821-7BF33B8FF3C8}" destId="{1EC91F14-4F27-ED4D-9A12-A8BFF2D662D0}" srcOrd="1" destOrd="0" presId="urn:microsoft.com/office/officeart/2005/8/layout/list1"/>
    <dgm:cxn modelId="{6D7BE715-3071-254F-87A5-91ACD2D5AC7E}" type="presParOf" srcId="{169A4D34-E0BA-8445-8821-7BF33B8FF3C8}" destId="{FD97AC33-902F-304A-BEB2-C5DD928F1EDB}" srcOrd="2" destOrd="0" presId="urn:microsoft.com/office/officeart/2005/8/layout/list1"/>
    <dgm:cxn modelId="{C525CC8F-AA34-2B4B-A60A-7C665A89FFA7}" type="presParOf" srcId="{169A4D34-E0BA-8445-8821-7BF33B8FF3C8}" destId="{2DF91B72-F593-0046-ACC7-FB53089D23C0}" srcOrd="3" destOrd="0" presId="urn:microsoft.com/office/officeart/2005/8/layout/list1"/>
    <dgm:cxn modelId="{A63DCFB7-F24E-7645-B286-815F3D4FD811}" type="presParOf" srcId="{169A4D34-E0BA-8445-8821-7BF33B8FF3C8}" destId="{CFDA8BE3-ECD8-2F47-83C1-6EDF284DCE56}" srcOrd="4" destOrd="0" presId="urn:microsoft.com/office/officeart/2005/8/layout/list1"/>
    <dgm:cxn modelId="{EAC330CA-C7BA-C045-B3E0-18ED0696CB40}" type="presParOf" srcId="{CFDA8BE3-ECD8-2F47-83C1-6EDF284DCE56}" destId="{D8F69D00-D3BE-2F4D-9627-77CFFC86EA43}" srcOrd="0" destOrd="0" presId="urn:microsoft.com/office/officeart/2005/8/layout/list1"/>
    <dgm:cxn modelId="{8847D90D-725B-5E40-9410-BD4557A07321}" type="presParOf" srcId="{CFDA8BE3-ECD8-2F47-83C1-6EDF284DCE56}" destId="{A7FDB5D0-1998-424C-8D71-2834559260ED}" srcOrd="1" destOrd="0" presId="urn:microsoft.com/office/officeart/2005/8/layout/list1"/>
    <dgm:cxn modelId="{8A64B140-61A4-3643-9E86-734D10E23C4E}" type="presParOf" srcId="{169A4D34-E0BA-8445-8821-7BF33B8FF3C8}" destId="{5811F27F-64E2-2A48-8364-1053B2FD7A23}" srcOrd="5" destOrd="0" presId="urn:microsoft.com/office/officeart/2005/8/layout/list1"/>
    <dgm:cxn modelId="{0B7744AA-F622-E542-8F82-C5A135974BD1}" type="presParOf" srcId="{169A4D34-E0BA-8445-8821-7BF33B8FF3C8}" destId="{F99C99BD-9DD6-2647-988D-A37587F7A2DB}" srcOrd="6" destOrd="0" presId="urn:microsoft.com/office/officeart/2005/8/layout/list1"/>
    <dgm:cxn modelId="{1BF58201-3444-7042-AC79-AC68BB0AB139}" type="presParOf" srcId="{169A4D34-E0BA-8445-8821-7BF33B8FF3C8}" destId="{889775EB-42A1-C44F-8E98-8529041A99E2}" srcOrd="7" destOrd="0" presId="urn:microsoft.com/office/officeart/2005/8/layout/list1"/>
    <dgm:cxn modelId="{CE8A6B40-D0D4-0943-883C-2DEF9C668EF8}" type="presParOf" srcId="{169A4D34-E0BA-8445-8821-7BF33B8FF3C8}" destId="{5576F4BA-54EC-794B-ADAD-9D74B9F6573D}" srcOrd="8" destOrd="0" presId="urn:microsoft.com/office/officeart/2005/8/layout/list1"/>
    <dgm:cxn modelId="{3952B6D1-CC2D-ED44-8D85-F2F5DF2200CB}" type="presParOf" srcId="{5576F4BA-54EC-794B-ADAD-9D74B9F6573D}" destId="{CFB29979-DA29-5D42-9C4F-F99F5804FD6B}" srcOrd="0" destOrd="0" presId="urn:microsoft.com/office/officeart/2005/8/layout/list1"/>
    <dgm:cxn modelId="{1CFBEE31-1C9D-A94E-A72F-25435CA16E3B}" type="presParOf" srcId="{5576F4BA-54EC-794B-ADAD-9D74B9F6573D}" destId="{E69A6B00-B774-5E46-8C13-9D76A2826799}" srcOrd="1" destOrd="0" presId="urn:microsoft.com/office/officeart/2005/8/layout/list1"/>
    <dgm:cxn modelId="{3AFC2869-A1E6-524D-B946-EEECBA72D17A}" type="presParOf" srcId="{169A4D34-E0BA-8445-8821-7BF33B8FF3C8}" destId="{E11D4359-1D5C-344B-A15C-C41C9D7186DE}" srcOrd="9" destOrd="0" presId="urn:microsoft.com/office/officeart/2005/8/layout/list1"/>
    <dgm:cxn modelId="{61E7BCDC-FC88-AC42-A165-47FC1B833A02}" type="presParOf" srcId="{169A4D34-E0BA-8445-8821-7BF33B8FF3C8}" destId="{8024E808-49DE-D943-A79F-4B04A5FB9C9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95F156-7547-4EBE-9A17-8DA9D822758F}"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ED0E35CB-DA90-4C24-903F-F73B67613DA8}">
      <dgm:prSet/>
      <dgm:spPr/>
      <dgm:t>
        <a:bodyPr/>
        <a:lstStyle/>
        <a:p>
          <a:pPr>
            <a:lnSpc>
              <a:spcPct val="100000"/>
            </a:lnSpc>
          </a:pPr>
          <a:r>
            <a:rPr lang="en-US" b="1"/>
            <a:t>N - Name </a:t>
          </a:r>
          <a:endParaRPr lang="en-US"/>
        </a:p>
      </dgm:t>
    </dgm:pt>
    <dgm:pt modelId="{F7AD802F-025A-4A35-8B16-80C2E9EFE7E7}" type="parTrans" cxnId="{95942DD0-B54D-4D0E-859E-D193F66DC636}">
      <dgm:prSet/>
      <dgm:spPr/>
      <dgm:t>
        <a:bodyPr/>
        <a:lstStyle/>
        <a:p>
          <a:endParaRPr lang="en-US"/>
        </a:p>
      </dgm:t>
    </dgm:pt>
    <dgm:pt modelId="{E5B02CE7-55FC-4D64-AD0B-26B136CFB457}" type="sibTrans" cxnId="{95942DD0-B54D-4D0E-859E-D193F66DC636}">
      <dgm:prSet/>
      <dgm:spPr/>
      <dgm:t>
        <a:bodyPr/>
        <a:lstStyle/>
        <a:p>
          <a:endParaRPr lang="en-US"/>
        </a:p>
      </dgm:t>
    </dgm:pt>
    <dgm:pt modelId="{14A5F190-677B-43B4-A463-FA4B7EADCD0B}">
      <dgm:prSet/>
      <dgm:spPr/>
      <dgm:t>
        <a:bodyPr/>
        <a:lstStyle/>
        <a:p>
          <a:pPr>
            <a:lnSpc>
              <a:spcPct val="100000"/>
            </a:lnSpc>
          </a:pPr>
          <a:r>
            <a:rPr lang="en-US"/>
            <a:t>Gives a name to the program. </a:t>
          </a:r>
        </a:p>
      </dgm:t>
    </dgm:pt>
    <dgm:pt modelId="{F3F5A7A1-0DB0-4B6B-B6D2-CCAA264D874D}" type="parTrans" cxnId="{8F5AAB85-2300-430C-8F47-453A7FBF5FE7}">
      <dgm:prSet/>
      <dgm:spPr/>
      <dgm:t>
        <a:bodyPr/>
        <a:lstStyle/>
        <a:p>
          <a:endParaRPr lang="en-US"/>
        </a:p>
      </dgm:t>
    </dgm:pt>
    <dgm:pt modelId="{0AE7DEC0-1BF1-41A8-A869-528CAC4738E2}" type="sibTrans" cxnId="{8F5AAB85-2300-430C-8F47-453A7FBF5FE7}">
      <dgm:prSet/>
      <dgm:spPr/>
      <dgm:t>
        <a:bodyPr/>
        <a:lstStyle/>
        <a:p>
          <a:endParaRPr lang="en-US"/>
        </a:p>
      </dgm:t>
    </dgm:pt>
    <dgm:pt modelId="{23FE135A-B014-40FD-9110-B75E709F7DF1}">
      <dgm:prSet/>
      <dgm:spPr/>
      <dgm:t>
        <a:bodyPr/>
        <a:lstStyle/>
        <a:p>
          <a:pPr>
            <a:lnSpc>
              <a:spcPct val="100000"/>
            </a:lnSpc>
          </a:pPr>
          <a:r>
            <a:rPr lang="en-US" b="1"/>
            <a:t>W – Write </a:t>
          </a:r>
          <a:endParaRPr lang="en-US"/>
        </a:p>
      </dgm:t>
    </dgm:pt>
    <dgm:pt modelId="{D1AB1045-EC96-41B1-928A-86E812B9A212}" type="parTrans" cxnId="{9A8FFC93-3434-4696-B878-8117A6FC8C82}">
      <dgm:prSet/>
      <dgm:spPr/>
      <dgm:t>
        <a:bodyPr/>
        <a:lstStyle/>
        <a:p>
          <a:endParaRPr lang="en-US"/>
        </a:p>
      </dgm:t>
    </dgm:pt>
    <dgm:pt modelId="{63F52DE1-405E-4BC3-98BD-3D29BCCBDD70}" type="sibTrans" cxnId="{9A8FFC93-3434-4696-B878-8117A6FC8C82}">
      <dgm:prSet/>
      <dgm:spPr/>
      <dgm:t>
        <a:bodyPr/>
        <a:lstStyle/>
        <a:p>
          <a:endParaRPr lang="en-US"/>
        </a:p>
      </dgm:t>
    </dgm:pt>
    <dgm:pt modelId="{3AF1891C-1D7E-47AE-A505-2D0FAAECA0A0}">
      <dgm:prSet/>
      <dgm:spPr/>
      <dgm:t>
        <a:bodyPr/>
        <a:lstStyle/>
        <a:p>
          <a:pPr>
            <a:lnSpc>
              <a:spcPct val="100000"/>
            </a:lnSpc>
          </a:pPr>
          <a:r>
            <a:rPr lang="en-US"/>
            <a:t>Saves the program into disk </a:t>
          </a:r>
        </a:p>
      </dgm:t>
    </dgm:pt>
    <dgm:pt modelId="{32385ECE-557A-4AE0-9348-7B0D1BFA0DF9}" type="parTrans" cxnId="{79CDEC20-7158-44F1-B1B3-4FA57E258314}">
      <dgm:prSet/>
      <dgm:spPr/>
      <dgm:t>
        <a:bodyPr/>
        <a:lstStyle/>
        <a:p>
          <a:endParaRPr lang="en-US"/>
        </a:p>
      </dgm:t>
    </dgm:pt>
    <dgm:pt modelId="{DCAEDDD4-57A0-4C36-BC0C-B2FFB0412317}" type="sibTrans" cxnId="{79CDEC20-7158-44F1-B1B3-4FA57E258314}">
      <dgm:prSet/>
      <dgm:spPr/>
      <dgm:t>
        <a:bodyPr/>
        <a:lstStyle/>
        <a:p>
          <a:endParaRPr lang="en-US"/>
        </a:p>
      </dgm:t>
    </dgm:pt>
    <dgm:pt modelId="{746F9D5E-5137-4D42-818F-BA1C2D53B589}" type="pres">
      <dgm:prSet presAssocID="{C895F156-7547-4EBE-9A17-8DA9D822758F}" presName="Name0" presStyleCnt="0">
        <dgm:presLayoutVars>
          <dgm:dir/>
          <dgm:animLvl val="lvl"/>
          <dgm:resizeHandles val="exact"/>
        </dgm:presLayoutVars>
      </dgm:prSet>
      <dgm:spPr/>
    </dgm:pt>
    <dgm:pt modelId="{23FDD546-3497-E142-AD24-E7421C8B0778}" type="pres">
      <dgm:prSet presAssocID="{ED0E35CB-DA90-4C24-903F-F73B67613DA8}" presName="linNode" presStyleCnt="0"/>
      <dgm:spPr/>
    </dgm:pt>
    <dgm:pt modelId="{DE7A0693-068C-9740-8E01-308984CA7C3C}" type="pres">
      <dgm:prSet presAssocID="{ED0E35CB-DA90-4C24-903F-F73B67613DA8}" presName="parentText" presStyleLbl="node1" presStyleIdx="0" presStyleCnt="2">
        <dgm:presLayoutVars>
          <dgm:chMax val="1"/>
          <dgm:bulletEnabled val="1"/>
        </dgm:presLayoutVars>
      </dgm:prSet>
      <dgm:spPr/>
    </dgm:pt>
    <dgm:pt modelId="{4ED81FAD-DEE8-F948-96B0-D54F509C0B9A}" type="pres">
      <dgm:prSet presAssocID="{ED0E35CB-DA90-4C24-903F-F73B67613DA8}" presName="descendantText" presStyleLbl="alignAccFollowNode1" presStyleIdx="0" presStyleCnt="2">
        <dgm:presLayoutVars>
          <dgm:bulletEnabled val="1"/>
        </dgm:presLayoutVars>
      </dgm:prSet>
      <dgm:spPr/>
    </dgm:pt>
    <dgm:pt modelId="{71C74011-CDF6-0E41-B914-09B07B568AF8}" type="pres">
      <dgm:prSet presAssocID="{E5B02CE7-55FC-4D64-AD0B-26B136CFB457}" presName="sp" presStyleCnt="0"/>
      <dgm:spPr/>
    </dgm:pt>
    <dgm:pt modelId="{84B76BEC-8853-A244-8210-00F2389F9D89}" type="pres">
      <dgm:prSet presAssocID="{23FE135A-B014-40FD-9110-B75E709F7DF1}" presName="linNode" presStyleCnt="0"/>
      <dgm:spPr/>
    </dgm:pt>
    <dgm:pt modelId="{C44FB926-14B4-BE41-8792-0B2BB3D4E4C0}" type="pres">
      <dgm:prSet presAssocID="{23FE135A-B014-40FD-9110-B75E709F7DF1}" presName="parentText" presStyleLbl="node1" presStyleIdx="1" presStyleCnt="2">
        <dgm:presLayoutVars>
          <dgm:chMax val="1"/>
          <dgm:bulletEnabled val="1"/>
        </dgm:presLayoutVars>
      </dgm:prSet>
      <dgm:spPr/>
    </dgm:pt>
    <dgm:pt modelId="{1AEAD645-D35B-7E43-AC60-C52F2192388B}" type="pres">
      <dgm:prSet presAssocID="{23FE135A-B014-40FD-9110-B75E709F7DF1}" presName="descendantText" presStyleLbl="alignAccFollowNode1" presStyleIdx="1" presStyleCnt="2">
        <dgm:presLayoutVars>
          <dgm:bulletEnabled val="1"/>
        </dgm:presLayoutVars>
      </dgm:prSet>
      <dgm:spPr/>
    </dgm:pt>
  </dgm:ptLst>
  <dgm:cxnLst>
    <dgm:cxn modelId="{79CDEC20-7158-44F1-B1B3-4FA57E258314}" srcId="{23FE135A-B014-40FD-9110-B75E709F7DF1}" destId="{3AF1891C-1D7E-47AE-A505-2D0FAAECA0A0}" srcOrd="0" destOrd="0" parTransId="{32385ECE-557A-4AE0-9348-7B0D1BFA0DF9}" sibTransId="{DCAEDDD4-57A0-4C36-BC0C-B2FFB0412317}"/>
    <dgm:cxn modelId="{B1D25B6C-DFE3-2A4F-B171-D1ED150BAEB8}" type="presOf" srcId="{ED0E35CB-DA90-4C24-903F-F73B67613DA8}" destId="{DE7A0693-068C-9740-8E01-308984CA7C3C}" srcOrd="0" destOrd="0" presId="urn:microsoft.com/office/officeart/2005/8/layout/vList5"/>
    <dgm:cxn modelId="{F30B2971-D758-8245-AE3F-9D0F1229F120}" type="presOf" srcId="{23FE135A-B014-40FD-9110-B75E709F7DF1}" destId="{C44FB926-14B4-BE41-8792-0B2BB3D4E4C0}" srcOrd="0" destOrd="0" presId="urn:microsoft.com/office/officeart/2005/8/layout/vList5"/>
    <dgm:cxn modelId="{8F5AAB85-2300-430C-8F47-453A7FBF5FE7}" srcId="{ED0E35CB-DA90-4C24-903F-F73B67613DA8}" destId="{14A5F190-677B-43B4-A463-FA4B7EADCD0B}" srcOrd="0" destOrd="0" parTransId="{F3F5A7A1-0DB0-4B6B-B6D2-CCAA264D874D}" sibTransId="{0AE7DEC0-1BF1-41A8-A869-528CAC4738E2}"/>
    <dgm:cxn modelId="{54C4B28F-07CA-5345-B06B-1A5AD076A907}" type="presOf" srcId="{3AF1891C-1D7E-47AE-A505-2D0FAAECA0A0}" destId="{1AEAD645-D35B-7E43-AC60-C52F2192388B}" srcOrd="0" destOrd="0" presId="urn:microsoft.com/office/officeart/2005/8/layout/vList5"/>
    <dgm:cxn modelId="{9A8FFC93-3434-4696-B878-8117A6FC8C82}" srcId="{C895F156-7547-4EBE-9A17-8DA9D822758F}" destId="{23FE135A-B014-40FD-9110-B75E709F7DF1}" srcOrd="1" destOrd="0" parTransId="{D1AB1045-EC96-41B1-928A-86E812B9A212}" sibTransId="{63F52DE1-405E-4BC3-98BD-3D29BCCBDD70}"/>
    <dgm:cxn modelId="{95942DD0-B54D-4D0E-859E-D193F66DC636}" srcId="{C895F156-7547-4EBE-9A17-8DA9D822758F}" destId="{ED0E35CB-DA90-4C24-903F-F73B67613DA8}" srcOrd="0" destOrd="0" parTransId="{F7AD802F-025A-4A35-8B16-80C2E9EFE7E7}" sibTransId="{E5B02CE7-55FC-4D64-AD0B-26B136CFB457}"/>
    <dgm:cxn modelId="{A86F97EE-6E8C-8E44-8A2D-8A382A31C090}" type="presOf" srcId="{C895F156-7547-4EBE-9A17-8DA9D822758F}" destId="{746F9D5E-5137-4D42-818F-BA1C2D53B589}" srcOrd="0" destOrd="0" presId="urn:microsoft.com/office/officeart/2005/8/layout/vList5"/>
    <dgm:cxn modelId="{471460FA-0CFD-6D49-85B3-C1377937DF11}" type="presOf" srcId="{14A5F190-677B-43B4-A463-FA4B7EADCD0B}" destId="{4ED81FAD-DEE8-F948-96B0-D54F509C0B9A}" srcOrd="0" destOrd="0" presId="urn:microsoft.com/office/officeart/2005/8/layout/vList5"/>
    <dgm:cxn modelId="{DE036AD5-C214-E849-8362-BC1359F8B880}" type="presParOf" srcId="{746F9D5E-5137-4D42-818F-BA1C2D53B589}" destId="{23FDD546-3497-E142-AD24-E7421C8B0778}" srcOrd="0" destOrd="0" presId="urn:microsoft.com/office/officeart/2005/8/layout/vList5"/>
    <dgm:cxn modelId="{3E39295E-DB9F-EA4C-8553-2DA7B395A6DE}" type="presParOf" srcId="{23FDD546-3497-E142-AD24-E7421C8B0778}" destId="{DE7A0693-068C-9740-8E01-308984CA7C3C}" srcOrd="0" destOrd="0" presId="urn:microsoft.com/office/officeart/2005/8/layout/vList5"/>
    <dgm:cxn modelId="{88AB891E-A799-CF4C-BEB9-53A715B13A3E}" type="presParOf" srcId="{23FDD546-3497-E142-AD24-E7421C8B0778}" destId="{4ED81FAD-DEE8-F948-96B0-D54F509C0B9A}" srcOrd="1" destOrd="0" presId="urn:microsoft.com/office/officeart/2005/8/layout/vList5"/>
    <dgm:cxn modelId="{A903D56D-31EC-BD43-AFD3-33DCA30BFFC6}" type="presParOf" srcId="{746F9D5E-5137-4D42-818F-BA1C2D53B589}" destId="{71C74011-CDF6-0E41-B914-09B07B568AF8}" srcOrd="1" destOrd="0" presId="urn:microsoft.com/office/officeart/2005/8/layout/vList5"/>
    <dgm:cxn modelId="{8C31AD7A-A694-3247-9BF5-4B0B71E5454D}" type="presParOf" srcId="{746F9D5E-5137-4D42-818F-BA1C2D53B589}" destId="{84B76BEC-8853-A244-8210-00F2389F9D89}" srcOrd="2" destOrd="0" presId="urn:microsoft.com/office/officeart/2005/8/layout/vList5"/>
    <dgm:cxn modelId="{6B0D9334-BCC3-0F44-A04E-67EABD4F66DD}" type="presParOf" srcId="{84B76BEC-8853-A244-8210-00F2389F9D89}" destId="{C44FB926-14B4-BE41-8792-0B2BB3D4E4C0}" srcOrd="0" destOrd="0" presId="urn:microsoft.com/office/officeart/2005/8/layout/vList5"/>
    <dgm:cxn modelId="{E454B8C9-4F5B-D449-904A-F2C3045C1194}" type="presParOf" srcId="{84B76BEC-8853-A244-8210-00F2389F9D89}" destId="{1AEAD645-D35B-7E43-AC60-C52F219238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45CB3-03BC-3E47-AEED-8D6C76D3FBCC}">
      <dsp:nvSpPr>
        <dsp:cNvPr id="0" name=""/>
        <dsp:cNvSpPr/>
      </dsp:nvSpPr>
      <dsp:spPr>
        <a:xfrm>
          <a:off x="0" y="112033"/>
          <a:ext cx="6513603" cy="27845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Identify and remove errors from (computer hardware or software).</a:t>
          </a:r>
        </a:p>
      </dsp:txBody>
      <dsp:txXfrm>
        <a:off x="135933" y="247966"/>
        <a:ext cx="6241737" cy="2512733"/>
      </dsp:txXfrm>
    </dsp:sp>
    <dsp:sp modelId="{AA178C01-03E5-7348-8000-F663F17751AE}">
      <dsp:nvSpPr>
        <dsp:cNvPr id="0" name=""/>
        <dsp:cNvSpPr/>
      </dsp:nvSpPr>
      <dsp:spPr>
        <a:xfrm>
          <a:off x="0" y="2988793"/>
          <a:ext cx="6513603" cy="27845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Debugging</a:t>
          </a:r>
          <a:r>
            <a:rPr lang="en-US" sz="3200" kern="1200"/>
            <a:t> is the process of finding and resolving defects or problems within a computer program that prevent correct operation of computer software or a system.</a:t>
          </a:r>
        </a:p>
      </dsp:txBody>
      <dsp:txXfrm>
        <a:off x="135933" y="3124726"/>
        <a:ext cx="6241737" cy="2512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698A6-3F16-3749-A263-0A82BC2C83F1}">
      <dsp:nvSpPr>
        <dsp:cNvPr id="0" name=""/>
        <dsp:cNvSpPr/>
      </dsp:nvSpPr>
      <dsp:spPr>
        <a:xfrm>
          <a:off x="0" y="36072"/>
          <a:ext cx="6513603"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Q – Quit </a:t>
          </a:r>
          <a:endParaRPr lang="en-US" sz="3200" kern="1200"/>
        </a:p>
      </dsp:txBody>
      <dsp:txXfrm>
        <a:off x="37467" y="73539"/>
        <a:ext cx="6438669" cy="692586"/>
      </dsp:txXfrm>
    </dsp:sp>
    <dsp:sp modelId="{1F285A5A-9C0A-5D48-9C59-B594BEC9D7D5}">
      <dsp:nvSpPr>
        <dsp:cNvPr id="0" name=""/>
        <dsp:cNvSpPr/>
      </dsp:nvSpPr>
      <dsp:spPr>
        <a:xfrm>
          <a:off x="0" y="803592"/>
          <a:ext cx="6513603"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Finishes the debug session and ends back to the DOS prompt. </a:t>
          </a:r>
        </a:p>
      </dsp:txBody>
      <dsp:txXfrm>
        <a:off x="0" y="803592"/>
        <a:ext cx="6513603" cy="794880"/>
      </dsp:txXfrm>
    </dsp:sp>
    <dsp:sp modelId="{B5704124-DF77-4A45-BB34-692EF54100FA}">
      <dsp:nvSpPr>
        <dsp:cNvPr id="0" name=""/>
        <dsp:cNvSpPr/>
      </dsp:nvSpPr>
      <dsp:spPr>
        <a:xfrm>
          <a:off x="0" y="1598472"/>
          <a:ext cx="6513603"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H - Hexadecimal </a:t>
          </a:r>
          <a:endParaRPr lang="en-US" sz="3200" kern="1200"/>
        </a:p>
      </dsp:txBody>
      <dsp:txXfrm>
        <a:off x="37467" y="1635939"/>
        <a:ext cx="6438669" cy="692586"/>
      </dsp:txXfrm>
    </dsp:sp>
    <dsp:sp modelId="{4AD75643-FAD2-C149-9A0D-314AB2EC1800}">
      <dsp:nvSpPr>
        <dsp:cNvPr id="0" name=""/>
        <dsp:cNvSpPr/>
      </dsp:nvSpPr>
      <dsp:spPr>
        <a:xfrm>
          <a:off x="0" y="2365993"/>
          <a:ext cx="6513603"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Command that shows the sum and different of two 4 digit hexadecimal numbers. Coded as  H &lt;Hex Value&gt; &lt;Hex Value&gt; </a:t>
          </a:r>
        </a:p>
      </dsp:txBody>
      <dsp:txXfrm>
        <a:off x="0" y="2365993"/>
        <a:ext cx="6513603" cy="1159200"/>
      </dsp:txXfrm>
    </dsp:sp>
    <dsp:sp modelId="{82909697-F3C1-E140-AACC-327E6BB05E7B}">
      <dsp:nvSpPr>
        <dsp:cNvPr id="0" name=""/>
        <dsp:cNvSpPr/>
      </dsp:nvSpPr>
      <dsp:spPr>
        <a:xfrm>
          <a:off x="0" y="3525193"/>
          <a:ext cx="6513603"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A – Assemble </a:t>
          </a:r>
          <a:endParaRPr lang="en-US" sz="3200" kern="1200" dirty="0"/>
        </a:p>
      </dsp:txBody>
      <dsp:txXfrm>
        <a:off x="37467" y="3562660"/>
        <a:ext cx="6438669" cy="692586"/>
      </dsp:txXfrm>
    </dsp:sp>
    <dsp:sp modelId="{75C3BD95-8CA0-9545-A0D7-55C1CEB0C009}">
      <dsp:nvSpPr>
        <dsp:cNvPr id="0" name=""/>
        <dsp:cNvSpPr/>
      </dsp:nvSpPr>
      <dsp:spPr>
        <a:xfrm>
          <a:off x="0" y="4292713"/>
          <a:ext cx="6513603" cy="1556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a:t>It enables the user to create a program in mnemonics or symbolic code. </a:t>
          </a:r>
        </a:p>
        <a:p>
          <a:pPr marL="228600" lvl="1" indent="-228600" algn="l" defTabSz="1111250">
            <a:lnSpc>
              <a:spcPct val="90000"/>
            </a:lnSpc>
            <a:spcBef>
              <a:spcPct val="0"/>
            </a:spcBef>
            <a:spcAft>
              <a:spcPct val="20000"/>
            </a:spcAft>
            <a:buChar char="•"/>
          </a:pPr>
          <a:r>
            <a:rPr lang="en-US" sz="2500" kern="1200" dirty="0"/>
            <a:t>It also translate the assembly language code into machine code.</a:t>
          </a:r>
        </a:p>
      </dsp:txBody>
      <dsp:txXfrm>
        <a:off x="0" y="4292713"/>
        <a:ext cx="6513603" cy="1556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923AD-6312-7947-87CE-EDCFF5E96738}">
      <dsp:nvSpPr>
        <dsp:cNvPr id="0" name=""/>
        <dsp:cNvSpPr/>
      </dsp:nvSpPr>
      <dsp:spPr>
        <a:xfrm>
          <a:off x="0" y="403362"/>
          <a:ext cx="6513603" cy="1417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Display the content of the portion of the memory in Hex or in ASCII forms starting with the given address. </a:t>
          </a:r>
        </a:p>
      </dsp:txBody>
      <dsp:txXfrm>
        <a:off x="0" y="403362"/>
        <a:ext cx="6513603" cy="1417500"/>
      </dsp:txXfrm>
    </dsp:sp>
    <dsp:sp modelId="{93CD9402-5826-B34E-AD8B-6EA80C8E14E8}">
      <dsp:nvSpPr>
        <dsp:cNvPr id="0" name=""/>
        <dsp:cNvSpPr/>
      </dsp:nvSpPr>
      <dsp:spPr>
        <a:xfrm>
          <a:off x="325680" y="108162"/>
          <a:ext cx="4559522"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b="1" kern="1200"/>
            <a:t>D – Display / Dump </a:t>
          </a:r>
          <a:endParaRPr lang="en-US" sz="2000" kern="1200"/>
        </a:p>
      </dsp:txBody>
      <dsp:txXfrm>
        <a:off x="354501" y="136983"/>
        <a:ext cx="4501880" cy="532758"/>
      </dsp:txXfrm>
    </dsp:sp>
    <dsp:sp modelId="{24D7E2A7-A11A-044B-BAF1-C57D2863EB05}">
      <dsp:nvSpPr>
        <dsp:cNvPr id="0" name=""/>
        <dsp:cNvSpPr/>
      </dsp:nvSpPr>
      <dsp:spPr>
        <a:xfrm>
          <a:off x="0" y="2224063"/>
          <a:ext cx="6513603" cy="1134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Instruction used to execute the program as a whole in the memory and displays the result </a:t>
          </a:r>
        </a:p>
      </dsp:txBody>
      <dsp:txXfrm>
        <a:off x="0" y="2224063"/>
        <a:ext cx="6513603" cy="1134000"/>
      </dsp:txXfrm>
    </dsp:sp>
    <dsp:sp modelId="{803F1D3E-DF6B-0F40-A0DC-A57B859E4378}">
      <dsp:nvSpPr>
        <dsp:cNvPr id="0" name=""/>
        <dsp:cNvSpPr/>
      </dsp:nvSpPr>
      <dsp:spPr>
        <a:xfrm>
          <a:off x="325680" y="1928863"/>
          <a:ext cx="4559522" cy="5904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b="1" kern="1200"/>
            <a:t>G – Go </a:t>
          </a:r>
          <a:endParaRPr lang="en-US" sz="2000" kern="1200"/>
        </a:p>
      </dsp:txBody>
      <dsp:txXfrm>
        <a:off x="354501" y="1957684"/>
        <a:ext cx="4501880" cy="532758"/>
      </dsp:txXfrm>
    </dsp:sp>
    <dsp:sp modelId="{790588FE-6728-E043-97E1-D71F75E06C57}">
      <dsp:nvSpPr>
        <dsp:cNvPr id="0" name=""/>
        <dsp:cNvSpPr/>
      </dsp:nvSpPr>
      <dsp:spPr>
        <a:xfrm>
          <a:off x="0" y="3761263"/>
          <a:ext cx="6513603" cy="2016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16560" rIns="50552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Instructions that allows to displays the content of all the registers and their values. </a:t>
          </a:r>
        </a:p>
        <a:p>
          <a:pPr marL="228600" lvl="1" indent="-228600" algn="l" defTabSz="889000">
            <a:lnSpc>
              <a:spcPct val="90000"/>
            </a:lnSpc>
            <a:spcBef>
              <a:spcPct val="0"/>
            </a:spcBef>
            <a:spcAft>
              <a:spcPct val="15000"/>
            </a:spcAft>
            <a:buChar char="•"/>
          </a:pPr>
          <a:r>
            <a:rPr lang="en-US" sz="2000" kern="1200" dirty="0"/>
            <a:t>It also displays the content of the next instruction and permits the user to change the value of a particular register. </a:t>
          </a:r>
        </a:p>
      </dsp:txBody>
      <dsp:txXfrm>
        <a:off x="0" y="3761263"/>
        <a:ext cx="6513603" cy="2016000"/>
      </dsp:txXfrm>
    </dsp:sp>
    <dsp:sp modelId="{2BF48660-A4C2-9C47-9CA6-136EF78F1947}">
      <dsp:nvSpPr>
        <dsp:cNvPr id="0" name=""/>
        <dsp:cNvSpPr/>
      </dsp:nvSpPr>
      <dsp:spPr>
        <a:xfrm>
          <a:off x="325680" y="3466063"/>
          <a:ext cx="4559522" cy="5904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889000">
            <a:lnSpc>
              <a:spcPct val="90000"/>
            </a:lnSpc>
            <a:spcBef>
              <a:spcPct val="0"/>
            </a:spcBef>
            <a:spcAft>
              <a:spcPct val="35000"/>
            </a:spcAft>
            <a:buNone/>
          </a:pPr>
          <a:r>
            <a:rPr lang="en-US" sz="2000" b="1" kern="1200" dirty="0"/>
            <a:t>R - Register </a:t>
          </a:r>
          <a:endParaRPr lang="en-US" sz="2000" kern="1200" dirty="0"/>
        </a:p>
      </dsp:txBody>
      <dsp:txXfrm>
        <a:off x="354501" y="3494884"/>
        <a:ext cx="4501880" cy="5327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7AC33-902F-304A-BEB2-C5DD928F1EDB}">
      <dsp:nvSpPr>
        <dsp:cNvPr id="0" name=""/>
        <dsp:cNvSpPr/>
      </dsp:nvSpPr>
      <dsp:spPr>
        <a:xfrm>
          <a:off x="0" y="458307"/>
          <a:ext cx="6513603" cy="158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a:t>It enables the user to key in data or machine instruction into the memory at a specific location address. </a:t>
          </a:r>
        </a:p>
      </dsp:txBody>
      <dsp:txXfrm>
        <a:off x="0" y="458307"/>
        <a:ext cx="6513603" cy="1587600"/>
      </dsp:txXfrm>
    </dsp:sp>
    <dsp:sp modelId="{7A2DBAFF-3D44-804B-96DC-84C7187C03C1}">
      <dsp:nvSpPr>
        <dsp:cNvPr id="0" name=""/>
        <dsp:cNvSpPr/>
      </dsp:nvSpPr>
      <dsp:spPr>
        <a:xfrm>
          <a:off x="325680" y="148347"/>
          <a:ext cx="4559522"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100000"/>
            </a:lnSpc>
            <a:spcBef>
              <a:spcPct val="0"/>
            </a:spcBef>
            <a:spcAft>
              <a:spcPct val="35000"/>
            </a:spcAft>
            <a:buNone/>
          </a:pPr>
          <a:r>
            <a:rPr lang="en-US" sz="2100" b="1" kern="1200"/>
            <a:t>E - Enter </a:t>
          </a:r>
          <a:endParaRPr lang="en-US" sz="2100" kern="1200"/>
        </a:p>
      </dsp:txBody>
      <dsp:txXfrm>
        <a:off x="355942" y="178609"/>
        <a:ext cx="4498998" cy="559396"/>
      </dsp:txXfrm>
    </dsp:sp>
    <dsp:sp modelId="{F99C99BD-9DD6-2647-988D-A37587F7A2DB}">
      <dsp:nvSpPr>
        <dsp:cNvPr id="0" name=""/>
        <dsp:cNvSpPr/>
      </dsp:nvSpPr>
      <dsp:spPr>
        <a:xfrm>
          <a:off x="0" y="2469268"/>
          <a:ext cx="6513603" cy="12568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a:t>Lists all the instructions contained in the program beginning at the given address. </a:t>
          </a:r>
        </a:p>
      </dsp:txBody>
      <dsp:txXfrm>
        <a:off x="0" y="2469268"/>
        <a:ext cx="6513603" cy="1256850"/>
      </dsp:txXfrm>
    </dsp:sp>
    <dsp:sp modelId="{A7FDB5D0-1998-424C-8D71-2834559260ED}">
      <dsp:nvSpPr>
        <dsp:cNvPr id="0" name=""/>
        <dsp:cNvSpPr/>
      </dsp:nvSpPr>
      <dsp:spPr>
        <a:xfrm>
          <a:off x="325680" y="2159308"/>
          <a:ext cx="4559522"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100000"/>
            </a:lnSpc>
            <a:spcBef>
              <a:spcPct val="0"/>
            </a:spcBef>
            <a:spcAft>
              <a:spcPct val="35000"/>
            </a:spcAft>
            <a:buNone/>
          </a:pPr>
          <a:r>
            <a:rPr lang="en-US" sz="2100" b="1" kern="1200"/>
            <a:t>U - Unassemble </a:t>
          </a:r>
          <a:endParaRPr lang="en-US" sz="2100" kern="1200"/>
        </a:p>
      </dsp:txBody>
      <dsp:txXfrm>
        <a:off x="355942" y="2189570"/>
        <a:ext cx="4498998" cy="559396"/>
      </dsp:txXfrm>
    </dsp:sp>
    <dsp:sp modelId="{8024E808-49DE-D943-A79F-4B04A5FB9C9F}">
      <dsp:nvSpPr>
        <dsp:cNvPr id="0" name=""/>
        <dsp:cNvSpPr/>
      </dsp:nvSpPr>
      <dsp:spPr>
        <a:xfrm>
          <a:off x="0" y="4149478"/>
          <a:ext cx="6513603" cy="1587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100000"/>
            </a:lnSpc>
            <a:spcBef>
              <a:spcPct val="0"/>
            </a:spcBef>
            <a:spcAft>
              <a:spcPct val="15000"/>
            </a:spcAft>
            <a:buChar char="•"/>
          </a:pPr>
          <a:r>
            <a:rPr lang="en-US" sz="2100" kern="1200" dirty="0"/>
            <a:t>Instruction that runs the program in a single step mode. It also displays the new value of the register and the next instruction to be executed. </a:t>
          </a:r>
        </a:p>
      </dsp:txBody>
      <dsp:txXfrm>
        <a:off x="0" y="4149478"/>
        <a:ext cx="6513603" cy="1587600"/>
      </dsp:txXfrm>
    </dsp:sp>
    <dsp:sp modelId="{E69A6B00-B774-5E46-8C13-9D76A2826799}">
      <dsp:nvSpPr>
        <dsp:cNvPr id="0" name=""/>
        <dsp:cNvSpPr/>
      </dsp:nvSpPr>
      <dsp:spPr>
        <a:xfrm>
          <a:off x="325680" y="3839518"/>
          <a:ext cx="4559522" cy="6199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100000"/>
            </a:lnSpc>
            <a:spcBef>
              <a:spcPct val="0"/>
            </a:spcBef>
            <a:spcAft>
              <a:spcPct val="35000"/>
            </a:spcAft>
            <a:buNone/>
          </a:pPr>
          <a:r>
            <a:rPr lang="en-US" sz="2100" b="1" kern="1200"/>
            <a:t>T - Trace </a:t>
          </a:r>
          <a:endParaRPr lang="en-US" sz="2100" kern="1200"/>
        </a:p>
      </dsp:txBody>
      <dsp:txXfrm>
        <a:off x="355942" y="3869780"/>
        <a:ext cx="4498998"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81FAD-DEE8-F948-96B0-D54F509C0B9A}">
      <dsp:nvSpPr>
        <dsp:cNvPr id="0" name=""/>
        <dsp:cNvSpPr/>
      </dsp:nvSpPr>
      <dsp:spPr>
        <a:xfrm rot="5400000">
          <a:off x="3280902" y="-648846"/>
          <a:ext cx="2296695" cy="4168706"/>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78105" rIns="156210" bIns="78105" numCol="1" spcCol="1270" anchor="ctr" anchorCtr="0">
          <a:noAutofit/>
        </a:bodyPr>
        <a:lstStyle/>
        <a:p>
          <a:pPr marL="285750" lvl="1" indent="-285750" algn="l" defTabSz="1822450">
            <a:lnSpc>
              <a:spcPct val="100000"/>
            </a:lnSpc>
            <a:spcBef>
              <a:spcPct val="0"/>
            </a:spcBef>
            <a:spcAft>
              <a:spcPct val="15000"/>
            </a:spcAft>
            <a:buChar char="•"/>
          </a:pPr>
          <a:r>
            <a:rPr lang="en-US" sz="4100" kern="1200"/>
            <a:t>Gives a name to the program. </a:t>
          </a:r>
        </a:p>
      </dsp:txBody>
      <dsp:txXfrm rot="-5400000">
        <a:off x="2344897" y="399274"/>
        <a:ext cx="4056591" cy="2072465"/>
      </dsp:txXfrm>
    </dsp:sp>
    <dsp:sp modelId="{DE7A0693-068C-9740-8E01-308984CA7C3C}">
      <dsp:nvSpPr>
        <dsp:cNvPr id="0" name=""/>
        <dsp:cNvSpPr/>
      </dsp:nvSpPr>
      <dsp:spPr>
        <a:xfrm>
          <a:off x="0" y="71"/>
          <a:ext cx="2344897" cy="287086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100000"/>
            </a:lnSpc>
            <a:spcBef>
              <a:spcPct val="0"/>
            </a:spcBef>
            <a:spcAft>
              <a:spcPct val="35000"/>
            </a:spcAft>
            <a:buNone/>
          </a:pPr>
          <a:r>
            <a:rPr lang="en-US" sz="5000" b="1" kern="1200"/>
            <a:t>N - Name </a:t>
          </a:r>
          <a:endParaRPr lang="en-US" sz="5000" kern="1200"/>
        </a:p>
      </dsp:txBody>
      <dsp:txXfrm>
        <a:off x="114468" y="114539"/>
        <a:ext cx="2115961" cy="2641933"/>
      </dsp:txXfrm>
    </dsp:sp>
    <dsp:sp modelId="{1AEAD645-D35B-7E43-AC60-C52F2192388B}">
      <dsp:nvSpPr>
        <dsp:cNvPr id="0" name=""/>
        <dsp:cNvSpPr/>
      </dsp:nvSpPr>
      <dsp:spPr>
        <a:xfrm rot="5400000">
          <a:off x="3280902" y="2365566"/>
          <a:ext cx="2296695" cy="4168706"/>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210" tIns="78105" rIns="156210" bIns="78105" numCol="1" spcCol="1270" anchor="ctr" anchorCtr="0">
          <a:noAutofit/>
        </a:bodyPr>
        <a:lstStyle/>
        <a:p>
          <a:pPr marL="285750" lvl="1" indent="-285750" algn="l" defTabSz="1822450">
            <a:lnSpc>
              <a:spcPct val="100000"/>
            </a:lnSpc>
            <a:spcBef>
              <a:spcPct val="0"/>
            </a:spcBef>
            <a:spcAft>
              <a:spcPct val="15000"/>
            </a:spcAft>
            <a:buChar char="•"/>
          </a:pPr>
          <a:r>
            <a:rPr lang="en-US" sz="4100" kern="1200"/>
            <a:t>Saves the program into disk </a:t>
          </a:r>
        </a:p>
      </dsp:txBody>
      <dsp:txXfrm rot="-5400000">
        <a:off x="2344897" y="3413687"/>
        <a:ext cx="4056591" cy="2072465"/>
      </dsp:txXfrm>
    </dsp:sp>
    <dsp:sp modelId="{C44FB926-14B4-BE41-8792-0B2BB3D4E4C0}">
      <dsp:nvSpPr>
        <dsp:cNvPr id="0" name=""/>
        <dsp:cNvSpPr/>
      </dsp:nvSpPr>
      <dsp:spPr>
        <a:xfrm>
          <a:off x="0" y="3014484"/>
          <a:ext cx="2344897" cy="287086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100000"/>
            </a:lnSpc>
            <a:spcBef>
              <a:spcPct val="0"/>
            </a:spcBef>
            <a:spcAft>
              <a:spcPct val="35000"/>
            </a:spcAft>
            <a:buNone/>
          </a:pPr>
          <a:r>
            <a:rPr lang="en-US" sz="5000" b="1" kern="1200"/>
            <a:t>W – Write </a:t>
          </a:r>
          <a:endParaRPr lang="en-US" sz="5000" kern="1200"/>
        </a:p>
      </dsp:txBody>
      <dsp:txXfrm>
        <a:off x="114468" y="3128952"/>
        <a:ext cx="2115961" cy="26419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C6EF-C4ED-5645-8D69-5707AFFBA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DBFA75-6475-8543-A916-56D2F8892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7BA1ED-8083-7C49-AD42-2CD540A96236}"/>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5" name="Footer Placeholder 4">
            <a:extLst>
              <a:ext uri="{FF2B5EF4-FFF2-40B4-BE49-F238E27FC236}">
                <a16:creationId xmlns:a16="http://schemas.microsoft.com/office/drawing/2014/main" id="{D3412D77-C66E-824E-B672-4F7813616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0C123-29D0-8940-8AFF-E22B99226736}"/>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87030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CD85-7CD8-8243-9109-69D521C78C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397BED-458A-A846-B755-230038A1E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8668E-1C32-1C42-84A4-8DAA926531F9}"/>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5" name="Footer Placeholder 4">
            <a:extLst>
              <a:ext uri="{FF2B5EF4-FFF2-40B4-BE49-F238E27FC236}">
                <a16:creationId xmlns:a16="http://schemas.microsoft.com/office/drawing/2014/main" id="{EEF7E679-3675-5146-A809-4E2AACA5A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CEA1E-EDA3-0F40-95B1-CA7E61BCDC7A}"/>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483627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23635-91B4-1743-8305-A82EF924FA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1461CC-976A-A543-9614-7F4146F11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BF8A9-ED02-BD41-BDAB-0B83A4C2EAF8}"/>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5" name="Footer Placeholder 4">
            <a:extLst>
              <a:ext uri="{FF2B5EF4-FFF2-40B4-BE49-F238E27FC236}">
                <a16:creationId xmlns:a16="http://schemas.microsoft.com/office/drawing/2014/main" id="{A82C26F1-2BB9-4B43-8DF8-CB1F070C2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64475-89AC-FA40-A8E7-81ACD36C9FA3}"/>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412307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716-BC12-BD46-9826-C3E20C7EA2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E0507-16C0-F64C-98E0-C8A63940C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A78FF-C110-7749-852E-9F1978DC865B}"/>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5" name="Footer Placeholder 4">
            <a:extLst>
              <a:ext uri="{FF2B5EF4-FFF2-40B4-BE49-F238E27FC236}">
                <a16:creationId xmlns:a16="http://schemas.microsoft.com/office/drawing/2014/main" id="{44EAA52B-4C5B-5946-85B0-D85336C45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9F318-DF52-C845-B7D0-D1970457D517}"/>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1836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4B07-7701-8A49-BA3E-7C8E866E1E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5324AF-967C-F341-BAB2-EE5933647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B9CE1-6E91-1849-99F3-73A6F3656891}"/>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5" name="Footer Placeholder 4">
            <a:extLst>
              <a:ext uri="{FF2B5EF4-FFF2-40B4-BE49-F238E27FC236}">
                <a16:creationId xmlns:a16="http://schemas.microsoft.com/office/drawing/2014/main" id="{53A00A78-A077-1B45-9089-D8E90979B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BAE68F-3D55-E746-BD7D-2F44B00D5A89}"/>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281587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48EF-5903-4445-8268-A3BED6616D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0DFBD2-565A-424E-B997-393377B95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D9AC2-AE72-8A44-B0CA-488552BB57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3119A-5149-8448-B810-20F76FA4A220}"/>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6" name="Footer Placeholder 5">
            <a:extLst>
              <a:ext uri="{FF2B5EF4-FFF2-40B4-BE49-F238E27FC236}">
                <a16:creationId xmlns:a16="http://schemas.microsoft.com/office/drawing/2014/main" id="{1273F57D-5EED-C64D-9CC0-6FA338915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87040-2BD4-FA4D-9996-D9BEB75868FD}"/>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260901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892A-6818-A649-B679-20ED226C1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46FD24-15A7-784E-9E95-40728430E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6E872-972F-254A-8399-B12D15E18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4E424-C7BC-6A43-AD81-57FC05114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23264B-AF3A-3B45-8D32-896EA3672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7CB0F-DACE-DD47-9CB9-763F84F298F7}"/>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8" name="Footer Placeholder 7">
            <a:extLst>
              <a:ext uri="{FF2B5EF4-FFF2-40B4-BE49-F238E27FC236}">
                <a16:creationId xmlns:a16="http://schemas.microsoft.com/office/drawing/2014/main" id="{31DEE6B6-BE5F-B340-8670-939DFDA41B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481466-6EC7-6845-8440-7B28C322C401}"/>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14786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2FAD-1484-A249-A36F-84EB09CFFC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1FAD4E-FBD1-4343-AB0F-75F6AFB26EC7}"/>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4" name="Footer Placeholder 3">
            <a:extLst>
              <a:ext uri="{FF2B5EF4-FFF2-40B4-BE49-F238E27FC236}">
                <a16:creationId xmlns:a16="http://schemas.microsoft.com/office/drawing/2014/main" id="{DE8ABA57-F240-424F-ABBF-AAE349D76C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4A7BE-51AB-9D41-B1B0-B5722AD14DC3}"/>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1030459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821CE-5F1A-7248-B966-317EA9CBADFB}"/>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3" name="Footer Placeholder 2">
            <a:extLst>
              <a:ext uri="{FF2B5EF4-FFF2-40B4-BE49-F238E27FC236}">
                <a16:creationId xmlns:a16="http://schemas.microsoft.com/office/drawing/2014/main" id="{BF9778C1-AC8E-BA40-8431-F795D09E55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938F8-E8CA-9C4B-BD0B-08E1585B0747}"/>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237354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888B-FECC-F74A-AC3E-121BADB8B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85DDC6-9DB3-F644-BF96-8A4D46752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5F9EE1-22E7-0640-85CA-76C7788A2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5C57D-DBAB-C04C-A998-13C018FC2C68}"/>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6" name="Footer Placeholder 5">
            <a:extLst>
              <a:ext uri="{FF2B5EF4-FFF2-40B4-BE49-F238E27FC236}">
                <a16:creationId xmlns:a16="http://schemas.microsoft.com/office/drawing/2014/main" id="{6C6F47D5-A189-7946-BDB8-6730931A7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1500EE-B7EA-F24F-B093-21347BB6D4D4}"/>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428977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762E-C45D-8E4A-BC46-60D5EF6A9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2ECAB-54CB-2A46-BADB-C8FEAA9BCD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52CFF-6902-0A4F-9A5A-2C7555007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F7F0E-37B8-404E-A11B-B04DFA07EE08}"/>
              </a:ext>
            </a:extLst>
          </p:cNvPr>
          <p:cNvSpPr>
            <a:spLocks noGrp="1"/>
          </p:cNvSpPr>
          <p:nvPr>
            <p:ph type="dt" sz="half" idx="10"/>
          </p:nvPr>
        </p:nvSpPr>
        <p:spPr/>
        <p:txBody>
          <a:bodyPr/>
          <a:lstStyle/>
          <a:p>
            <a:fld id="{0A1CC73D-CBE6-F24E-83AF-F95B62A59A28}" type="datetimeFigureOut">
              <a:rPr lang="en-US" smtClean="0"/>
              <a:t>9/15/19</a:t>
            </a:fld>
            <a:endParaRPr lang="en-US"/>
          </a:p>
        </p:txBody>
      </p:sp>
      <p:sp>
        <p:nvSpPr>
          <p:cNvPr id="6" name="Footer Placeholder 5">
            <a:extLst>
              <a:ext uri="{FF2B5EF4-FFF2-40B4-BE49-F238E27FC236}">
                <a16:creationId xmlns:a16="http://schemas.microsoft.com/office/drawing/2014/main" id="{5236F4B4-EEB9-4F46-952F-4208FA7635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3267C-3550-424F-AB53-5AAFD218E24D}"/>
              </a:ext>
            </a:extLst>
          </p:cNvPr>
          <p:cNvSpPr>
            <a:spLocks noGrp="1"/>
          </p:cNvSpPr>
          <p:nvPr>
            <p:ph type="sldNum" sz="quarter" idx="12"/>
          </p:nvPr>
        </p:nvSpPr>
        <p:spPr/>
        <p:txBody>
          <a:bodyPr/>
          <a:lstStyle/>
          <a:p>
            <a:fld id="{BFC93D8F-8FBA-2C43-80AF-22C68F404262}" type="slidenum">
              <a:rPr lang="en-US" smtClean="0"/>
              <a:t>‹#›</a:t>
            </a:fld>
            <a:endParaRPr lang="en-US"/>
          </a:p>
        </p:txBody>
      </p:sp>
    </p:spTree>
    <p:extLst>
      <p:ext uri="{BB962C8B-B14F-4D97-AF65-F5344CB8AC3E}">
        <p14:creationId xmlns:p14="http://schemas.microsoft.com/office/powerpoint/2010/main" val="371109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85394-9F9D-9742-83E4-A3CBE4AF5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9733F-42FE-674E-B6FC-85C3FC0471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91F15-15FF-7944-97C6-F591DD426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CC73D-CBE6-F24E-83AF-F95B62A59A28}" type="datetimeFigureOut">
              <a:rPr lang="en-US" smtClean="0"/>
              <a:t>9/15/19</a:t>
            </a:fld>
            <a:endParaRPr lang="en-US"/>
          </a:p>
        </p:txBody>
      </p:sp>
      <p:sp>
        <p:nvSpPr>
          <p:cNvPr id="5" name="Footer Placeholder 4">
            <a:extLst>
              <a:ext uri="{FF2B5EF4-FFF2-40B4-BE49-F238E27FC236}">
                <a16:creationId xmlns:a16="http://schemas.microsoft.com/office/drawing/2014/main" id="{69D69D9E-1320-2447-84C5-968780BED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0DE45-9FA9-184B-8DEC-CA634FD855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93D8F-8FBA-2C43-80AF-22C68F404262}" type="slidenum">
              <a:rPr lang="en-US" smtClean="0"/>
              <a:t>‹#›</a:t>
            </a:fld>
            <a:endParaRPr lang="en-US"/>
          </a:p>
        </p:txBody>
      </p:sp>
    </p:spTree>
    <p:extLst>
      <p:ext uri="{BB962C8B-B14F-4D97-AF65-F5344CB8AC3E}">
        <p14:creationId xmlns:p14="http://schemas.microsoft.com/office/powerpoint/2010/main" val="3229081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E86CD-AF36-9046-BB61-FEF748B2C198}"/>
              </a:ext>
            </a:extLst>
          </p:cNvPr>
          <p:cNvSpPr>
            <a:spLocks noGrp="1"/>
          </p:cNvSpPr>
          <p:nvPr>
            <p:ph type="ctrTitle"/>
          </p:nvPr>
        </p:nvSpPr>
        <p:spPr>
          <a:xfrm>
            <a:off x="6443536" y="1783959"/>
            <a:ext cx="5506726" cy="2889114"/>
          </a:xfrm>
        </p:spPr>
        <p:txBody>
          <a:bodyPr anchor="b">
            <a:normAutofit/>
          </a:bodyPr>
          <a:lstStyle/>
          <a:p>
            <a:pPr algn="l"/>
            <a:r>
              <a:rPr lang="en-US" dirty="0">
                <a:solidFill>
                  <a:schemeClr val="bg1"/>
                </a:solidFill>
              </a:rPr>
              <a:t>Using </a:t>
            </a:r>
            <a:br>
              <a:rPr lang="en-US" dirty="0">
                <a:solidFill>
                  <a:schemeClr val="bg1"/>
                </a:solidFill>
              </a:rPr>
            </a:br>
            <a:r>
              <a:rPr lang="en-US" dirty="0">
                <a:solidFill>
                  <a:schemeClr val="bg1"/>
                </a:solidFill>
              </a:rPr>
              <a:t>MS-DOS DEBUG</a:t>
            </a:r>
          </a:p>
        </p:txBody>
      </p:sp>
      <p:sp>
        <p:nvSpPr>
          <p:cNvPr id="3" name="Subtitle 2">
            <a:extLst>
              <a:ext uri="{FF2B5EF4-FFF2-40B4-BE49-F238E27FC236}">
                <a16:creationId xmlns:a16="http://schemas.microsoft.com/office/drawing/2014/main" id="{98179008-E2C8-9C4C-AB56-600B21FC1FCD}"/>
              </a:ext>
            </a:extLst>
          </p:cNvPr>
          <p:cNvSpPr>
            <a:spLocks noGrp="1"/>
          </p:cNvSpPr>
          <p:nvPr>
            <p:ph type="subTitle" idx="1"/>
          </p:nvPr>
        </p:nvSpPr>
        <p:spPr>
          <a:xfrm>
            <a:off x="6746627" y="4750893"/>
            <a:ext cx="4645250" cy="1147863"/>
          </a:xfrm>
        </p:spPr>
        <p:txBody>
          <a:bodyPr anchor="t">
            <a:normAutofit/>
          </a:bodyPr>
          <a:lstStyle/>
          <a:p>
            <a:pPr algn="l"/>
            <a:r>
              <a:rPr lang="en-US" sz="2000" dirty="0">
                <a:solidFill>
                  <a:schemeClr val="bg1"/>
                </a:solidFill>
              </a:rPr>
              <a:t>Dr. Hadji J. Tejuco</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Command Prompt">
            <a:extLst>
              <a:ext uri="{FF2B5EF4-FFF2-40B4-BE49-F238E27FC236}">
                <a16:creationId xmlns:a16="http://schemas.microsoft.com/office/drawing/2014/main" id="{932A2AFE-7832-42B9-B7BA-2DB93BCE13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65319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D81CA-3A66-9E48-8D25-A0325ADA14D2}"/>
              </a:ext>
            </a:extLst>
          </p:cNvPr>
          <p:cNvSpPr>
            <a:spLocks noGrp="1"/>
          </p:cNvSpPr>
          <p:nvPr>
            <p:ph type="title"/>
          </p:nvPr>
        </p:nvSpPr>
        <p:spPr>
          <a:xfrm>
            <a:off x="863029" y="1012004"/>
            <a:ext cx="3416158" cy="4795408"/>
          </a:xfrm>
        </p:spPr>
        <p:txBody>
          <a:bodyPr>
            <a:normAutofit/>
          </a:bodyPr>
          <a:lstStyle/>
          <a:p>
            <a:r>
              <a:rPr lang="en-US">
                <a:solidFill>
                  <a:srgbClr val="FFFFFF"/>
                </a:solidFill>
              </a:rPr>
              <a:t>DEBUG Commands</a:t>
            </a:r>
          </a:p>
        </p:txBody>
      </p:sp>
      <p:graphicFrame>
        <p:nvGraphicFramePr>
          <p:cNvPr id="5" name="Content Placeholder 2">
            <a:extLst>
              <a:ext uri="{FF2B5EF4-FFF2-40B4-BE49-F238E27FC236}">
                <a16:creationId xmlns:a16="http://schemas.microsoft.com/office/drawing/2014/main" id="{8256023B-078D-4EAB-9830-437A1821079A}"/>
              </a:ext>
            </a:extLst>
          </p:cNvPr>
          <p:cNvGraphicFramePr>
            <a:graphicFrameLocks noGrp="1"/>
          </p:cNvGraphicFramePr>
          <p:nvPr>
            <p:ph idx="1"/>
            <p:extLst>
              <p:ext uri="{D42A27DB-BD31-4B8C-83A1-F6EECF244321}">
                <p14:modId xmlns:p14="http://schemas.microsoft.com/office/powerpoint/2010/main" val="9466097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7290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B87A7-C968-924E-A191-BEA6E29BCE32}"/>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ECAD0F-2E76-FE4C-A613-ED7A5F1BE7AF}"/>
              </a:ext>
            </a:extLst>
          </p:cNvPr>
          <p:cNvSpPr>
            <a:spLocks noGrp="1"/>
          </p:cNvSpPr>
          <p:nvPr>
            <p:ph idx="1"/>
          </p:nvPr>
        </p:nvSpPr>
        <p:spPr>
          <a:xfrm>
            <a:off x="4976031" y="963877"/>
            <a:ext cx="6377769" cy="4930246"/>
          </a:xfrm>
        </p:spPr>
        <p:txBody>
          <a:bodyPr anchor="ctr">
            <a:normAutofit fontScale="85000" lnSpcReduction="20000"/>
          </a:bodyPr>
          <a:lstStyle/>
          <a:p>
            <a:r>
              <a:rPr lang="en-US" sz="2400" b="1" dirty="0"/>
              <a:t>mov (move data) </a:t>
            </a:r>
            <a:endParaRPr lang="en-US" sz="2400" dirty="0"/>
          </a:p>
          <a:p>
            <a:pPr lvl="1"/>
            <a:r>
              <a:rPr lang="en-US" dirty="0"/>
              <a:t>Transfers a byte or word from source to destination.  The source can be a register, an immediate number, or an address.  The destination can be a register or an address. </a:t>
            </a:r>
          </a:p>
          <a:p>
            <a:r>
              <a:rPr lang="en-US" sz="2400" b="1" i="1" dirty="0"/>
              <a:t>Format: </a:t>
            </a:r>
            <a:endParaRPr lang="en-US" sz="2400" dirty="0"/>
          </a:p>
          <a:p>
            <a:pPr lvl="1"/>
            <a:r>
              <a:rPr lang="en-US" b="1" dirty="0"/>
              <a:t>mov </a:t>
            </a:r>
            <a:r>
              <a:rPr lang="en-US" i="1" dirty="0"/>
              <a:t>&lt;register&gt;, &lt;register&gt; </a:t>
            </a:r>
            <a:endParaRPr lang="en-US" dirty="0"/>
          </a:p>
          <a:p>
            <a:pPr lvl="1"/>
            <a:r>
              <a:rPr lang="en-US" b="1" dirty="0"/>
              <a:t>mov </a:t>
            </a:r>
            <a:r>
              <a:rPr lang="en-US" i="1" dirty="0"/>
              <a:t>&lt;register&gt;,&lt;immediate data&gt; </a:t>
            </a:r>
          </a:p>
          <a:p>
            <a:pPr lvl="1"/>
            <a:r>
              <a:rPr lang="en-US" dirty="0"/>
              <a:t>mov &lt;register&gt;, &lt;memory</a:t>
            </a:r>
          </a:p>
          <a:p>
            <a:pPr lvl="1"/>
            <a:r>
              <a:rPr lang="en-US" dirty="0"/>
              <a:t>mov &lt;memory&gt;, &lt;regs&gt;</a:t>
            </a:r>
          </a:p>
          <a:p>
            <a:pPr lvl="1"/>
            <a:r>
              <a:rPr lang="en-US" dirty="0"/>
              <a:t>mov &lt;memory&gt;, &lt;immediate&gt;</a:t>
            </a:r>
          </a:p>
          <a:p>
            <a:r>
              <a:rPr lang="en-US" sz="2400" b="1" i="1" dirty="0"/>
              <a:t>Ex. </a:t>
            </a:r>
            <a:endParaRPr lang="en-US" sz="2400" dirty="0"/>
          </a:p>
          <a:p>
            <a:pPr lvl="1"/>
            <a:r>
              <a:rPr lang="en-US" dirty="0"/>
              <a:t>mov bl, 10</a:t>
            </a:r>
          </a:p>
          <a:p>
            <a:pPr lvl="1"/>
            <a:r>
              <a:rPr lang="en-US" dirty="0"/>
              <a:t>mov cl, 15</a:t>
            </a:r>
          </a:p>
          <a:p>
            <a:endParaRPr lang="en-US" sz="2400" dirty="0"/>
          </a:p>
          <a:p>
            <a:r>
              <a:rPr lang="en-US" sz="2400" dirty="0"/>
              <a:t>Note: mov &lt;memory&gt;,&lt;memory&gt; not supported</a:t>
            </a:r>
          </a:p>
        </p:txBody>
      </p:sp>
    </p:spTree>
    <p:extLst>
      <p:ext uri="{BB962C8B-B14F-4D97-AF65-F5344CB8AC3E}">
        <p14:creationId xmlns:p14="http://schemas.microsoft.com/office/powerpoint/2010/main" val="105042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06943-A150-974A-9805-2148CCC9D915}"/>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C5C5E8-9772-4C4F-98A4-AE61CEFDEF97}"/>
              </a:ext>
            </a:extLst>
          </p:cNvPr>
          <p:cNvSpPr>
            <a:spLocks noGrp="1"/>
          </p:cNvSpPr>
          <p:nvPr>
            <p:ph idx="1"/>
          </p:nvPr>
        </p:nvSpPr>
        <p:spPr>
          <a:xfrm>
            <a:off x="4976031" y="963877"/>
            <a:ext cx="6721980" cy="4930246"/>
          </a:xfrm>
        </p:spPr>
        <p:txBody>
          <a:bodyPr anchor="ctr">
            <a:normAutofit/>
          </a:bodyPr>
          <a:lstStyle/>
          <a:p>
            <a:r>
              <a:rPr lang="en-US" sz="2400" b="1" dirty="0"/>
              <a:t>add (Add data) </a:t>
            </a:r>
            <a:endParaRPr lang="en-US" sz="2400" dirty="0"/>
          </a:p>
          <a:p>
            <a:pPr lvl="1"/>
            <a:r>
              <a:rPr lang="en-US" dirty="0"/>
              <a:t>Adds a source to a destination.  The results is stored in the destination register. </a:t>
            </a:r>
          </a:p>
          <a:p>
            <a:r>
              <a:rPr lang="en-US" sz="2400" b="1" i="1" dirty="0"/>
              <a:t>Format: </a:t>
            </a:r>
            <a:endParaRPr lang="en-US" sz="2400" dirty="0"/>
          </a:p>
          <a:p>
            <a:pPr lvl="1"/>
            <a:r>
              <a:rPr lang="en-US" b="1" dirty="0"/>
              <a:t>ADD</a:t>
            </a:r>
            <a:r>
              <a:rPr lang="en-US" i="1" dirty="0"/>
              <a:t>&lt;register&gt;, &lt;register&gt; </a:t>
            </a:r>
            <a:endParaRPr lang="en-US" dirty="0"/>
          </a:p>
          <a:p>
            <a:pPr lvl="1"/>
            <a:r>
              <a:rPr lang="en-US" sz="2000" b="1" dirty="0"/>
              <a:t>ADD</a:t>
            </a:r>
            <a:r>
              <a:rPr lang="en-US" sz="2000" i="1" dirty="0"/>
              <a:t>&lt;register&gt;, &lt;immediate data&gt; </a:t>
            </a:r>
            <a:endParaRPr lang="en-US" sz="2000" dirty="0"/>
          </a:p>
          <a:p>
            <a:r>
              <a:rPr lang="en-US" sz="2400" b="1" i="1" dirty="0"/>
              <a:t>Ex. </a:t>
            </a:r>
            <a:endParaRPr lang="en-US" sz="2400" dirty="0"/>
          </a:p>
          <a:p>
            <a:pPr lvl="1"/>
            <a:r>
              <a:rPr lang="en-US" dirty="0"/>
              <a:t>mov bl, 10</a:t>
            </a:r>
          </a:p>
          <a:p>
            <a:pPr lvl="1"/>
            <a:r>
              <a:rPr lang="en-US" dirty="0"/>
              <a:t>mov cl, 15</a:t>
            </a:r>
          </a:p>
          <a:p>
            <a:pPr lvl="1"/>
            <a:r>
              <a:rPr lang="en-US" dirty="0"/>
              <a:t>add cl, bl</a:t>
            </a:r>
          </a:p>
        </p:txBody>
      </p:sp>
    </p:spTree>
    <p:extLst>
      <p:ext uri="{BB962C8B-B14F-4D97-AF65-F5344CB8AC3E}">
        <p14:creationId xmlns:p14="http://schemas.microsoft.com/office/powerpoint/2010/main" val="229937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8A9AD-EC4C-024E-8DFB-A2ACA13E0551}"/>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644AB0-A51B-4A46-9F29-AD33644C4A7E}"/>
              </a:ext>
            </a:extLst>
          </p:cNvPr>
          <p:cNvSpPr>
            <a:spLocks noGrp="1"/>
          </p:cNvSpPr>
          <p:nvPr>
            <p:ph idx="1"/>
          </p:nvPr>
        </p:nvSpPr>
        <p:spPr>
          <a:xfrm>
            <a:off x="4976031" y="963877"/>
            <a:ext cx="6627388" cy="4930246"/>
          </a:xfrm>
        </p:spPr>
        <p:txBody>
          <a:bodyPr anchor="ctr">
            <a:normAutofit/>
          </a:bodyPr>
          <a:lstStyle/>
          <a:p>
            <a:r>
              <a:rPr lang="en-US" sz="2400" b="1" dirty="0"/>
              <a:t>SUB (subtract data) </a:t>
            </a:r>
            <a:endParaRPr lang="en-US" sz="2400" dirty="0"/>
          </a:p>
          <a:p>
            <a:pPr lvl="1"/>
            <a:r>
              <a:rPr lang="en-US" dirty="0"/>
              <a:t>Subtracts a source from a destination.  The result is stored in the destination register.</a:t>
            </a:r>
          </a:p>
          <a:p>
            <a:pPr lvl="1"/>
            <a:endParaRPr lang="en-US" sz="2400" b="1" i="1" dirty="0"/>
          </a:p>
          <a:p>
            <a:r>
              <a:rPr lang="en-US" b="1" i="1" dirty="0"/>
              <a:t>Format: </a:t>
            </a:r>
            <a:endParaRPr lang="en-US" dirty="0"/>
          </a:p>
          <a:p>
            <a:pPr lvl="1"/>
            <a:r>
              <a:rPr lang="en-US" b="1" dirty="0"/>
              <a:t>SUB</a:t>
            </a:r>
            <a:r>
              <a:rPr lang="en-US" i="1" dirty="0"/>
              <a:t>&lt;register&gt;, &lt;register&gt; </a:t>
            </a:r>
            <a:endParaRPr lang="en-US" dirty="0"/>
          </a:p>
          <a:p>
            <a:pPr lvl="1"/>
            <a:r>
              <a:rPr lang="en-US" b="1" dirty="0"/>
              <a:t>SUB</a:t>
            </a:r>
            <a:r>
              <a:rPr lang="en-US" i="1" dirty="0"/>
              <a:t>&lt;register&gt;, &lt;immediate data&gt; </a:t>
            </a:r>
            <a:endParaRPr lang="en-US" dirty="0"/>
          </a:p>
          <a:p>
            <a:r>
              <a:rPr lang="en-US" sz="2400" b="1" i="1" dirty="0"/>
              <a:t>Ex. </a:t>
            </a:r>
            <a:endParaRPr lang="en-US" sz="2400" dirty="0"/>
          </a:p>
          <a:p>
            <a:pPr lvl="1"/>
            <a:r>
              <a:rPr lang="en-US" sz="2400" dirty="0"/>
              <a:t>mov bl, 45</a:t>
            </a:r>
          </a:p>
          <a:p>
            <a:pPr lvl="1"/>
            <a:r>
              <a:rPr lang="en-US" sz="2400" dirty="0"/>
              <a:t>m</a:t>
            </a:r>
            <a:r>
              <a:rPr lang="en-US" dirty="0"/>
              <a:t>ov </a:t>
            </a:r>
            <a:r>
              <a:rPr lang="en-US" dirty="0" err="1"/>
              <a:t>bh</a:t>
            </a:r>
            <a:r>
              <a:rPr lang="en-US" dirty="0"/>
              <a:t>, 30</a:t>
            </a:r>
          </a:p>
          <a:p>
            <a:pPr lvl="1"/>
            <a:r>
              <a:rPr lang="en-US" dirty="0"/>
              <a:t>sub </a:t>
            </a:r>
            <a:r>
              <a:rPr lang="en-US" dirty="0" err="1"/>
              <a:t>bl,bh</a:t>
            </a:r>
            <a:endParaRPr lang="en-US" sz="2400" dirty="0"/>
          </a:p>
        </p:txBody>
      </p:sp>
    </p:spTree>
    <p:extLst>
      <p:ext uri="{BB962C8B-B14F-4D97-AF65-F5344CB8AC3E}">
        <p14:creationId xmlns:p14="http://schemas.microsoft.com/office/powerpoint/2010/main" val="185410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3550A-5376-C243-94DD-0DD087B386F7}"/>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684678-FCBD-5C43-BA5F-BBFD658A63C9}"/>
              </a:ext>
            </a:extLst>
          </p:cNvPr>
          <p:cNvSpPr>
            <a:spLocks noGrp="1"/>
          </p:cNvSpPr>
          <p:nvPr>
            <p:ph idx="1"/>
          </p:nvPr>
        </p:nvSpPr>
        <p:spPr>
          <a:xfrm>
            <a:off x="4849198" y="472966"/>
            <a:ext cx="6932895" cy="5885793"/>
          </a:xfrm>
        </p:spPr>
        <p:txBody>
          <a:bodyPr anchor="ctr">
            <a:normAutofit/>
          </a:bodyPr>
          <a:lstStyle/>
          <a:p>
            <a:r>
              <a:rPr lang="en-US" sz="2400" b="1" dirty="0"/>
              <a:t>MUL (multiply) </a:t>
            </a:r>
            <a:endParaRPr lang="en-US" sz="2400" dirty="0"/>
          </a:p>
          <a:p>
            <a:pPr lvl="1"/>
            <a:r>
              <a:rPr lang="en-US" i="1" dirty="0"/>
              <a:t>(byte version)</a:t>
            </a:r>
            <a:r>
              <a:rPr lang="en-US" dirty="0"/>
              <a:t> Multiplies AL by a source value.  The source can be a register or an address The result will be stored in AX.</a:t>
            </a:r>
          </a:p>
          <a:p>
            <a:pPr lvl="1"/>
            <a:r>
              <a:rPr lang="en-US" i="1" dirty="0"/>
              <a:t>(word version)</a:t>
            </a:r>
            <a:r>
              <a:rPr lang="en-US" dirty="0"/>
              <a:t> </a:t>
            </a:r>
            <a:r>
              <a:rPr lang="en-US" dirty="0" err="1"/>
              <a:t>Multiplis</a:t>
            </a:r>
            <a:r>
              <a:rPr lang="en-US" dirty="0"/>
              <a:t> AX by a source value.  The source can be a register or an address.  The high 16-bit result is stored in DX, the low 16-bit result is stored in AX.</a:t>
            </a:r>
          </a:p>
          <a:p>
            <a:pPr lvl="1"/>
            <a:r>
              <a:rPr lang="en-US" dirty="0"/>
              <a:t>. </a:t>
            </a:r>
          </a:p>
          <a:p>
            <a:r>
              <a:rPr lang="en-US" sz="2400" b="1" i="1" dirty="0"/>
              <a:t>Format: </a:t>
            </a:r>
            <a:endParaRPr lang="en-US" sz="2400" dirty="0"/>
          </a:p>
          <a:p>
            <a:pPr lvl="1"/>
            <a:r>
              <a:rPr lang="en-US" b="1" dirty="0" err="1"/>
              <a:t>Mul</a:t>
            </a:r>
            <a:r>
              <a:rPr lang="en-US" b="1" dirty="0"/>
              <a:t> </a:t>
            </a:r>
            <a:r>
              <a:rPr lang="en-US" i="1" dirty="0"/>
              <a:t>&lt;register&gt; </a:t>
            </a:r>
            <a:endParaRPr lang="en-US" dirty="0"/>
          </a:p>
          <a:p>
            <a:r>
              <a:rPr lang="en-US" sz="2400" b="1" i="1" dirty="0"/>
              <a:t>Ex. </a:t>
            </a:r>
            <a:endParaRPr lang="en-US" sz="2400" dirty="0"/>
          </a:p>
          <a:p>
            <a:pPr lvl="1"/>
            <a:r>
              <a:rPr lang="en-US" dirty="0"/>
              <a:t>Mov al, 15</a:t>
            </a:r>
          </a:p>
          <a:p>
            <a:pPr lvl="1"/>
            <a:r>
              <a:rPr lang="en-US" sz="2400" dirty="0"/>
              <a:t>Mov ah, 20</a:t>
            </a:r>
          </a:p>
          <a:p>
            <a:pPr lvl="1"/>
            <a:r>
              <a:rPr lang="en-US" sz="2400" dirty="0" err="1"/>
              <a:t>Mul</a:t>
            </a:r>
            <a:r>
              <a:rPr lang="en-US" sz="2400" dirty="0"/>
              <a:t> ah, al</a:t>
            </a:r>
          </a:p>
        </p:txBody>
      </p:sp>
    </p:spTree>
    <p:extLst>
      <p:ext uri="{BB962C8B-B14F-4D97-AF65-F5344CB8AC3E}">
        <p14:creationId xmlns:p14="http://schemas.microsoft.com/office/powerpoint/2010/main" val="165911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CD227-5ECF-D44E-A3DD-C3272A81254B}"/>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3D6E9A-53A9-DD45-B083-CEF3A0C5DB60}"/>
              </a:ext>
            </a:extLst>
          </p:cNvPr>
          <p:cNvSpPr>
            <a:spLocks noGrp="1"/>
          </p:cNvSpPr>
          <p:nvPr>
            <p:ph idx="1"/>
          </p:nvPr>
        </p:nvSpPr>
        <p:spPr>
          <a:xfrm>
            <a:off x="4976031" y="963877"/>
            <a:ext cx="6711468" cy="4930246"/>
          </a:xfrm>
        </p:spPr>
        <p:txBody>
          <a:bodyPr anchor="ctr">
            <a:normAutofit fontScale="92500" lnSpcReduction="10000"/>
          </a:bodyPr>
          <a:lstStyle/>
          <a:p>
            <a:r>
              <a:rPr lang="en-US" sz="2400" b="1" dirty="0"/>
              <a:t>DIV (divide data) </a:t>
            </a:r>
            <a:endParaRPr lang="en-US" sz="2400" dirty="0"/>
          </a:p>
          <a:p>
            <a:pPr lvl="1"/>
            <a:r>
              <a:rPr lang="en-US" dirty="0"/>
              <a:t>(byte version) Divides AX by an 8-bit source value.  The source can be a register or an address.  The result is stored in AX.  The quotient is in AL, and the remainder is in AH.</a:t>
            </a:r>
          </a:p>
          <a:p>
            <a:pPr lvl="1"/>
            <a:r>
              <a:rPr lang="en-US" dirty="0"/>
              <a:t>(word version) Divides AX by a 16-bit source value.  The source can be a register or an address.  The quotient is placed in AX, and the remainder is placed in DX.</a:t>
            </a:r>
          </a:p>
          <a:p>
            <a:r>
              <a:rPr lang="en-US" sz="2400" b="1" i="1" dirty="0"/>
              <a:t>Format: </a:t>
            </a:r>
            <a:endParaRPr lang="en-US" sz="2400" dirty="0"/>
          </a:p>
          <a:p>
            <a:pPr lvl="1"/>
            <a:r>
              <a:rPr lang="en-US" b="1" dirty="0"/>
              <a:t>DIV </a:t>
            </a:r>
            <a:r>
              <a:rPr lang="en-US" i="1" dirty="0"/>
              <a:t>&lt;register&gt; </a:t>
            </a:r>
            <a:endParaRPr lang="en-US" dirty="0"/>
          </a:p>
          <a:p>
            <a:r>
              <a:rPr lang="en-US" sz="2400" b="1" i="1" dirty="0"/>
              <a:t>Ex. </a:t>
            </a:r>
            <a:endParaRPr lang="en-US" sz="2400" dirty="0"/>
          </a:p>
          <a:p>
            <a:pPr lvl="1"/>
            <a:r>
              <a:rPr lang="en-US" dirty="0"/>
              <a:t>DIV DL     ;divides AX by DL quotient is in AL,</a:t>
            </a:r>
            <a:br>
              <a:rPr lang="en-US" dirty="0"/>
            </a:br>
            <a:r>
              <a:rPr lang="en-US" dirty="0"/>
              <a:t>                            remainder is in AH</a:t>
            </a:r>
            <a:br>
              <a:rPr lang="en-US" dirty="0"/>
            </a:br>
            <a:r>
              <a:rPr lang="en-US" dirty="0"/>
              <a:t>DIV BX     ;divides AX by BX quotient is in AX,</a:t>
            </a:r>
            <a:br>
              <a:rPr lang="en-US" dirty="0"/>
            </a:br>
            <a:r>
              <a:rPr lang="en-US" dirty="0"/>
              <a:t>                            remainder is in DX </a:t>
            </a:r>
          </a:p>
          <a:p>
            <a:endParaRPr lang="en-US" sz="2400" dirty="0"/>
          </a:p>
        </p:txBody>
      </p:sp>
    </p:spTree>
    <p:extLst>
      <p:ext uri="{BB962C8B-B14F-4D97-AF65-F5344CB8AC3E}">
        <p14:creationId xmlns:p14="http://schemas.microsoft.com/office/powerpoint/2010/main" val="37735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D7CFD-C68C-7840-B005-2B40E2140294}"/>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8854F9-0E47-554D-B437-293266BC0BF3}"/>
              </a:ext>
            </a:extLst>
          </p:cNvPr>
          <p:cNvSpPr>
            <a:spLocks noGrp="1"/>
          </p:cNvSpPr>
          <p:nvPr>
            <p:ph idx="1"/>
          </p:nvPr>
        </p:nvSpPr>
        <p:spPr>
          <a:xfrm>
            <a:off x="4976031" y="963877"/>
            <a:ext cx="6377769" cy="4930246"/>
          </a:xfrm>
        </p:spPr>
        <p:txBody>
          <a:bodyPr anchor="ctr">
            <a:normAutofit/>
          </a:bodyPr>
          <a:lstStyle/>
          <a:p>
            <a:r>
              <a:rPr lang="en-US" sz="2400" b="1" dirty="0"/>
              <a:t>INC (increment by 1) </a:t>
            </a:r>
            <a:endParaRPr lang="en-US" sz="2400" dirty="0"/>
          </a:p>
          <a:p>
            <a:pPr lvl="1"/>
            <a:r>
              <a:rPr lang="en-US" dirty="0"/>
              <a:t>Increments a register by 1.  </a:t>
            </a:r>
          </a:p>
          <a:p>
            <a:r>
              <a:rPr lang="en-US" sz="2400" b="1" i="1" dirty="0"/>
              <a:t>Format: </a:t>
            </a:r>
            <a:endParaRPr lang="en-US" sz="2400" dirty="0"/>
          </a:p>
          <a:p>
            <a:pPr lvl="1"/>
            <a:r>
              <a:rPr lang="en-US" b="1" dirty="0"/>
              <a:t>INC </a:t>
            </a:r>
            <a:r>
              <a:rPr lang="en-US" i="1" dirty="0"/>
              <a:t>&lt;register&gt; </a:t>
            </a:r>
            <a:endParaRPr lang="en-US" dirty="0"/>
          </a:p>
          <a:p>
            <a:r>
              <a:rPr lang="en-US" sz="2400" b="1" i="1" dirty="0"/>
              <a:t>Ex. </a:t>
            </a:r>
            <a:endParaRPr lang="en-US" sz="2400" dirty="0"/>
          </a:p>
          <a:p>
            <a:pPr lvl="1"/>
            <a:r>
              <a:rPr lang="en-US" dirty="0"/>
              <a:t>MOV CL, 42</a:t>
            </a:r>
            <a:br>
              <a:rPr lang="en-US" dirty="0"/>
            </a:br>
            <a:r>
              <a:rPr lang="en-US" dirty="0"/>
              <a:t>INC CL      	; CL now equals 43</a:t>
            </a:r>
          </a:p>
          <a:p>
            <a:endParaRPr lang="en-US" sz="2400" dirty="0"/>
          </a:p>
        </p:txBody>
      </p:sp>
    </p:spTree>
    <p:extLst>
      <p:ext uri="{BB962C8B-B14F-4D97-AF65-F5344CB8AC3E}">
        <p14:creationId xmlns:p14="http://schemas.microsoft.com/office/powerpoint/2010/main" val="156054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AA751-D17D-AD4F-9647-5C484236B146}"/>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31B3F4-0369-7444-9194-56EA109B7A47}"/>
              </a:ext>
            </a:extLst>
          </p:cNvPr>
          <p:cNvSpPr>
            <a:spLocks noGrp="1"/>
          </p:cNvSpPr>
          <p:nvPr>
            <p:ph idx="1"/>
          </p:nvPr>
        </p:nvSpPr>
        <p:spPr>
          <a:xfrm>
            <a:off x="4976031" y="963877"/>
            <a:ext cx="6377769" cy="4930246"/>
          </a:xfrm>
        </p:spPr>
        <p:txBody>
          <a:bodyPr anchor="ctr">
            <a:normAutofit/>
          </a:bodyPr>
          <a:lstStyle/>
          <a:p>
            <a:r>
              <a:rPr lang="en-US" sz="2400" b="1" dirty="0"/>
              <a:t>DEC (decrement by 1) </a:t>
            </a:r>
            <a:endParaRPr lang="en-US" sz="2400" dirty="0"/>
          </a:p>
          <a:p>
            <a:pPr lvl="1"/>
            <a:r>
              <a:rPr lang="en-US" dirty="0"/>
              <a:t>Decrements a register by 1. </a:t>
            </a:r>
          </a:p>
          <a:p>
            <a:r>
              <a:rPr lang="en-US" b="1" i="1" dirty="0"/>
              <a:t>Format: </a:t>
            </a:r>
            <a:endParaRPr lang="en-US" dirty="0"/>
          </a:p>
          <a:p>
            <a:pPr lvl="1"/>
            <a:r>
              <a:rPr lang="en-US" b="1" dirty="0"/>
              <a:t>DEC </a:t>
            </a:r>
            <a:r>
              <a:rPr lang="en-US" i="1" dirty="0"/>
              <a:t>&lt;register&gt; </a:t>
            </a:r>
            <a:endParaRPr lang="en-US" dirty="0"/>
          </a:p>
          <a:p>
            <a:r>
              <a:rPr lang="en-US" sz="2400" b="1" i="1" dirty="0"/>
              <a:t>Ex. </a:t>
            </a:r>
            <a:endParaRPr lang="en-US" sz="2400" dirty="0"/>
          </a:p>
          <a:p>
            <a:pPr lvl="1"/>
            <a:r>
              <a:rPr lang="en-US" dirty="0"/>
              <a:t>MOV CL, 42</a:t>
            </a:r>
            <a:br>
              <a:rPr lang="en-US" dirty="0"/>
            </a:br>
            <a:r>
              <a:rPr lang="en-US" dirty="0"/>
              <a:t>INC CL       	;CL now equals 41</a:t>
            </a:r>
          </a:p>
          <a:p>
            <a:endParaRPr lang="en-US" sz="2400" dirty="0"/>
          </a:p>
        </p:txBody>
      </p:sp>
    </p:spTree>
    <p:extLst>
      <p:ext uri="{BB962C8B-B14F-4D97-AF65-F5344CB8AC3E}">
        <p14:creationId xmlns:p14="http://schemas.microsoft.com/office/powerpoint/2010/main" val="271879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C4DAD-525B-4843-AC92-2B85D81E3F73}"/>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Basic Assembly Application in  </a:t>
            </a:r>
            <a:r>
              <a:rPr lang="en-US" b="1" dirty="0" err="1">
                <a:solidFill>
                  <a:schemeClr val="accent1"/>
                </a:solidFill>
              </a:rPr>
              <a:t>Debug.com</a:t>
            </a:r>
            <a:r>
              <a:rPr lang="en-US" b="1" dirty="0">
                <a:solidFill>
                  <a:schemeClr val="accent1"/>
                </a:solidFill>
              </a:rPr>
              <a:t> </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66496F-A8B3-2F4D-B22C-C8301CB5D8F7}"/>
              </a:ext>
            </a:extLst>
          </p:cNvPr>
          <p:cNvSpPr>
            <a:spLocks noGrp="1"/>
          </p:cNvSpPr>
          <p:nvPr>
            <p:ph idx="1"/>
          </p:nvPr>
        </p:nvSpPr>
        <p:spPr>
          <a:xfrm>
            <a:off x="4976031" y="963877"/>
            <a:ext cx="6377769" cy="4930246"/>
          </a:xfrm>
        </p:spPr>
        <p:txBody>
          <a:bodyPr anchor="ctr">
            <a:normAutofit/>
          </a:bodyPr>
          <a:lstStyle/>
          <a:p>
            <a:r>
              <a:rPr lang="en-US" sz="2400" b="1" dirty="0"/>
              <a:t>Loop </a:t>
            </a:r>
            <a:endParaRPr lang="en-US" sz="2400" dirty="0"/>
          </a:p>
          <a:p>
            <a:pPr lvl="1"/>
            <a:r>
              <a:rPr lang="en-US" dirty="0"/>
              <a:t>Decrements CX transfers program to address if CX&gt;0,  if CX=0 transfers program to next instruction,</a:t>
            </a:r>
          </a:p>
          <a:p>
            <a:r>
              <a:rPr lang="en-US" sz="2400" b="1" i="1" dirty="0"/>
              <a:t>Format: </a:t>
            </a:r>
            <a:endParaRPr lang="en-US" sz="2400" dirty="0"/>
          </a:p>
          <a:p>
            <a:pPr lvl="1"/>
            <a:r>
              <a:rPr lang="en-US" b="1" dirty="0"/>
              <a:t>LOOP </a:t>
            </a:r>
            <a:r>
              <a:rPr lang="en-US" i="1" dirty="0"/>
              <a:t>&lt;offset address&gt; </a:t>
            </a:r>
            <a:endParaRPr lang="en-US" dirty="0"/>
          </a:p>
          <a:p>
            <a:r>
              <a:rPr lang="en-US" sz="2400" b="1" i="1" dirty="0"/>
              <a:t>Ex. </a:t>
            </a:r>
            <a:endParaRPr lang="en-US" sz="2400" dirty="0"/>
          </a:p>
          <a:p>
            <a:pPr lvl="1"/>
            <a:r>
              <a:rPr lang="en-US" dirty="0"/>
              <a:t>Loop 1234	;loops to the offset address</a:t>
            </a:r>
          </a:p>
          <a:p>
            <a:pPr marL="457200" lvl="1" indent="0">
              <a:buNone/>
            </a:pPr>
            <a:r>
              <a:rPr lang="en-US" dirty="0"/>
              <a:t>                                   1234 </a:t>
            </a:r>
          </a:p>
          <a:p>
            <a:endParaRPr lang="en-US" sz="2400" dirty="0"/>
          </a:p>
        </p:txBody>
      </p:sp>
    </p:spTree>
    <p:extLst>
      <p:ext uri="{BB962C8B-B14F-4D97-AF65-F5344CB8AC3E}">
        <p14:creationId xmlns:p14="http://schemas.microsoft.com/office/powerpoint/2010/main" val="990426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FF441E-EA57-D74D-8422-E2BE7BB00AAE}"/>
              </a:ext>
            </a:extLst>
          </p:cNvPr>
          <p:cNvSpPr>
            <a:spLocks noGrp="1"/>
          </p:cNvSpPr>
          <p:nvPr>
            <p:ph type="title"/>
          </p:nvPr>
        </p:nvSpPr>
        <p:spPr>
          <a:xfrm>
            <a:off x="863029" y="1012004"/>
            <a:ext cx="3416158" cy="4795408"/>
          </a:xfrm>
        </p:spPr>
        <p:txBody>
          <a:bodyPr>
            <a:normAutofit/>
          </a:bodyPr>
          <a:lstStyle/>
          <a:p>
            <a:r>
              <a:rPr lang="en-US">
                <a:solidFill>
                  <a:srgbClr val="FFFFFF"/>
                </a:solidFill>
              </a:rPr>
              <a:t>DEBUG Commands</a:t>
            </a:r>
          </a:p>
        </p:txBody>
      </p:sp>
      <p:graphicFrame>
        <p:nvGraphicFramePr>
          <p:cNvPr id="5" name="Content Placeholder 2">
            <a:extLst>
              <a:ext uri="{FF2B5EF4-FFF2-40B4-BE49-F238E27FC236}">
                <a16:creationId xmlns:a16="http://schemas.microsoft.com/office/drawing/2014/main" id="{F97EF817-114C-4292-AD5D-93299DE531E8}"/>
              </a:ext>
            </a:extLst>
          </p:cNvPr>
          <p:cNvGraphicFramePr>
            <a:graphicFrameLocks noGrp="1"/>
          </p:cNvGraphicFramePr>
          <p:nvPr>
            <p:ph idx="1"/>
            <p:extLst>
              <p:ext uri="{D42A27DB-BD31-4B8C-83A1-F6EECF244321}">
                <p14:modId xmlns:p14="http://schemas.microsoft.com/office/powerpoint/2010/main" val="207441753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92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chemeClr val="accent6">
                  <a:lumMod val="90000"/>
                </a:schemeClr>
              </a:gs>
              <a:gs pos="25000">
                <a:schemeClr val="accent6">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AC184FE-E0ED-E942-BB54-511D35E9634D}"/>
              </a:ext>
            </a:extLst>
          </p:cNvPr>
          <p:cNvSpPr>
            <a:spLocks noGrp="1"/>
          </p:cNvSpPr>
          <p:nvPr>
            <p:ph type="title"/>
          </p:nvPr>
        </p:nvSpPr>
        <p:spPr>
          <a:xfrm>
            <a:off x="640079" y="2053641"/>
            <a:ext cx="3669161" cy="2760098"/>
          </a:xfrm>
        </p:spPr>
        <p:txBody>
          <a:bodyPr>
            <a:normAutofit/>
          </a:bodyPr>
          <a:lstStyle/>
          <a:p>
            <a:r>
              <a:rPr lang="en-US">
                <a:solidFill>
                  <a:srgbClr val="FFFFFF"/>
                </a:solidFill>
              </a:rPr>
              <a:t>Objectives</a:t>
            </a:r>
          </a:p>
        </p:txBody>
      </p:sp>
      <p:sp>
        <p:nvSpPr>
          <p:cNvPr id="3" name="Content Placeholder 2">
            <a:extLst>
              <a:ext uri="{FF2B5EF4-FFF2-40B4-BE49-F238E27FC236}">
                <a16:creationId xmlns:a16="http://schemas.microsoft.com/office/drawing/2014/main" id="{24D00EFE-C1E1-3142-98B3-10E27870857F}"/>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At the end of the tutorial you will learn the following. </a:t>
            </a:r>
          </a:p>
          <a:p>
            <a:endParaRPr lang="en-US" sz="2400" dirty="0">
              <a:solidFill>
                <a:srgbClr val="000000"/>
              </a:solidFill>
            </a:endParaRPr>
          </a:p>
          <a:p>
            <a:pPr lvl="1"/>
            <a:r>
              <a:rPr lang="en-US" dirty="0">
                <a:solidFill>
                  <a:srgbClr val="000000"/>
                </a:solidFill>
              </a:rPr>
              <a:t>Define Debug.</a:t>
            </a:r>
          </a:p>
          <a:p>
            <a:pPr lvl="1"/>
            <a:r>
              <a:rPr lang="en-US" dirty="0">
                <a:solidFill>
                  <a:srgbClr val="000000"/>
                </a:solidFill>
              </a:rPr>
              <a:t>Define MS-DOS Debug</a:t>
            </a:r>
          </a:p>
          <a:p>
            <a:pPr lvl="1"/>
            <a:r>
              <a:rPr lang="en-US" dirty="0">
                <a:solidFill>
                  <a:srgbClr val="000000"/>
                </a:solidFill>
              </a:rPr>
              <a:t>Enumerate different MS-DOS debug commands</a:t>
            </a:r>
          </a:p>
          <a:p>
            <a:pPr lvl="1"/>
            <a:r>
              <a:rPr lang="en-US" dirty="0">
                <a:solidFill>
                  <a:srgbClr val="000000"/>
                </a:solidFill>
              </a:rPr>
              <a:t>Write examples using MS-DOS debug</a:t>
            </a:r>
          </a:p>
          <a:p>
            <a:endParaRPr lang="en-US" sz="2400" dirty="0">
              <a:solidFill>
                <a:srgbClr val="000000"/>
              </a:solidFill>
            </a:endParaRPr>
          </a:p>
        </p:txBody>
      </p:sp>
    </p:spTree>
    <p:extLst>
      <p:ext uri="{BB962C8B-B14F-4D97-AF65-F5344CB8AC3E}">
        <p14:creationId xmlns:p14="http://schemas.microsoft.com/office/powerpoint/2010/main" val="236435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9B54-5070-1945-A1BA-2BAE102BEF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E9F30C-4BB9-E641-BB0F-D8B8D0CFFF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497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E94120-C074-F944-800C-FB9CEF63604E}"/>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is Debug</a:t>
            </a:r>
          </a:p>
        </p:txBody>
      </p:sp>
      <p:graphicFrame>
        <p:nvGraphicFramePr>
          <p:cNvPr id="5" name="Content Placeholder 2">
            <a:extLst>
              <a:ext uri="{FF2B5EF4-FFF2-40B4-BE49-F238E27FC236}">
                <a16:creationId xmlns:a16="http://schemas.microsoft.com/office/drawing/2014/main" id="{C8CE8B22-AEEF-4ACE-A682-E3DD46BE94CB}"/>
              </a:ext>
            </a:extLst>
          </p:cNvPr>
          <p:cNvGraphicFramePr>
            <a:graphicFrameLocks noGrp="1"/>
          </p:cNvGraphicFramePr>
          <p:nvPr>
            <p:ph idx="1"/>
            <p:extLst>
              <p:ext uri="{D42A27DB-BD31-4B8C-83A1-F6EECF244321}">
                <p14:modId xmlns:p14="http://schemas.microsoft.com/office/powerpoint/2010/main" val="179695993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87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0572" cy="6858000"/>
          </a:xfrm>
          <a:prstGeom prst="rect">
            <a:avLst/>
          </a:prstGeom>
          <a:gradFill>
            <a:gsLst>
              <a:gs pos="0">
                <a:srgbClr val="00B0F0">
                  <a:lumMod val="90000"/>
                </a:srgbClr>
              </a:gs>
              <a:gs pos="25000">
                <a:srgbClr val="00B0F0">
                  <a:lumMod val="90000"/>
                </a:srgb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1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3A8E25-B2A0-3543-8988-1B9D5836F18E}"/>
              </a:ext>
            </a:extLst>
          </p:cNvPr>
          <p:cNvSpPr>
            <a:spLocks noGrp="1"/>
          </p:cNvSpPr>
          <p:nvPr>
            <p:ph type="title"/>
          </p:nvPr>
        </p:nvSpPr>
        <p:spPr>
          <a:xfrm>
            <a:off x="640079" y="2053641"/>
            <a:ext cx="3669161" cy="2760098"/>
          </a:xfrm>
        </p:spPr>
        <p:txBody>
          <a:bodyPr>
            <a:normAutofit/>
          </a:bodyPr>
          <a:lstStyle/>
          <a:p>
            <a:r>
              <a:rPr lang="en-US">
                <a:solidFill>
                  <a:srgbClr val="FFFFFF"/>
                </a:solidFill>
              </a:rPr>
              <a:t>What is MS-DOS Debug</a:t>
            </a:r>
          </a:p>
        </p:txBody>
      </p:sp>
      <p:sp>
        <p:nvSpPr>
          <p:cNvPr id="3" name="Content Placeholder 2">
            <a:extLst>
              <a:ext uri="{FF2B5EF4-FFF2-40B4-BE49-F238E27FC236}">
                <a16:creationId xmlns:a16="http://schemas.microsoft.com/office/drawing/2014/main" id="{06100490-F348-9D43-98F8-91B7291BDD83}"/>
              </a:ext>
            </a:extLst>
          </p:cNvPr>
          <p:cNvSpPr>
            <a:spLocks noGrp="1"/>
          </p:cNvSpPr>
          <p:nvPr>
            <p:ph idx="1"/>
          </p:nvPr>
        </p:nvSpPr>
        <p:spPr>
          <a:xfrm>
            <a:off x="6090574" y="801866"/>
            <a:ext cx="5306084" cy="5230634"/>
          </a:xfrm>
        </p:spPr>
        <p:txBody>
          <a:bodyPr anchor="ctr">
            <a:normAutofit/>
          </a:bodyPr>
          <a:lstStyle/>
          <a:p>
            <a:pPr marL="0" indent="0">
              <a:buNone/>
            </a:pPr>
            <a:r>
              <a:rPr lang="en-US" sz="2200" b="1">
                <a:solidFill>
                  <a:srgbClr val="000000"/>
                </a:solidFill>
              </a:rPr>
              <a:t>Debug.com</a:t>
            </a:r>
            <a:r>
              <a:rPr lang="en-US" sz="2200">
                <a:solidFill>
                  <a:srgbClr val="000000"/>
                </a:solidFill>
              </a:rPr>
              <a:t> </a:t>
            </a:r>
          </a:p>
          <a:p>
            <a:pPr marL="0" indent="0">
              <a:buNone/>
            </a:pPr>
            <a:endParaRPr lang="en-US" sz="2200">
              <a:solidFill>
                <a:srgbClr val="000000"/>
              </a:solidFill>
            </a:endParaRPr>
          </a:p>
          <a:p>
            <a:pPr lvl="1"/>
            <a:r>
              <a:rPr lang="en-US" sz="2200">
                <a:solidFill>
                  <a:srgbClr val="000000"/>
                </a:solidFill>
              </a:rPr>
              <a:t>is a debugging utility available in MS-DOS.</a:t>
            </a:r>
          </a:p>
          <a:p>
            <a:pPr lvl="1"/>
            <a:endParaRPr lang="en-US" sz="2200">
              <a:solidFill>
                <a:srgbClr val="000000"/>
              </a:solidFill>
            </a:endParaRPr>
          </a:p>
          <a:p>
            <a:pPr lvl="1"/>
            <a:r>
              <a:rPr lang="en-US" sz="2200">
                <a:solidFill>
                  <a:srgbClr val="000000"/>
                </a:solidFill>
              </a:rPr>
              <a:t>can act as an assembler, disassembler, or hex dump program allowing users to interactively examine memory contents (in assembly language, hexadecimal or ASCII), make changes, and selectively execute COM, EXE and other file types.</a:t>
            </a:r>
          </a:p>
          <a:p>
            <a:pPr marL="0" indent="0">
              <a:buNone/>
            </a:pPr>
            <a:r>
              <a:rPr lang="en-US" sz="2200">
                <a:solidFill>
                  <a:srgbClr val="000000"/>
                </a:solidFill>
              </a:rPr>
              <a:t>	</a:t>
            </a:r>
          </a:p>
        </p:txBody>
      </p:sp>
    </p:spTree>
    <p:extLst>
      <p:ext uri="{BB962C8B-B14F-4D97-AF65-F5344CB8AC3E}">
        <p14:creationId xmlns:p14="http://schemas.microsoft.com/office/powerpoint/2010/main" val="271691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1C18C-1321-124A-95F7-176D48039A6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dirty="0">
                <a:solidFill>
                  <a:srgbClr val="FFFFFF"/>
                </a:solidFill>
              </a:rPr>
              <a:t>DEBUG</a:t>
            </a:r>
            <a:r>
              <a:rPr lang="en-US" sz="4800" kern="1200" dirty="0">
                <a:solidFill>
                  <a:srgbClr val="FFFFFF"/>
                </a:solidFill>
                <a:latin typeface="+mj-lt"/>
                <a:ea typeface="+mj-ea"/>
                <a:cs typeface="+mj-cs"/>
              </a:rPr>
              <a:t> Commands</a:t>
            </a:r>
          </a:p>
        </p:txBody>
      </p:sp>
      <p:cxnSp>
        <p:nvCxnSpPr>
          <p:cNvPr id="13"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51E55FB-B7D0-AE48-B906-EAA8A5563954}"/>
              </a:ext>
            </a:extLst>
          </p:cNvPr>
          <p:cNvPicPr>
            <a:picLocks noGrp="1" noChangeAspect="1"/>
          </p:cNvPicPr>
          <p:nvPr>
            <p:ph idx="1"/>
          </p:nvPr>
        </p:nvPicPr>
        <p:blipFill>
          <a:blip r:embed="rId2"/>
          <a:stretch>
            <a:fillRect/>
          </a:stretch>
        </p:blipFill>
        <p:spPr>
          <a:xfrm>
            <a:off x="4900613" y="684135"/>
            <a:ext cx="7129461" cy="5345189"/>
          </a:xfrm>
          <a:prstGeom prst="rect">
            <a:avLst/>
          </a:prstGeom>
        </p:spPr>
      </p:pic>
      <p:sp>
        <p:nvSpPr>
          <p:cNvPr id="3" name="Rectangle 2">
            <a:extLst>
              <a:ext uri="{FF2B5EF4-FFF2-40B4-BE49-F238E27FC236}">
                <a16:creationId xmlns:a16="http://schemas.microsoft.com/office/drawing/2014/main" id="{77AE1583-838D-6D4D-9BCF-E3EBA5CE4992}"/>
              </a:ext>
            </a:extLst>
          </p:cNvPr>
          <p:cNvSpPr/>
          <p:nvPr/>
        </p:nvSpPr>
        <p:spPr>
          <a:xfrm>
            <a:off x="5655360" y="5934670"/>
            <a:ext cx="5064400"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Demo -&gt; MS-DOS</a:t>
            </a:r>
          </a:p>
        </p:txBody>
      </p:sp>
    </p:spTree>
    <p:extLst>
      <p:ext uri="{BB962C8B-B14F-4D97-AF65-F5344CB8AC3E}">
        <p14:creationId xmlns:p14="http://schemas.microsoft.com/office/powerpoint/2010/main" val="133326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EF5769-CC14-1848-97A8-6B0CC668CE06}"/>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DEBUG Commands</a:t>
            </a:r>
          </a:p>
        </p:txBody>
      </p:sp>
      <p:graphicFrame>
        <p:nvGraphicFramePr>
          <p:cNvPr id="5" name="Content Placeholder 2">
            <a:extLst>
              <a:ext uri="{FF2B5EF4-FFF2-40B4-BE49-F238E27FC236}">
                <a16:creationId xmlns:a16="http://schemas.microsoft.com/office/drawing/2014/main" id="{E34232AC-D13C-43FC-8583-327BF1D884E2}"/>
              </a:ext>
            </a:extLst>
          </p:cNvPr>
          <p:cNvGraphicFramePr>
            <a:graphicFrameLocks noGrp="1"/>
          </p:cNvGraphicFramePr>
          <p:nvPr>
            <p:ph idx="1"/>
            <p:extLst>
              <p:ext uri="{D42A27DB-BD31-4B8C-83A1-F6EECF244321}">
                <p14:modId xmlns:p14="http://schemas.microsoft.com/office/powerpoint/2010/main" val="407983908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596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48C23E-8904-F74A-88D5-EFDF471212B9}"/>
              </a:ext>
            </a:extLst>
          </p:cNvPr>
          <p:cNvSpPr>
            <a:spLocks noGrp="1"/>
          </p:cNvSpPr>
          <p:nvPr>
            <p:ph type="title"/>
          </p:nvPr>
        </p:nvSpPr>
        <p:spPr>
          <a:xfrm>
            <a:off x="863029" y="1012004"/>
            <a:ext cx="3416158" cy="4795408"/>
          </a:xfrm>
        </p:spPr>
        <p:txBody>
          <a:bodyPr>
            <a:normAutofit/>
          </a:bodyPr>
          <a:lstStyle/>
          <a:p>
            <a:r>
              <a:rPr lang="en-US">
                <a:solidFill>
                  <a:srgbClr val="FFFFFF"/>
                </a:solidFill>
              </a:rPr>
              <a:t>DEBUG Commands</a:t>
            </a:r>
          </a:p>
        </p:txBody>
      </p:sp>
      <p:graphicFrame>
        <p:nvGraphicFramePr>
          <p:cNvPr id="5" name="Content Placeholder 2">
            <a:extLst>
              <a:ext uri="{FF2B5EF4-FFF2-40B4-BE49-F238E27FC236}">
                <a16:creationId xmlns:a16="http://schemas.microsoft.com/office/drawing/2014/main" id="{7BFAA4AD-4281-4531-82FB-20AB7F5D61E8}"/>
              </a:ext>
            </a:extLst>
          </p:cNvPr>
          <p:cNvGraphicFramePr>
            <a:graphicFrameLocks noGrp="1"/>
          </p:cNvGraphicFramePr>
          <p:nvPr>
            <p:ph idx="1"/>
            <p:extLst>
              <p:ext uri="{D42A27DB-BD31-4B8C-83A1-F6EECF244321}">
                <p14:modId xmlns:p14="http://schemas.microsoft.com/office/powerpoint/2010/main" val="37398677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736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D13B1-6095-D74A-B02C-AE654BFBCAB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Registers Mnemonics</a:t>
            </a:r>
          </a:p>
        </p:txBody>
      </p:sp>
      <p:cxnSp>
        <p:nvCxnSpPr>
          <p:cNvPr id="17"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92235080-19C2-EC46-82F7-9D18A5A6C2E2}"/>
              </a:ext>
            </a:extLst>
          </p:cNvPr>
          <p:cNvPicPr>
            <a:picLocks noGrp="1" noChangeAspect="1"/>
          </p:cNvPicPr>
          <p:nvPr>
            <p:ph idx="1"/>
          </p:nvPr>
        </p:nvPicPr>
        <p:blipFill>
          <a:blip r:embed="rId2"/>
          <a:stretch>
            <a:fillRect/>
          </a:stretch>
        </p:blipFill>
        <p:spPr>
          <a:xfrm>
            <a:off x="331567" y="2877205"/>
            <a:ext cx="5455917" cy="3096863"/>
          </a:xfrm>
          <a:prstGeom prst="rect">
            <a:avLst/>
          </a:prstGeom>
        </p:spPr>
      </p:pic>
      <p:cxnSp>
        <p:nvCxnSpPr>
          <p:cNvPr id="18"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2094AF1-CD95-6848-8277-D8F7330C6807}"/>
              </a:ext>
            </a:extLst>
          </p:cNvPr>
          <p:cNvPicPr>
            <a:picLocks noChangeAspect="1"/>
          </p:cNvPicPr>
          <p:nvPr/>
        </p:nvPicPr>
        <p:blipFill>
          <a:blip r:embed="rId3"/>
          <a:stretch>
            <a:fillRect/>
          </a:stretch>
        </p:blipFill>
        <p:spPr>
          <a:xfrm>
            <a:off x="6445073" y="3398472"/>
            <a:ext cx="5455917" cy="2054329"/>
          </a:xfrm>
          <a:prstGeom prst="rect">
            <a:avLst/>
          </a:prstGeom>
        </p:spPr>
      </p:pic>
    </p:spTree>
    <p:extLst>
      <p:ext uri="{BB962C8B-B14F-4D97-AF65-F5344CB8AC3E}">
        <p14:creationId xmlns:p14="http://schemas.microsoft.com/office/powerpoint/2010/main" val="17081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192073-FD96-1449-A424-BEDB3070D982}"/>
              </a:ext>
            </a:extLst>
          </p:cNvPr>
          <p:cNvPicPr>
            <a:picLocks noGrp="1" noChangeAspect="1"/>
          </p:cNvPicPr>
          <p:nvPr>
            <p:ph idx="1"/>
          </p:nvPr>
        </p:nvPicPr>
        <p:blipFill>
          <a:blip r:embed="rId2"/>
          <a:stretch>
            <a:fillRect/>
          </a:stretch>
        </p:blipFill>
        <p:spPr>
          <a:xfrm>
            <a:off x="484461" y="2227507"/>
            <a:ext cx="5364296" cy="1945441"/>
          </a:xfrm>
          <a:prstGeom prst="rect">
            <a:avLst/>
          </a:prstGeom>
        </p:spPr>
      </p:pic>
      <p:cxnSp>
        <p:nvCxnSpPr>
          <p:cNvPr id="23" name="Straight Connector 2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FCFF2C"/>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A8D5B36-BC25-E046-A9EF-D24C40BC49E4}"/>
              </a:ext>
            </a:extLst>
          </p:cNvPr>
          <p:cNvPicPr>
            <a:picLocks noChangeAspect="1"/>
          </p:cNvPicPr>
          <p:nvPr/>
        </p:nvPicPr>
        <p:blipFill>
          <a:blip r:embed="rId3"/>
          <a:stretch>
            <a:fillRect/>
          </a:stretch>
        </p:blipFill>
        <p:spPr>
          <a:xfrm>
            <a:off x="6343244" y="2001807"/>
            <a:ext cx="4728015" cy="2396840"/>
          </a:xfrm>
          <a:prstGeom prst="rect">
            <a:avLst/>
          </a:prstGeom>
        </p:spPr>
      </p:pic>
    </p:spTree>
    <p:extLst>
      <p:ext uri="{BB962C8B-B14F-4D97-AF65-F5344CB8AC3E}">
        <p14:creationId xmlns:p14="http://schemas.microsoft.com/office/powerpoint/2010/main" val="167622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402</Words>
  <Application>Microsoft Macintosh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Using  MS-DOS DEBUG</vt:lpstr>
      <vt:lpstr>Objectives</vt:lpstr>
      <vt:lpstr>What is Debug</vt:lpstr>
      <vt:lpstr>What is MS-DOS Debug</vt:lpstr>
      <vt:lpstr>DEBUG Commands</vt:lpstr>
      <vt:lpstr>DEBUG Commands</vt:lpstr>
      <vt:lpstr>DEBUG Commands</vt:lpstr>
      <vt:lpstr>Registers Mnemonics</vt:lpstr>
      <vt:lpstr>PowerPoint Presentation</vt:lpstr>
      <vt:lpstr>DEBUG Commands</vt:lpstr>
      <vt:lpstr>Basic Assembly Application in  Debug.com </vt:lpstr>
      <vt:lpstr>Basic Assembly Application in  Debug.com </vt:lpstr>
      <vt:lpstr>Basic Assembly Application in  Debug.com </vt:lpstr>
      <vt:lpstr>Basic Assembly Application in  Debug.com </vt:lpstr>
      <vt:lpstr>Basic Assembly Application in  Debug.com </vt:lpstr>
      <vt:lpstr>Basic Assembly Application in  Debug.com </vt:lpstr>
      <vt:lpstr>Basic Assembly Application in  Debug.com </vt:lpstr>
      <vt:lpstr>Basic Assembly Application in  Debug.com </vt:lpstr>
      <vt:lpstr>DEBUG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MS-DOS DEBUG</dc:title>
  <dc:creator>Hadji Tejuco</dc:creator>
  <cp:lastModifiedBy>Hadji Tejuco</cp:lastModifiedBy>
  <cp:revision>2</cp:revision>
  <dcterms:created xsi:type="dcterms:W3CDTF">2019-09-16T04:04:35Z</dcterms:created>
  <dcterms:modified xsi:type="dcterms:W3CDTF">2019-09-16T04:58:58Z</dcterms:modified>
</cp:coreProperties>
</file>