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DTD고딕M" charset="1" panose="02000603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slides/slide1.xml" Type="http://schemas.openxmlformats.org/officeDocument/2006/relationships/slide"/><Relationship Id="rId12" Target="slides/slide2.xml" Type="http://schemas.openxmlformats.org/officeDocument/2006/relationships/slide"/><Relationship Id="rId13" Target="slides/slide3.xml" Type="http://schemas.openxmlformats.org/officeDocument/2006/relationships/slide"/><Relationship Id="rId14" Target="slides/slide4.xml" Type="http://schemas.openxmlformats.org/officeDocument/2006/relationships/slide"/><Relationship Id="rId15" Target="slides/slide5.xml" Type="http://schemas.openxmlformats.org/officeDocument/2006/relationships/slide"/><Relationship Id="rId16" Target="slides/slide6.xml" Type="http://schemas.openxmlformats.org/officeDocument/2006/relationships/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062092" y="6587643"/>
            <a:ext cx="7973317" cy="940520"/>
            <a:chOff x="0" y="0"/>
            <a:chExt cx="16440449" cy="1939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641504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415049">
                  <a:moveTo>
                    <a:pt x="1545810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5458105" y="0"/>
                  </a:lnTo>
                  <a:cubicBezTo>
                    <a:pt x="15986551" y="0"/>
                    <a:pt x="16415049" y="428371"/>
                    <a:pt x="16415049" y="956945"/>
                  </a:cubicBezTo>
                  <a:cubicBezTo>
                    <a:pt x="16415049" y="1485392"/>
                    <a:pt x="15986551" y="1913890"/>
                    <a:pt x="1545810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4044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440449">
                  <a:moveTo>
                    <a:pt x="1547080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470805" y="1939290"/>
                  </a:lnTo>
                  <a:cubicBezTo>
                    <a:pt x="16005474" y="1939290"/>
                    <a:pt x="16440449" y="1504315"/>
                    <a:pt x="16440449" y="969645"/>
                  </a:cubicBezTo>
                  <a:cubicBezTo>
                    <a:pt x="16440449" y="434975"/>
                    <a:pt x="16005474" y="0"/>
                    <a:pt x="15470805" y="0"/>
                  </a:cubicBezTo>
                  <a:close/>
                  <a:moveTo>
                    <a:pt x="1547080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470805" y="25400"/>
                  </a:lnTo>
                  <a:cubicBezTo>
                    <a:pt x="15991505" y="25400"/>
                    <a:pt x="16415049" y="448945"/>
                    <a:pt x="16415049" y="969645"/>
                  </a:cubicBezTo>
                  <a:cubicBezTo>
                    <a:pt x="16415049" y="1490345"/>
                    <a:pt x="15991505" y="1913890"/>
                    <a:pt x="1547080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000871" y="4494565"/>
            <a:ext cx="12286259" cy="115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TDTD고딕M"/>
                <a:ea typeface="TDTD고딕M"/>
              </a:rPr>
              <a:t>11주차 발표 자료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35841" y="6762688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</a:rPr>
              <a:t>Timer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80967" y="1243470"/>
            <a:ext cx="620290" cy="713722"/>
          </a:xfrm>
          <a:custGeom>
            <a:avLst/>
            <a:gdLst/>
            <a:ahLst/>
            <a:cxnLst/>
            <a:rect r="r" b="b" t="t" l="l"/>
            <a:pathLst>
              <a:path h="713722" w="620290">
                <a:moveTo>
                  <a:pt x="0" y="0"/>
                </a:moveTo>
                <a:lnTo>
                  <a:pt x="620290" y="0"/>
                </a:lnTo>
                <a:lnTo>
                  <a:pt x="620290" y="713722"/>
                </a:lnTo>
                <a:lnTo>
                  <a:pt x="0" y="713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415257" y="1432056"/>
            <a:ext cx="3320584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>
                <a:solidFill>
                  <a:srgbClr val="000000"/>
                </a:solidFill>
                <a:latin typeface="TDTD고딕M"/>
                <a:ea typeface="TDTD고딕M"/>
              </a:rPr>
              <a:t>4조</a:t>
            </a:r>
          </a:p>
        </p:txBody>
      </p:sp>
      <p:sp>
        <p:nvSpPr>
          <p:cNvPr name="AutoShape 12" id="12"/>
          <p:cNvSpPr/>
          <p:nvPr/>
        </p:nvSpPr>
        <p:spPr>
          <a:xfrm rot="4836">
            <a:off x="680472" y="2535318"/>
            <a:ext cx="1692705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0955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2552700"/>
            <a:ext cx="16230600" cy="885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</a:p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TDTD고딕M"/>
                <a:ea typeface="TDTD고딕M"/>
              </a:rPr>
              <a:t>분주기(Pre</a:t>
            </a:r>
            <a:r>
              <a:rPr lang="en-US" sz="4500">
                <a:solidFill>
                  <a:srgbClr val="000000"/>
                </a:solidFill>
                <a:latin typeface="TDTD고딕M"/>
                <a:ea typeface="TDTD고딕M"/>
              </a:rPr>
              <a:t>scaler)는 타이머 카운터의 클럭 주파수를 나누어 PWM 주파수를 조절하는데 사용.</a:t>
            </a:r>
          </a:p>
          <a:p>
            <a:pPr algn="just">
              <a:lnSpc>
                <a:spcPts val="6299"/>
              </a:lnSpc>
            </a:pPr>
          </a:p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TDTD고딕M"/>
                <a:ea typeface="TDTD고딕M"/>
              </a:rPr>
              <a:t>분주비(Prescaler Ratio)를 사용하여 PWM 주파수를 원하는 주파수로 조정할 수 있음.</a:t>
            </a:r>
          </a:p>
          <a:p>
            <a:pPr algn="just">
              <a:lnSpc>
                <a:spcPts val="6299"/>
              </a:lnSpc>
            </a:pPr>
          </a:p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TDTD고딕M"/>
                <a:ea typeface="TDTD고딕M"/>
              </a:rPr>
              <a:t>예를 들어, 타이머 카운터의 클럭 주파수가 72 MHz이고 분주비를 720으로 설정하면, PWM 주파수는 100 kHz로 설정됨. </a:t>
            </a:r>
          </a:p>
          <a:p>
            <a:pPr algn="just">
              <a:lnSpc>
                <a:spcPts val="4900"/>
              </a:lnSpc>
            </a:pPr>
          </a:p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426072" y="307640"/>
            <a:ext cx="7409538" cy="1594173"/>
          </a:xfrm>
          <a:custGeom>
            <a:avLst/>
            <a:gdLst/>
            <a:ahLst/>
            <a:cxnLst/>
            <a:rect r="r" b="b" t="t" l="l"/>
            <a:pathLst>
              <a:path h="1594173" w="7409538">
                <a:moveTo>
                  <a:pt x="0" y="0"/>
                </a:moveTo>
                <a:lnTo>
                  <a:pt x="7409537" y="0"/>
                </a:lnTo>
                <a:lnTo>
                  <a:pt x="7409537" y="1594173"/>
                </a:lnTo>
                <a:lnTo>
                  <a:pt x="0" y="1594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00062"/>
            <a:ext cx="1454480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ea typeface="TDTD고딕M"/>
              </a:rPr>
              <a:t>분주 계산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0955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2552700"/>
            <a:ext cx="16230600" cy="725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TDTD고딕M"/>
                <a:ea typeface="TDTD고딕M"/>
              </a:rPr>
              <a:t>PWM 신호의 한 주기 내에서 활성 상태(고전압)가 유지되는 시간을 백분율로 표현한 것</a:t>
            </a:r>
          </a:p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TDTD고딕M"/>
                <a:ea typeface="TDTD고딕M"/>
              </a:rPr>
              <a:t>주로 PWM 신호의 밝기 또는 출력 값을 조절하는 데 사용.</a:t>
            </a:r>
          </a:p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ea typeface="TDTD고딕M"/>
              </a:rPr>
              <a:t>펄스 폭</a:t>
            </a:r>
            <a:r>
              <a:rPr lang="en-US" sz="4500">
                <a:solidFill>
                  <a:srgbClr val="000000"/>
                </a:solidFill>
                <a:latin typeface="TDTD고딕M"/>
                <a:ea typeface="TDTD고딕M"/>
              </a:rPr>
              <a:t>(Pulse Width)을 통해 조절됩니다. Duty Cycle이 높으면 활성 상태가 길어지므로 신호는 밝아짐.</a:t>
            </a:r>
          </a:p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TDTD고딕M"/>
              </a:rPr>
              <a:t>Duty Cycle</a:t>
            </a:r>
            <a:r>
              <a:rPr lang="en-US" sz="4500">
                <a:solidFill>
                  <a:srgbClr val="000000"/>
                </a:solidFill>
                <a:latin typeface="TDTD고딕M"/>
                <a:ea typeface="TDTD고딕M"/>
              </a:rPr>
              <a:t>은 주로 백분율로 표현되며, 0%에서 100%까지의 값으로 표현됨. </a:t>
            </a:r>
          </a:p>
          <a:p>
            <a:pPr algn="just">
              <a:lnSpc>
                <a:spcPts val="4900"/>
              </a:lnSpc>
            </a:pPr>
          </a:p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291741" y="7552267"/>
            <a:ext cx="5967559" cy="2734733"/>
          </a:xfrm>
          <a:custGeom>
            <a:avLst/>
            <a:gdLst/>
            <a:ahLst/>
            <a:cxnLst/>
            <a:rect r="r" b="b" t="t" l="l"/>
            <a:pathLst>
              <a:path h="2734733" w="5967559">
                <a:moveTo>
                  <a:pt x="0" y="0"/>
                </a:moveTo>
                <a:lnTo>
                  <a:pt x="5967559" y="0"/>
                </a:lnTo>
                <a:lnTo>
                  <a:pt x="5967559" y="2734733"/>
                </a:lnTo>
                <a:lnTo>
                  <a:pt x="0" y="27347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68" r="0" b="-4905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00062"/>
            <a:ext cx="1454480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TDTD고딕M"/>
              </a:rPr>
              <a:t>Duty Cycle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92057" y="4076700"/>
            <a:ext cx="6936427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93"/>
              </a:lnSpc>
              <a:spcBef>
                <a:spcPct val="0"/>
              </a:spcBef>
            </a:pPr>
            <a:r>
              <a:rPr lang="en-US" sz="10911">
                <a:solidFill>
                  <a:srgbClr val="888687"/>
                </a:solidFill>
                <a:latin typeface="TDTD고딕M"/>
                <a:ea typeface="TDTD고딕M"/>
              </a:rPr>
              <a:t>감사합니다.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B9B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265286"/>
            <a:ext cx="499977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ea typeface="TDTD고딕M"/>
              </a:rPr>
              <a:t>목차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742829" y="3794585"/>
            <a:ext cx="7973317" cy="940520"/>
            <a:chOff x="0" y="0"/>
            <a:chExt cx="10631089" cy="125402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1011624" y="329622"/>
              <a:ext cx="42162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TDTD고딕M Bold"/>
                </a:rPr>
                <a:t>2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055873" y="322213"/>
              <a:ext cx="695489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>
                  <a:solidFill>
                    <a:srgbClr val="000000"/>
                  </a:solidFill>
                  <a:latin typeface="TDTD고딕M"/>
                  <a:ea typeface="TDTD고딕M"/>
                </a:rPr>
                <a:t>PWM에서의 STM32 타이머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742829" y="5361395"/>
            <a:ext cx="7973317" cy="940520"/>
            <a:chOff x="0" y="0"/>
            <a:chExt cx="10631089" cy="125402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1011624" y="329622"/>
              <a:ext cx="42162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TDTD고딕M Bold"/>
                </a:rPr>
                <a:t>3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3055873" y="322213"/>
              <a:ext cx="695489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>
                  <a:solidFill>
                    <a:srgbClr val="000000"/>
                  </a:solidFill>
                  <a:latin typeface="TDTD고딕M"/>
                  <a:ea typeface="TDTD고딕M"/>
                </a:rPr>
                <a:t>Timer의 종류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742829" y="6928204"/>
            <a:ext cx="7973317" cy="940520"/>
            <a:chOff x="0" y="0"/>
            <a:chExt cx="10631089" cy="1254027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1011624" y="329622"/>
              <a:ext cx="42162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TDTD고딕M Bold"/>
                </a:rPr>
                <a:t>4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3055873" y="322213"/>
              <a:ext cx="695489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>
                  <a:solidFill>
                    <a:srgbClr val="000000"/>
                  </a:solidFill>
                  <a:latin typeface="TDTD고딕M"/>
                </a:rPr>
                <a:t>Prescalar, Duty Cycle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 rot="-5407957">
            <a:off x="1990930" y="5133975"/>
            <a:ext cx="1028702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1" id="31"/>
          <p:cNvGrpSpPr/>
          <p:nvPr/>
        </p:nvGrpSpPr>
        <p:grpSpPr>
          <a:xfrm rot="0">
            <a:off x="8742829" y="2225415"/>
            <a:ext cx="7973317" cy="940520"/>
            <a:chOff x="0" y="0"/>
            <a:chExt cx="10631089" cy="1254027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5" id="35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8" id="38"/>
            <p:cNvSpPr txBox="true"/>
            <p:nvPr/>
          </p:nvSpPr>
          <p:spPr>
            <a:xfrm rot="0">
              <a:off x="1011624" y="329622"/>
              <a:ext cx="42162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TDTD고딕M Bold"/>
                </a:rPr>
                <a:t>1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3055873" y="322213"/>
              <a:ext cx="695489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>
                  <a:solidFill>
                    <a:srgbClr val="000000"/>
                  </a:solidFill>
                  <a:latin typeface="TDTD고딕M"/>
                  <a:ea typeface="TDTD고딕M"/>
                </a:rPr>
                <a:t>PWM이란?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0955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500062"/>
            <a:ext cx="1454480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TDTD고딕M"/>
              </a:rPr>
              <a:t>PWM(Pulse Width Modulation)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52700"/>
            <a:ext cx="15812750" cy="896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ea typeface="TDTD고딕M"/>
              </a:rPr>
              <a:t>아날로그 신호를 디지털 신호로 모방하는 기술</a:t>
            </a:r>
          </a:p>
          <a:p>
            <a:pPr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DTD고딕M"/>
                <a:ea typeface="TDTD고딕M"/>
              </a:rPr>
              <a:t>주기적으로 반복되는 펄스로 구성되며, 펄스의 폭을 변경함으로써 평균적인 출력 값을 조절한다.(ex. 펄스 폭이 길면 LED가 빛나는 시간이 길어지므로 더 밝게 보인다.)</a:t>
            </a:r>
          </a:p>
          <a:p>
            <a:pPr>
              <a:lnSpc>
                <a:spcPts val="5599"/>
              </a:lnSpc>
            </a:pP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TDTD고딕M"/>
                <a:ea typeface="TDTD고딕M"/>
              </a:rPr>
              <a:t>PWM mode에서의 STM32 타이머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DTD고딕M"/>
                <a:ea typeface="TDTD고딕M"/>
              </a:rPr>
              <a:t>STM32 타이머는 PWM 모드에서 사용됨.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DTD고딕M"/>
                <a:ea typeface="TDTD고딕M"/>
              </a:rPr>
              <a:t>PWM 모드에서는 타이머의 카운터 값을 사용하여 주기적인 펄스를 생성.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DTD고딕M"/>
                <a:ea typeface="TDTD고딕M"/>
              </a:rPr>
              <a:t>카운터 값이 특정 임계값에 도달하면 PWM 출력이 변경되고, 펄스의 폭을 조절.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DTD고딕M"/>
                <a:ea typeface="TDTD고딕M"/>
              </a:rPr>
              <a:t>PWM 모드는 주로 LED 밝기 조절, 모터 속도 제어, 서보 모터 위치 제어 및 다양한 응용 분야에서 사용됨.</a:t>
            </a:r>
          </a:p>
          <a:p>
            <a:pPr>
              <a:lnSpc>
                <a:spcPts val="5599"/>
              </a:lnSpc>
            </a:pPr>
          </a:p>
          <a:p>
            <a:pPr>
              <a:lnSpc>
                <a:spcPts val="5599"/>
              </a:lnSpc>
            </a:pPr>
          </a:p>
          <a:p>
            <a:pPr algn="ctr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0955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638425"/>
            <a:ext cx="16230600" cy="2186259"/>
          </a:xfrm>
          <a:custGeom>
            <a:avLst/>
            <a:gdLst/>
            <a:ahLst/>
            <a:cxnLst/>
            <a:rect r="r" b="b" t="t" l="l"/>
            <a:pathLst>
              <a:path h="2186259" w="16230600">
                <a:moveTo>
                  <a:pt x="0" y="0"/>
                </a:moveTo>
                <a:lnTo>
                  <a:pt x="16230600" y="0"/>
                </a:lnTo>
                <a:lnTo>
                  <a:pt x="16230600" y="2186259"/>
                </a:lnTo>
                <a:lnTo>
                  <a:pt x="0" y="21862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00062"/>
            <a:ext cx="1454480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TDTD고딕M"/>
                <a:ea typeface="TDTD고딕M"/>
              </a:rPr>
              <a:t>STM32에서의 타이머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984163"/>
            <a:ext cx="17259300" cy="18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DTD고딕M"/>
                <a:ea typeface="TDTD고딕M"/>
              </a:rPr>
              <a:t>우리가 사용하는 보드에는 1개의 Advanced Timer(TIM1), 4개의  General Purpose Timer (TIM 2~5), 2개의 Basic Timer(TIM6, 7)이 있다.</a:t>
            </a:r>
          </a:p>
          <a:p>
            <a:pPr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DTD고딕M"/>
                <a:ea typeface="TDTD고딕M"/>
              </a:rPr>
              <a:t>또한 2개의 watchdog timer와 1개의 SysTick Timer가 있다.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0955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500062"/>
            <a:ext cx="1454480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TDTD고딕M"/>
                <a:ea typeface="TDTD고딕M"/>
              </a:rPr>
              <a:t>타이머의 종류1 - Basic Timer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52700"/>
            <a:ext cx="16230600" cy="7315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TDTD고딕M"/>
              </a:rPr>
              <a:t>Basic Timer:</a:t>
            </a:r>
          </a:p>
          <a:p>
            <a:pPr algn="just">
              <a:lnSpc>
                <a:spcPts val="4199"/>
              </a:lnSpc>
            </a:pP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TDTD고딕M"/>
                <a:ea typeface="TDTD고딕M"/>
              </a:rPr>
              <a:t>Basic Timer는 STM32 시리즈의 가장 간단한 타이머 모듈 중 하나로, 주로 기본적인 시간 측정 및 딜레이 생성에 사용됨.</a:t>
            </a:r>
          </a:p>
          <a:p>
            <a:pPr algn="just">
              <a:lnSpc>
                <a:spcPts val="4900"/>
              </a:lnSpc>
            </a:pP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TDTD고딕M"/>
                <a:ea typeface="TDTD고딕M"/>
              </a:rPr>
              <a:t>내부 클록 또는 외부 클록을 사용하여 카운트 값을 증가시킬 수 있으며, 주로 단순한 시간 기능을 필요로 하는 응용 프로그램에 적합.</a:t>
            </a:r>
          </a:p>
          <a:p>
            <a:pPr algn="just">
              <a:lnSpc>
                <a:spcPts val="4900"/>
              </a:lnSpc>
            </a:pP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TDTD고딕M"/>
                <a:ea typeface="TDTD고딕M"/>
              </a:rPr>
              <a:t>일반적으로 Basic Timer는 다른 타이머 모듈에 비해 기능이 제한되지만, 구성 및 사용이 간단하며 낮은 리소스 요구를 가짐.</a:t>
            </a:r>
          </a:p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0955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500062"/>
            <a:ext cx="1639248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TDTD고딕M"/>
                <a:ea typeface="TDTD고딕M"/>
              </a:rPr>
              <a:t>타이머의 종류2 - General Purpose Timer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52700"/>
            <a:ext cx="16230600" cy="855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TDTD고딕M"/>
              </a:rPr>
              <a:t>General Purpose Timer:</a:t>
            </a:r>
          </a:p>
          <a:p>
            <a:pPr algn="just">
              <a:lnSpc>
                <a:spcPts val="4199"/>
              </a:lnSpc>
            </a:pP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TDTD고딕M"/>
                <a:ea typeface="TDTD고딕M"/>
              </a:rPr>
              <a:t>General Purpose Timer는 STM32 시리즈의 다목적 타이머 모듈 중 하나로, 다양한 타이밍 및 제어 응용 프로그램에 사용됨.</a:t>
            </a:r>
          </a:p>
          <a:p>
            <a:pPr algn="just">
              <a:lnSpc>
                <a:spcPts val="4900"/>
              </a:lnSpc>
            </a:pP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TDTD고딕M"/>
                <a:ea typeface="TDTD고딕M"/>
              </a:rPr>
              <a:t>Basic Timer보다 </a:t>
            </a:r>
            <a:r>
              <a:rPr lang="en-US" sz="3500">
                <a:solidFill>
                  <a:srgbClr val="000000"/>
                </a:solidFill>
                <a:latin typeface="TDTD고딕M"/>
                <a:ea typeface="TDTD고딕M"/>
              </a:rPr>
              <a:t>더 많은 기능을 제공하며, 다중 채널 및 다양한 모드를 지원한다. PWM 생성, 주기적 interrupt, Input Capture 등 다양한 작업을 수행할 수 있음.</a:t>
            </a:r>
          </a:p>
          <a:p>
            <a:pPr algn="just">
              <a:lnSpc>
                <a:spcPts val="4900"/>
              </a:lnSpc>
            </a:pP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TDTD고딕M"/>
                <a:ea typeface="TDTD고딕M"/>
              </a:rPr>
              <a:t>General Purpose Timer는 내부 또는 외부 클록에 의해 구동될 수 있으며, 정밀한 타이밍 요구사항을 충족하는 데 사용됨.</a:t>
            </a:r>
          </a:p>
          <a:p>
            <a:pPr algn="just">
              <a:lnSpc>
                <a:spcPts val="4900"/>
              </a:lnSpc>
            </a:pPr>
          </a:p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0955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500062"/>
            <a:ext cx="1454480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TDTD고딕M"/>
                <a:ea typeface="TDTD고딕M"/>
              </a:rPr>
              <a:t>타이머의 종류3 - Advanced Timer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52700"/>
            <a:ext cx="16230600" cy="793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TDTD고딕M"/>
              </a:rPr>
              <a:t> Advanced Timer:</a:t>
            </a:r>
          </a:p>
          <a:p>
            <a:pPr algn="just">
              <a:lnSpc>
                <a:spcPts val="4199"/>
              </a:lnSpc>
            </a:pP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TDTD고딕M"/>
                <a:ea typeface="TDTD고딕M"/>
              </a:rPr>
              <a:t>고성능 카운터. 상대적으로 리소스가 많이 쓰이며 정밀한 타이머 요구사항을 충족하는 데 사용됨.</a:t>
            </a:r>
          </a:p>
          <a:p>
            <a:pPr algn="just">
              <a:lnSpc>
                <a:spcPts val="4900"/>
              </a:lnSpc>
            </a:pP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TDTD고딕M"/>
                <a:ea typeface="TDTD고딕M"/>
              </a:rPr>
              <a:t>이러한 타이머는 더 많은 채널과 더 높은 해상도를 제공하며, 고급 PWM 기능 및 인터럽트, Input Capture, Output Compare, 타이머 간 연결 등의 기능을 지원.</a:t>
            </a:r>
          </a:p>
          <a:p>
            <a:pPr algn="just">
              <a:lnSpc>
                <a:spcPts val="4900"/>
              </a:lnSpc>
            </a:pP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TDTD고딕M"/>
                <a:ea typeface="TDTD고딕M"/>
              </a:rPr>
              <a:t>내부 및 외부 클록과 함께 다양한 주파수 분할 및 타이밍 옵션을 제공.</a:t>
            </a:r>
          </a:p>
          <a:p>
            <a:pPr algn="just">
              <a:lnSpc>
                <a:spcPts val="4900"/>
              </a:lnSpc>
            </a:pPr>
          </a:p>
          <a:p>
            <a:pPr algn="just">
              <a:lnSpc>
                <a:spcPts val="4900"/>
              </a:lnSpc>
            </a:pPr>
          </a:p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0955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500062"/>
            <a:ext cx="1454480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TDTD고딕M"/>
              </a:rPr>
              <a:t>WatchDog Counter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52700"/>
            <a:ext cx="16230600" cy="855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TDTD고딕M"/>
              </a:rPr>
              <a:t>WatchDog Counter:</a:t>
            </a:r>
          </a:p>
          <a:p>
            <a:pPr algn="just">
              <a:lnSpc>
                <a:spcPts val="4199"/>
              </a:lnSpc>
            </a:pP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TDTD고딕M"/>
                <a:ea typeface="TDTD고딕M"/>
              </a:rPr>
              <a:t>주기적으로 리셋 신호를 생성하거나 특정 동작을 수행.</a:t>
            </a:r>
          </a:p>
          <a:p>
            <a:pPr algn="just">
              <a:lnSpc>
                <a:spcPts val="4900"/>
              </a:lnSpc>
            </a:pP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TDTD고딕M"/>
                <a:ea typeface="TDTD고딕M"/>
              </a:rPr>
              <a:t>시스템이 정상적으로 동작하는 동안 Watchdog Counter를 주기적으로 리셋. 시스템이 고장 또는 정지 상태에 빠지면 Watchdog Counter는 동작하지 않음. WatchDog Counter가 만료될 때 시스템을 리셋하여 정상 상태로 복구</a:t>
            </a:r>
          </a:p>
          <a:p>
            <a:pPr algn="just">
              <a:lnSpc>
                <a:spcPts val="4900"/>
              </a:lnSpc>
            </a:pP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ea typeface="TDTD고딕M"/>
              </a:rPr>
              <a:t>시스템이 무한 루프 또는 정지 상태에 빠지는 것을 방지하고 시스템의 안정성을 유지</a:t>
            </a:r>
            <a:r>
              <a:rPr lang="en-US" sz="3500">
                <a:solidFill>
                  <a:srgbClr val="000000"/>
                </a:solidFill>
                <a:latin typeface="TDTD고딕M"/>
              </a:rPr>
              <a:t>.</a:t>
            </a:r>
          </a:p>
          <a:p>
            <a:pPr algn="just">
              <a:lnSpc>
                <a:spcPts val="4900"/>
              </a:lnSpc>
            </a:pPr>
          </a:p>
          <a:p>
            <a:pPr algn="just">
              <a:lnSpc>
                <a:spcPts val="4900"/>
              </a:lnSpc>
            </a:pPr>
          </a:p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0955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500062"/>
            <a:ext cx="1454480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TDTD고딕M"/>
              </a:rPr>
              <a:t>SysTick Counter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52700"/>
            <a:ext cx="16230600" cy="7315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TDTD고딕M"/>
              </a:rPr>
              <a:t>SysTick Counter:</a:t>
            </a:r>
          </a:p>
          <a:p>
            <a:pPr algn="just">
              <a:lnSpc>
                <a:spcPts val="4199"/>
              </a:lnSpc>
            </a:pP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TDTD고딕M"/>
                <a:ea typeface="TDTD고딕M"/>
              </a:rPr>
              <a:t>SysTick Timer는 주로 시스템의 타이밍 및 인터럽트 처리에 사용.</a:t>
            </a:r>
          </a:p>
          <a:p>
            <a:pPr algn="just">
              <a:lnSpc>
                <a:spcPts val="4900"/>
              </a:lnSpc>
            </a:pP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TDTD고딕M"/>
                <a:ea typeface="TDTD고딕M"/>
              </a:rPr>
              <a:t>SysTick Timer는 시스템 클럭의 일부를 사용하여 주기적으로 카운트 다운을 수행하며, 지정된 주기마다 인터럽트를 발생시킴.</a:t>
            </a:r>
          </a:p>
          <a:p>
            <a:pPr algn="just">
              <a:lnSpc>
                <a:spcPts val="4900"/>
              </a:lnSpc>
            </a:pP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TDTD고딕M"/>
                <a:ea typeface="TDTD고딕M"/>
              </a:rPr>
              <a:t>정확한 시간 지연 및 인터럽트 처리를 도움.</a:t>
            </a:r>
          </a:p>
          <a:p>
            <a:pPr algn="just">
              <a:lnSpc>
                <a:spcPts val="4900"/>
              </a:lnSpc>
            </a:pPr>
          </a:p>
          <a:p>
            <a:pPr algn="just">
              <a:lnSpc>
                <a:spcPts val="4900"/>
              </a:lnSpc>
            </a:pPr>
          </a:p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DAF0AUW9lIE</dc:identifier>
  <dcterms:modified xsi:type="dcterms:W3CDTF">2011-08-01T06:04:30Z</dcterms:modified>
  <cp:revision>1</cp:revision>
  <dc:title>초록색 보라색 디지털리즘 단순하고 기본적인 프레젠테이션</dc:title>
</cp:coreProperties>
</file>