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58" r:id="rId7"/>
    <p:sldId id="292" r:id="rId8"/>
    <p:sldId id="293" r:id="rId9"/>
    <p:sldId id="290" r:id="rId10"/>
    <p:sldId id="294" r:id="rId11"/>
    <p:sldId id="291" r:id="rId12"/>
    <p:sldId id="295" r:id="rId13"/>
    <p:sldId id="289" r:id="rId14"/>
    <p:sldId id="276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FD5"/>
    <a:srgbClr val="D9D7F1"/>
    <a:srgbClr val="FFCBCB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27C3D-4676-44D0-9410-826FB3F6953D}" v="370" dt="2023-10-16T18:10:42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52" d="100"/>
          <a:sy n="52" d="100"/>
        </p:scale>
        <p:origin x="715" y="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재원" userId="df6d616d-e90b-4db0-99e5-58d981f9dc48" providerId="ADAL" clId="{DAD27C3D-4676-44D0-9410-826FB3F6953D}"/>
    <pc:docChg chg="undo redo custSel addSld delSld modSld sldOrd">
      <pc:chgData name="송재원" userId="df6d616d-e90b-4db0-99e5-58d981f9dc48" providerId="ADAL" clId="{DAD27C3D-4676-44D0-9410-826FB3F6953D}" dt="2023-10-16T23:38:47.448" v="4002" actId="14734"/>
      <pc:docMkLst>
        <pc:docMk/>
      </pc:docMkLst>
      <pc:sldChg chg="addSp modSp mod">
        <pc:chgData name="송재원" userId="df6d616d-e90b-4db0-99e5-58d981f9dc48" providerId="ADAL" clId="{DAD27C3D-4676-44D0-9410-826FB3F6953D}" dt="2023-10-16T05:22:00.075" v="272" actId="1035"/>
        <pc:sldMkLst>
          <pc:docMk/>
          <pc:sldMk cId="1642425379" sldId="256"/>
        </pc:sldMkLst>
        <pc:spChg chg="mod">
          <ac:chgData name="송재원" userId="df6d616d-e90b-4db0-99e5-58d981f9dc48" providerId="ADAL" clId="{DAD27C3D-4676-44D0-9410-826FB3F6953D}" dt="2023-10-16T05:22:00.075" v="272" actId="1035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송재원" userId="df6d616d-e90b-4db0-99e5-58d981f9dc48" providerId="ADAL" clId="{DAD27C3D-4676-44D0-9410-826FB3F6953D}" dt="2023-10-16T05:18:45.720" v="203" actId="1076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송재원" userId="df6d616d-e90b-4db0-99e5-58d981f9dc48" providerId="ADAL" clId="{DAD27C3D-4676-44D0-9410-826FB3F6953D}" dt="2023-10-16T05:22:00.075" v="272" actId="1035"/>
          <ac:spMkLst>
            <pc:docMk/>
            <pc:sldMk cId="1642425379" sldId="256"/>
            <ac:spMk id="4" creationId="{1D8F20D5-89A5-02B0-7EA1-FDB43BFED7CE}"/>
          </ac:spMkLst>
        </pc:spChg>
      </pc:sldChg>
      <pc:sldChg chg="modSp add del mod">
        <pc:chgData name="송재원" userId="df6d616d-e90b-4db0-99e5-58d981f9dc48" providerId="ADAL" clId="{DAD27C3D-4676-44D0-9410-826FB3F6953D}" dt="2023-10-16T05:39:32.374" v="589" actId="255"/>
        <pc:sldMkLst>
          <pc:docMk/>
          <pc:sldMk cId="707789176" sldId="258"/>
        </pc:sldMkLst>
        <pc:spChg chg="mod">
          <ac:chgData name="송재원" userId="df6d616d-e90b-4db0-99e5-58d981f9dc48" providerId="ADAL" clId="{DAD27C3D-4676-44D0-9410-826FB3F6953D}" dt="2023-10-16T05:39:32.374" v="589" actId="255"/>
          <ac:spMkLst>
            <pc:docMk/>
            <pc:sldMk cId="707789176" sldId="258"/>
            <ac:spMk id="2" creationId="{A29DE7F2-E890-4744-88DD-A75F5E300513}"/>
          </ac:spMkLst>
        </pc:spChg>
      </pc:sldChg>
      <pc:sldChg chg="del">
        <pc:chgData name="송재원" userId="df6d616d-e90b-4db0-99e5-58d981f9dc48" providerId="ADAL" clId="{DAD27C3D-4676-44D0-9410-826FB3F6953D}" dt="2023-10-16T05:33:28.330" v="485" actId="47"/>
        <pc:sldMkLst>
          <pc:docMk/>
          <pc:sldMk cId="566997565" sldId="260"/>
        </pc:sldMkLst>
      </pc:sldChg>
      <pc:sldChg chg="del">
        <pc:chgData name="송재원" userId="df6d616d-e90b-4db0-99e5-58d981f9dc48" providerId="ADAL" clId="{DAD27C3D-4676-44D0-9410-826FB3F6953D}" dt="2023-10-16T05:33:39.624" v="495" actId="47"/>
        <pc:sldMkLst>
          <pc:docMk/>
          <pc:sldMk cId="1738561688" sldId="261"/>
        </pc:sldMkLst>
      </pc:sldChg>
      <pc:sldChg chg="del">
        <pc:chgData name="송재원" userId="df6d616d-e90b-4db0-99e5-58d981f9dc48" providerId="ADAL" clId="{DAD27C3D-4676-44D0-9410-826FB3F6953D}" dt="2023-10-16T05:33:38.830" v="494" actId="47"/>
        <pc:sldMkLst>
          <pc:docMk/>
          <pc:sldMk cId="1593920805" sldId="262"/>
        </pc:sldMkLst>
      </pc:sldChg>
      <pc:sldChg chg="del">
        <pc:chgData name="송재원" userId="df6d616d-e90b-4db0-99e5-58d981f9dc48" providerId="ADAL" clId="{DAD27C3D-4676-44D0-9410-826FB3F6953D}" dt="2023-10-16T05:33:37.014" v="493" actId="47"/>
        <pc:sldMkLst>
          <pc:docMk/>
          <pc:sldMk cId="1346372204" sldId="264"/>
        </pc:sldMkLst>
      </pc:sldChg>
      <pc:sldChg chg="del">
        <pc:chgData name="송재원" userId="df6d616d-e90b-4db0-99e5-58d981f9dc48" providerId="ADAL" clId="{DAD27C3D-4676-44D0-9410-826FB3F6953D}" dt="2023-10-16T05:33:34.348" v="491" actId="47"/>
        <pc:sldMkLst>
          <pc:docMk/>
          <pc:sldMk cId="2121178069" sldId="266"/>
        </pc:sldMkLst>
      </pc:sldChg>
      <pc:sldChg chg="del">
        <pc:chgData name="송재원" userId="df6d616d-e90b-4db0-99e5-58d981f9dc48" providerId="ADAL" clId="{DAD27C3D-4676-44D0-9410-826FB3F6953D}" dt="2023-10-16T05:33:31.410" v="488" actId="47"/>
        <pc:sldMkLst>
          <pc:docMk/>
          <pc:sldMk cId="4151694508" sldId="268"/>
        </pc:sldMkLst>
      </pc:sldChg>
      <pc:sldChg chg="del ord">
        <pc:chgData name="송재원" userId="df6d616d-e90b-4db0-99e5-58d981f9dc48" providerId="ADAL" clId="{DAD27C3D-4676-44D0-9410-826FB3F6953D}" dt="2023-10-16T13:05:28.235" v="655" actId="47"/>
        <pc:sldMkLst>
          <pc:docMk/>
          <pc:sldMk cId="1472106130" sldId="270"/>
        </pc:sldMkLst>
      </pc:sldChg>
      <pc:sldChg chg="del">
        <pc:chgData name="송재원" userId="df6d616d-e90b-4db0-99e5-58d981f9dc48" providerId="ADAL" clId="{DAD27C3D-4676-44D0-9410-826FB3F6953D}" dt="2023-10-16T05:33:24.085" v="481" actId="47"/>
        <pc:sldMkLst>
          <pc:docMk/>
          <pc:sldMk cId="920173932" sldId="275"/>
        </pc:sldMkLst>
      </pc:sldChg>
      <pc:sldChg chg="addSp delSp modSp mod">
        <pc:chgData name="송재원" userId="df6d616d-e90b-4db0-99e5-58d981f9dc48" providerId="ADAL" clId="{DAD27C3D-4676-44D0-9410-826FB3F6953D}" dt="2023-10-16T13:06:19.038" v="663" actId="1076"/>
        <pc:sldMkLst>
          <pc:docMk/>
          <pc:sldMk cId="2436493926" sldId="276"/>
        </pc:sldMkLst>
        <pc:spChg chg="mod">
          <ac:chgData name="송재원" userId="df6d616d-e90b-4db0-99e5-58d981f9dc48" providerId="ADAL" clId="{DAD27C3D-4676-44D0-9410-826FB3F6953D}" dt="2023-10-16T13:06:19.038" v="663" actId="1076"/>
          <ac:spMkLst>
            <pc:docMk/>
            <pc:sldMk cId="2436493926" sldId="276"/>
            <ac:spMk id="2" creationId="{BCCAEE93-8585-46D4-A7EC-F184E317CB2E}"/>
          </ac:spMkLst>
        </pc:spChg>
        <pc:spChg chg="del">
          <ac:chgData name="송재원" userId="df6d616d-e90b-4db0-99e5-58d981f9dc48" providerId="ADAL" clId="{DAD27C3D-4676-44D0-9410-826FB3F6953D}" dt="2023-10-16T13:05:40.338" v="656" actId="478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송재원" userId="df6d616d-e90b-4db0-99e5-58d981f9dc48" providerId="ADAL" clId="{DAD27C3D-4676-44D0-9410-826FB3F6953D}" dt="2023-10-16T13:05:40.338" v="656" actId="478"/>
          <ac:spMkLst>
            <pc:docMk/>
            <pc:sldMk cId="2436493926" sldId="276"/>
            <ac:spMk id="4" creationId="{72DA7980-C870-4C9A-84FA-4120D8AF5DE8}"/>
          </ac:spMkLst>
        </pc:spChg>
        <pc:spChg chg="del">
          <ac:chgData name="송재원" userId="df6d616d-e90b-4db0-99e5-58d981f9dc48" providerId="ADAL" clId="{DAD27C3D-4676-44D0-9410-826FB3F6953D}" dt="2023-10-16T13:05:40.338" v="656" actId="478"/>
          <ac:spMkLst>
            <pc:docMk/>
            <pc:sldMk cId="2436493926" sldId="276"/>
            <ac:spMk id="5" creationId="{0DFADE42-1A3F-40C8-A071-E57644F3D843}"/>
          </ac:spMkLst>
        </pc:spChg>
        <pc:spChg chg="add del mod">
          <ac:chgData name="송재원" userId="df6d616d-e90b-4db0-99e5-58d981f9dc48" providerId="ADAL" clId="{DAD27C3D-4676-44D0-9410-826FB3F6953D}" dt="2023-10-16T13:05:42.981" v="657" actId="478"/>
          <ac:spMkLst>
            <pc:docMk/>
            <pc:sldMk cId="2436493926" sldId="276"/>
            <ac:spMk id="8" creationId="{60426D3E-25C3-E592-4792-05DD975EA3DD}"/>
          </ac:spMkLst>
        </pc:spChg>
      </pc:sldChg>
      <pc:sldChg chg="addSp delSp modSp mod">
        <pc:chgData name="송재원" userId="df6d616d-e90b-4db0-99e5-58d981f9dc48" providerId="ADAL" clId="{DAD27C3D-4676-44D0-9410-826FB3F6953D}" dt="2023-10-16T05:41:20.969" v="610" actId="20577"/>
        <pc:sldMkLst>
          <pc:docMk/>
          <pc:sldMk cId="2243494996" sldId="277"/>
        </pc:sldMkLst>
        <pc:spChg chg="del">
          <ac:chgData name="송재원" userId="df6d616d-e90b-4db0-99e5-58d981f9dc48" providerId="ADAL" clId="{DAD27C3D-4676-44D0-9410-826FB3F6953D}" dt="2023-10-16T05:28:26.539" v="414" actId="478"/>
          <ac:spMkLst>
            <pc:docMk/>
            <pc:sldMk cId="2243494996" sldId="277"/>
            <ac:spMk id="2" creationId="{6719F29B-F233-48AF-8261-F33A4E079E3E}"/>
          </ac:spMkLst>
        </pc:spChg>
        <pc:spChg chg="del">
          <ac:chgData name="송재원" userId="df6d616d-e90b-4db0-99e5-58d981f9dc48" providerId="ADAL" clId="{DAD27C3D-4676-44D0-9410-826FB3F6953D}" dt="2023-10-16T05:28:26.539" v="414" actId="478"/>
          <ac:spMkLst>
            <pc:docMk/>
            <pc:sldMk cId="2243494996" sldId="277"/>
            <ac:spMk id="3" creationId="{35E3EA69-4E0E-41BD-8095-A124225A2647}"/>
          </ac:spMkLst>
        </pc:spChg>
        <pc:spChg chg="del">
          <ac:chgData name="송재원" userId="df6d616d-e90b-4db0-99e5-58d981f9dc48" providerId="ADAL" clId="{DAD27C3D-4676-44D0-9410-826FB3F6953D}" dt="2023-10-16T05:29:37.269" v="432" actId="478"/>
          <ac:spMkLst>
            <pc:docMk/>
            <pc:sldMk cId="2243494996" sldId="277"/>
            <ac:spMk id="4" creationId="{328F602C-7F98-4C02-99D4-ED65E00D66A4}"/>
          </ac:spMkLst>
        </pc:spChg>
        <pc:spChg chg="del">
          <ac:chgData name="송재원" userId="df6d616d-e90b-4db0-99e5-58d981f9dc48" providerId="ADAL" clId="{DAD27C3D-4676-44D0-9410-826FB3F6953D}" dt="2023-10-16T05:29:37.269" v="432" actId="478"/>
          <ac:spMkLst>
            <pc:docMk/>
            <pc:sldMk cId="2243494996" sldId="277"/>
            <ac:spMk id="5" creationId="{AF29EA23-F34E-486A-B8B2-0C3019266975}"/>
          </ac:spMkLst>
        </pc:spChg>
        <pc:spChg chg="del">
          <ac:chgData name="송재원" userId="df6d616d-e90b-4db0-99e5-58d981f9dc48" providerId="ADAL" clId="{DAD27C3D-4676-44D0-9410-826FB3F6953D}" dt="2023-10-16T05:29:37.269" v="432" actId="478"/>
          <ac:spMkLst>
            <pc:docMk/>
            <pc:sldMk cId="2243494996" sldId="277"/>
            <ac:spMk id="6" creationId="{B69DF042-37C5-4E09-AA4C-AA66649C9533}"/>
          </ac:spMkLst>
        </pc:spChg>
        <pc:spChg chg="add del mod">
          <ac:chgData name="송재원" userId="df6d616d-e90b-4db0-99e5-58d981f9dc48" providerId="ADAL" clId="{DAD27C3D-4676-44D0-9410-826FB3F6953D}" dt="2023-10-16T05:28:30.437" v="415" actId="478"/>
          <ac:spMkLst>
            <pc:docMk/>
            <pc:sldMk cId="2243494996" sldId="277"/>
            <ac:spMk id="8" creationId="{9CC3BB1B-313D-C538-61B8-2812AC86DECA}"/>
          </ac:spMkLst>
        </pc:spChg>
        <pc:spChg chg="add del mod">
          <ac:chgData name="송재원" userId="df6d616d-e90b-4db0-99e5-58d981f9dc48" providerId="ADAL" clId="{DAD27C3D-4676-44D0-9410-826FB3F6953D}" dt="2023-10-16T05:28:30.437" v="415" actId="478"/>
          <ac:spMkLst>
            <pc:docMk/>
            <pc:sldMk cId="2243494996" sldId="277"/>
            <ac:spMk id="10" creationId="{98EC38CD-920B-583E-233F-98FF13B6B53B}"/>
          </ac:spMkLst>
        </pc:spChg>
        <pc:spChg chg="add mod">
          <ac:chgData name="송재원" userId="df6d616d-e90b-4db0-99e5-58d981f9dc48" providerId="ADAL" clId="{DAD27C3D-4676-44D0-9410-826FB3F6953D}" dt="2023-10-16T05:32:19.843" v="474" actId="1038"/>
          <ac:spMkLst>
            <pc:docMk/>
            <pc:sldMk cId="2243494996" sldId="277"/>
            <ac:spMk id="11" creationId="{25C97277-4D2C-D7FA-0A67-19C79291A050}"/>
          </ac:spMkLst>
        </pc:spChg>
        <pc:spChg chg="add mod">
          <ac:chgData name="송재원" userId="df6d616d-e90b-4db0-99e5-58d981f9dc48" providerId="ADAL" clId="{DAD27C3D-4676-44D0-9410-826FB3F6953D}" dt="2023-10-16T05:32:19.843" v="474" actId="1038"/>
          <ac:spMkLst>
            <pc:docMk/>
            <pc:sldMk cId="2243494996" sldId="277"/>
            <ac:spMk id="12" creationId="{370B34A7-748E-230C-B652-34B8E298DF27}"/>
          </ac:spMkLst>
        </pc:spChg>
        <pc:spChg chg="add mod">
          <ac:chgData name="송재원" userId="df6d616d-e90b-4db0-99e5-58d981f9dc48" providerId="ADAL" clId="{DAD27C3D-4676-44D0-9410-826FB3F6953D}" dt="2023-10-16T05:32:19.843" v="474" actId="1038"/>
          <ac:spMkLst>
            <pc:docMk/>
            <pc:sldMk cId="2243494996" sldId="277"/>
            <ac:spMk id="13" creationId="{158DC443-50A5-D392-3C11-ED1ACF34B070}"/>
          </ac:spMkLst>
        </pc:spChg>
        <pc:spChg chg="add mod">
          <ac:chgData name="송재원" userId="df6d616d-e90b-4db0-99e5-58d981f9dc48" providerId="ADAL" clId="{DAD27C3D-4676-44D0-9410-826FB3F6953D}" dt="2023-10-16T05:41:18.918" v="607" actId="20577"/>
          <ac:spMkLst>
            <pc:docMk/>
            <pc:sldMk cId="2243494996" sldId="277"/>
            <ac:spMk id="14" creationId="{6512FC44-35A3-7DB3-0275-11F35A285B8E}"/>
          </ac:spMkLst>
        </pc:spChg>
        <pc:spChg chg="add mod">
          <ac:chgData name="송재원" userId="df6d616d-e90b-4db0-99e5-58d981f9dc48" providerId="ADAL" clId="{DAD27C3D-4676-44D0-9410-826FB3F6953D}" dt="2023-10-16T05:41:20.969" v="610" actId="20577"/>
          <ac:spMkLst>
            <pc:docMk/>
            <pc:sldMk cId="2243494996" sldId="277"/>
            <ac:spMk id="15" creationId="{49027E06-EBC7-C8EB-BAB6-495431F6DCA7}"/>
          </ac:spMkLst>
        </pc:spChg>
      </pc:sldChg>
      <pc:sldChg chg="del">
        <pc:chgData name="송재원" userId="df6d616d-e90b-4db0-99e5-58d981f9dc48" providerId="ADAL" clId="{DAD27C3D-4676-44D0-9410-826FB3F6953D}" dt="2023-10-16T05:33:35.103" v="492" actId="47"/>
        <pc:sldMkLst>
          <pc:docMk/>
          <pc:sldMk cId="2069393026" sldId="278"/>
        </pc:sldMkLst>
      </pc:sldChg>
      <pc:sldChg chg="del">
        <pc:chgData name="송재원" userId="df6d616d-e90b-4db0-99e5-58d981f9dc48" providerId="ADAL" clId="{DAD27C3D-4676-44D0-9410-826FB3F6953D}" dt="2023-10-16T05:33:30.416" v="487" actId="47"/>
        <pc:sldMkLst>
          <pc:docMk/>
          <pc:sldMk cId="1417396711" sldId="280"/>
        </pc:sldMkLst>
      </pc:sldChg>
      <pc:sldChg chg="del">
        <pc:chgData name="송재원" userId="df6d616d-e90b-4db0-99e5-58d981f9dc48" providerId="ADAL" clId="{DAD27C3D-4676-44D0-9410-826FB3F6953D}" dt="2023-10-16T05:33:27.404" v="484" actId="47"/>
        <pc:sldMkLst>
          <pc:docMk/>
          <pc:sldMk cId="3477453048" sldId="282"/>
        </pc:sldMkLst>
      </pc:sldChg>
      <pc:sldChg chg="del">
        <pc:chgData name="송재원" userId="df6d616d-e90b-4db0-99e5-58d981f9dc48" providerId="ADAL" clId="{DAD27C3D-4676-44D0-9410-826FB3F6953D}" dt="2023-10-16T05:33:26.004" v="483" actId="47"/>
        <pc:sldMkLst>
          <pc:docMk/>
          <pc:sldMk cId="3396266754" sldId="283"/>
        </pc:sldMkLst>
      </pc:sldChg>
      <pc:sldChg chg="addSp delSp modSp mod ord">
        <pc:chgData name="송재원" userId="df6d616d-e90b-4db0-99e5-58d981f9dc48" providerId="ADAL" clId="{DAD27C3D-4676-44D0-9410-826FB3F6953D}" dt="2023-10-16T18:15:52.470" v="4001" actId="20577"/>
        <pc:sldMkLst>
          <pc:docMk/>
          <pc:sldMk cId="1844941827" sldId="289"/>
        </pc:sldMkLst>
        <pc:spChg chg="mod">
          <ac:chgData name="송재원" userId="df6d616d-e90b-4db0-99e5-58d981f9dc48" providerId="ADAL" clId="{DAD27C3D-4676-44D0-9410-826FB3F6953D}" dt="2023-10-16T17:25:06.170" v="3196"/>
          <ac:spMkLst>
            <pc:docMk/>
            <pc:sldMk cId="1844941827" sldId="289"/>
            <ac:spMk id="2" creationId="{75031FE9-9059-4FE8-B4AC-9771F23A1B89}"/>
          </ac:spMkLst>
        </pc:spChg>
        <pc:spChg chg="add mod">
          <ac:chgData name="송재원" userId="df6d616d-e90b-4db0-99e5-58d981f9dc48" providerId="ADAL" clId="{DAD27C3D-4676-44D0-9410-826FB3F6953D}" dt="2023-10-16T17:49:53.665" v="3361" actId="20577"/>
          <ac:spMkLst>
            <pc:docMk/>
            <pc:sldMk cId="1844941827" sldId="289"/>
            <ac:spMk id="3" creationId="{0284A6ED-A123-0F23-2B50-BF81C26E1CDE}"/>
          </ac:spMkLst>
        </pc:spChg>
        <pc:spChg chg="del mod">
          <ac:chgData name="송재원" userId="df6d616d-e90b-4db0-99e5-58d981f9dc48" providerId="ADAL" clId="{DAD27C3D-4676-44D0-9410-826FB3F6953D}" dt="2023-10-16T05:28:39.081" v="418" actId="21"/>
          <ac:spMkLst>
            <pc:docMk/>
            <pc:sldMk cId="1844941827" sldId="289"/>
            <ac:spMk id="3" creationId="{D4A2EB3F-4D60-451F-8F45-7D6654D2FCD9}"/>
          </ac:spMkLst>
        </pc:spChg>
        <pc:spChg chg="del mod">
          <ac:chgData name="송재원" userId="df6d616d-e90b-4db0-99e5-58d981f9dc48" providerId="ADAL" clId="{DAD27C3D-4676-44D0-9410-826FB3F6953D}" dt="2023-10-16T05:23:19.422" v="290" actId="478"/>
          <ac:spMkLst>
            <pc:docMk/>
            <pc:sldMk cId="1844941827" sldId="289"/>
            <ac:spMk id="4" creationId="{AC1C80FB-53F9-42EE-B1E6-D0F998EC5DFA}"/>
          </ac:spMkLst>
        </pc:spChg>
        <pc:spChg chg="add mod">
          <ac:chgData name="송재원" userId="df6d616d-e90b-4db0-99e5-58d981f9dc48" providerId="ADAL" clId="{DAD27C3D-4676-44D0-9410-826FB3F6953D}" dt="2023-10-16T18:15:42.581" v="3986" actId="20577"/>
          <ac:spMkLst>
            <pc:docMk/>
            <pc:sldMk cId="1844941827" sldId="289"/>
            <ac:spMk id="4" creationId="{BBEED25A-872E-8142-8A97-2439F6E164A8}"/>
          </ac:spMkLst>
        </pc:spChg>
        <pc:spChg chg="del">
          <ac:chgData name="송재원" userId="df6d616d-e90b-4db0-99e5-58d981f9dc48" providerId="ADAL" clId="{DAD27C3D-4676-44D0-9410-826FB3F6953D}" dt="2023-10-16T05:23:11.915" v="286" actId="478"/>
          <ac:spMkLst>
            <pc:docMk/>
            <pc:sldMk cId="1844941827" sldId="289"/>
            <ac:spMk id="5" creationId="{E81BA2B5-6A90-4204-ABDD-7183FBB03A02}"/>
          </ac:spMkLst>
        </pc:spChg>
        <pc:spChg chg="del mod">
          <ac:chgData name="송재원" userId="df6d616d-e90b-4db0-99e5-58d981f9dc48" providerId="ADAL" clId="{DAD27C3D-4676-44D0-9410-826FB3F6953D}" dt="2023-10-16T05:23:10.680" v="285" actId="478"/>
          <ac:spMkLst>
            <pc:docMk/>
            <pc:sldMk cId="1844941827" sldId="289"/>
            <ac:spMk id="6" creationId="{7E7D4C34-22A0-4D54-A07D-E1E9A11463E5}"/>
          </ac:spMkLst>
        </pc:spChg>
        <pc:spChg chg="del mod">
          <ac:chgData name="송재원" userId="df6d616d-e90b-4db0-99e5-58d981f9dc48" providerId="ADAL" clId="{DAD27C3D-4676-44D0-9410-826FB3F6953D}" dt="2023-10-16T05:28:39.081" v="418" actId="21"/>
          <ac:spMkLst>
            <pc:docMk/>
            <pc:sldMk cId="1844941827" sldId="289"/>
            <ac:spMk id="7" creationId="{301D392D-FB66-47A0-B628-5ADE822A2CFF}"/>
          </ac:spMkLst>
        </pc:spChg>
        <pc:spChg chg="del">
          <ac:chgData name="송재원" userId="df6d616d-e90b-4db0-99e5-58d981f9dc48" providerId="ADAL" clId="{DAD27C3D-4676-44D0-9410-826FB3F6953D}" dt="2023-10-16T05:23:22.849" v="292" actId="478"/>
          <ac:spMkLst>
            <pc:docMk/>
            <pc:sldMk cId="1844941827" sldId="289"/>
            <ac:spMk id="8" creationId="{51C26CE0-2506-4B44-A26F-C12BFA5B18B5}"/>
          </ac:spMkLst>
        </pc:spChg>
        <pc:spChg chg="del mod">
          <ac:chgData name="송재원" userId="df6d616d-e90b-4db0-99e5-58d981f9dc48" providerId="ADAL" clId="{DAD27C3D-4676-44D0-9410-826FB3F6953D}" dt="2023-10-16T05:28:39.081" v="418" actId="21"/>
          <ac:spMkLst>
            <pc:docMk/>
            <pc:sldMk cId="1844941827" sldId="289"/>
            <ac:spMk id="9" creationId="{868F40F8-BF35-45E9-B3DD-5436362D746E}"/>
          </ac:spMkLst>
        </pc:spChg>
        <pc:spChg chg="add mod">
          <ac:chgData name="송재원" userId="df6d616d-e90b-4db0-99e5-58d981f9dc48" providerId="ADAL" clId="{DAD27C3D-4676-44D0-9410-826FB3F6953D}" dt="2023-10-16T18:03:39.525" v="3733" actId="20577"/>
          <ac:spMkLst>
            <pc:docMk/>
            <pc:sldMk cId="1844941827" sldId="289"/>
            <ac:spMk id="9" creationId="{9F87961E-2793-F76E-122D-3A3201B3B5A1}"/>
          </ac:spMkLst>
        </pc:spChg>
        <pc:spChg chg="add mod">
          <ac:chgData name="송재원" userId="df6d616d-e90b-4db0-99e5-58d981f9dc48" providerId="ADAL" clId="{DAD27C3D-4676-44D0-9410-826FB3F6953D}" dt="2023-10-16T18:15:52.470" v="4001" actId="20577"/>
          <ac:spMkLst>
            <pc:docMk/>
            <pc:sldMk cId="1844941827" sldId="289"/>
            <ac:spMk id="10" creationId="{3BCABFDE-16BD-065B-CAC9-FFC4ED35C2FB}"/>
          </ac:spMkLst>
        </pc:spChg>
        <pc:spChg chg="del">
          <ac:chgData name="송재원" userId="df6d616d-e90b-4db0-99e5-58d981f9dc48" providerId="ADAL" clId="{DAD27C3D-4676-44D0-9410-826FB3F6953D}" dt="2023-10-16T05:23:27.259" v="294" actId="478"/>
          <ac:spMkLst>
            <pc:docMk/>
            <pc:sldMk cId="1844941827" sldId="289"/>
            <ac:spMk id="10" creationId="{7F39C97C-2DDC-4706-B96C-B02FAE53A426}"/>
          </ac:spMkLst>
        </pc:spChg>
        <pc:spChg chg="add del mod">
          <ac:chgData name="송재원" userId="df6d616d-e90b-4db0-99e5-58d981f9dc48" providerId="ADAL" clId="{DAD27C3D-4676-44D0-9410-826FB3F6953D}" dt="2023-10-16T05:23:14.541" v="288" actId="478"/>
          <ac:spMkLst>
            <pc:docMk/>
            <pc:sldMk cId="1844941827" sldId="289"/>
            <ac:spMk id="12" creationId="{E4D25EC7-5534-E797-A318-FE21427AE2A9}"/>
          </ac:spMkLst>
        </pc:spChg>
        <pc:spChg chg="add del mod">
          <ac:chgData name="송재원" userId="df6d616d-e90b-4db0-99e5-58d981f9dc48" providerId="ADAL" clId="{DAD27C3D-4676-44D0-9410-826FB3F6953D}" dt="2023-10-16T05:23:14.541" v="288" actId="478"/>
          <ac:spMkLst>
            <pc:docMk/>
            <pc:sldMk cId="1844941827" sldId="289"/>
            <ac:spMk id="14" creationId="{E40FB1F7-4B97-5B3E-CDDB-E5CFEBC6FE3A}"/>
          </ac:spMkLst>
        </pc:spChg>
        <pc:spChg chg="add del mod">
          <ac:chgData name="송재원" userId="df6d616d-e90b-4db0-99e5-58d981f9dc48" providerId="ADAL" clId="{DAD27C3D-4676-44D0-9410-826FB3F6953D}" dt="2023-10-16T05:23:21.732" v="291" actId="478"/>
          <ac:spMkLst>
            <pc:docMk/>
            <pc:sldMk cId="1844941827" sldId="289"/>
            <ac:spMk id="16" creationId="{ED28BB4D-3628-D994-E28C-36D4CCC09C7F}"/>
          </ac:spMkLst>
        </pc:spChg>
        <pc:spChg chg="add del mod">
          <ac:chgData name="송재원" userId="df6d616d-e90b-4db0-99e5-58d981f9dc48" providerId="ADAL" clId="{DAD27C3D-4676-44D0-9410-826FB3F6953D}" dt="2023-10-16T05:23:24.570" v="293" actId="478"/>
          <ac:spMkLst>
            <pc:docMk/>
            <pc:sldMk cId="1844941827" sldId="289"/>
            <ac:spMk id="18" creationId="{43A5B13B-CC8D-1117-F278-6C5E5FBAD73B}"/>
          </ac:spMkLst>
        </pc:spChg>
        <pc:spChg chg="del">
          <ac:chgData name="송재원" userId="df6d616d-e90b-4db0-99e5-58d981f9dc48" providerId="ADAL" clId="{DAD27C3D-4676-44D0-9410-826FB3F6953D}" dt="2023-10-16T05:27:21.775" v="413" actId="478"/>
          <ac:spMkLst>
            <pc:docMk/>
            <pc:sldMk cId="1844941827" sldId="289"/>
            <ac:spMk id="20" creationId="{A74D661B-510C-4CF2-BF77-3EAFB649883D}"/>
          </ac:spMkLst>
        </pc:spChg>
        <pc:spChg chg="del">
          <ac:chgData name="송재원" userId="df6d616d-e90b-4db0-99e5-58d981f9dc48" providerId="ADAL" clId="{DAD27C3D-4676-44D0-9410-826FB3F6953D}" dt="2023-10-16T05:27:21.775" v="413" actId="478"/>
          <ac:spMkLst>
            <pc:docMk/>
            <pc:sldMk cId="1844941827" sldId="289"/>
            <ac:spMk id="21" creationId="{7E44CAC0-3B5A-49F6-A2CB-0BC80D111A87}"/>
          </ac:spMkLst>
        </pc:spChg>
        <pc:spChg chg="del">
          <ac:chgData name="송재원" userId="df6d616d-e90b-4db0-99e5-58d981f9dc48" providerId="ADAL" clId="{DAD27C3D-4676-44D0-9410-826FB3F6953D}" dt="2023-10-16T05:38:16.213" v="585" actId="478"/>
          <ac:spMkLst>
            <pc:docMk/>
            <pc:sldMk cId="1844941827" sldId="289"/>
            <ac:spMk id="22" creationId="{5D1BD041-3428-4D62-934F-F3FF6D36F90F}"/>
          </ac:spMkLst>
        </pc:spChg>
        <pc:spChg chg="add del mod">
          <ac:chgData name="송재원" userId="df6d616d-e90b-4db0-99e5-58d981f9dc48" providerId="ADAL" clId="{DAD27C3D-4676-44D0-9410-826FB3F6953D}" dt="2023-10-16T05:23:32.242" v="295" actId="478"/>
          <ac:spMkLst>
            <pc:docMk/>
            <pc:sldMk cId="1844941827" sldId="289"/>
            <ac:spMk id="23" creationId="{A21375DC-3DCF-F008-C9AE-DC35D004955C}"/>
          </ac:spMkLst>
        </pc:spChg>
        <pc:spChg chg="add del mod">
          <ac:chgData name="송재원" userId="df6d616d-e90b-4db0-99e5-58d981f9dc48" providerId="ADAL" clId="{DAD27C3D-4676-44D0-9410-826FB3F6953D}" dt="2023-10-16T05:28:39.081" v="418" actId="21"/>
          <ac:spMkLst>
            <pc:docMk/>
            <pc:sldMk cId="1844941827" sldId="289"/>
            <ac:spMk id="24" creationId="{F6D5BAE3-5099-4BD2-F8DE-5631C03CC677}"/>
          </ac:spMkLst>
        </pc:spChg>
        <pc:spChg chg="add del mod">
          <ac:chgData name="송재원" userId="df6d616d-e90b-4db0-99e5-58d981f9dc48" providerId="ADAL" clId="{DAD27C3D-4676-44D0-9410-826FB3F6953D}" dt="2023-10-16T05:32:52.134" v="477" actId="478"/>
          <ac:spMkLst>
            <pc:docMk/>
            <pc:sldMk cId="1844941827" sldId="289"/>
            <ac:spMk id="26" creationId="{2F67D305-DCAE-C164-8D32-9F8B7C93D072}"/>
          </ac:spMkLst>
        </pc:spChg>
        <pc:spChg chg="add del mod">
          <ac:chgData name="송재원" userId="df6d616d-e90b-4db0-99e5-58d981f9dc48" providerId="ADAL" clId="{DAD27C3D-4676-44D0-9410-826FB3F6953D}" dt="2023-10-16T05:32:52.134" v="477" actId="478"/>
          <ac:spMkLst>
            <pc:docMk/>
            <pc:sldMk cId="1844941827" sldId="289"/>
            <ac:spMk id="28" creationId="{4BF99D4E-EDF0-889C-0637-5631CCB1669A}"/>
          </ac:spMkLst>
        </pc:spChg>
        <pc:spChg chg="add del mod">
          <ac:chgData name="송재원" userId="df6d616d-e90b-4db0-99e5-58d981f9dc48" providerId="ADAL" clId="{DAD27C3D-4676-44D0-9410-826FB3F6953D}" dt="2023-10-16T05:32:52.134" v="477" actId="478"/>
          <ac:spMkLst>
            <pc:docMk/>
            <pc:sldMk cId="1844941827" sldId="289"/>
            <ac:spMk id="30" creationId="{20821490-6493-BA96-3232-2DC0F6B7EF0C}"/>
          </ac:spMkLst>
        </pc:spChg>
        <pc:spChg chg="add del mod">
          <ac:chgData name="송재원" userId="df6d616d-e90b-4db0-99e5-58d981f9dc48" providerId="ADAL" clId="{DAD27C3D-4676-44D0-9410-826FB3F6953D}" dt="2023-10-16T05:35:51.810" v="516"/>
          <ac:spMkLst>
            <pc:docMk/>
            <pc:sldMk cId="1844941827" sldId="289"/>
            <ac:spMk id="31" creationId="{BA75DC7A-60EA-181D-BA1D-C72483193066}"/>
          </ac:spMkLst>
        </pc:spChg>
        <pc:spChg chg="add del mod">
          <ac:chgData name="송재원" userId="df6d616d-e90b-4db0-99e5-58d981f9dc48" providerId="ADAL" clId="{DAD27C3D-4676-44D0-9410-826FB3F6953D}" dt="2023-10-16T05:35:51.810" v="516"/>
          <ac:spMkLst>
            <pc:docMk/>
            <pc:sldMk cId="1844941827" sldId="289"/>
            <ac:spMk id="32" creationId="{345DC873-176A-DA85-6FD4-CA7B8CCD1445}"/>
          </ac:spMkLst>
        </pc:spChg>
        <pc:spChg chg="add del mod">
          <ac:chgData name="송재원" userId="df6d616d-e90b-4db0-99e5-58d981f9dc48" providerId="ADAL" clId="{DAD27C3D-4676-44D0-9410-826FB3F6953D}" dt="2023-10-16T05:35:51.810" v="516"/>
          <ac:spMkLst>
            <pc:docMk/>
            <pc:sldMk cId="1844941827" sldId="289"/>
            <ac:spMk id="33" creationId="{C48C3438-3E35-E7EF-EBA8-51A2D18E7264}"/>
          </ac:spMkLst>
        </pc:spChg>
        <pc:spChg chg="add del mod">
          <ac:chgData name="송재원" userId="df6d616d-e90b-4db0-99e5-58d981f9dc48" providerId="ADAL" clId="{DAD27C3D-4676-44D0-9410-826FB3F6953D}" dt="2023-10-16T05:35:51.810" v="516"/>
          <ac:spMkLst>
            <pc:docMk/>
            <pc:sldMk cId="1844941827" sldId="289"/>
            <ac:spMk id="34" creationId="{C38B1763-EEDB-CA7D-CC66-A213FF9D8EF6}"/>
          </ac:spMkLst>
        </pc:spChg>
        <pc:spChg chg="add del mod">
          <ac:chgData name="송재원" userId="df6d616d-e90b-4db0-99e5-58d981f9dc48" providerId="ADAL" clId="{DAD27C3D-4676-44D0-9410-826FB3F6953D}" dt="2023-10-16T05:35:54.309" v="518"/>
          <ac:spMkLst>
            <pc:docMk/>
            <pc:sldMk cId="1844941827" sldId="289"/>
            <ac:spMk id="35" creationId="{4DD4662D-CEDB-DF4D-3606-B03DDF0A9C05}"/>
          </ac:spMkLst>
        </pc:spChg>
        <pc:spChg chg="add del mod">
          <ac:chgData name="송재원" userId="df6d616d-e90b-4db0-99e5-58d981f9dc48" providerId="ADAL" clId="{DAD27C3D-4676-44D0-9410-826FB3F6953D}" dt="2023-10-16T05:35:54.309" v="518"/>
          <ac:spMkLst>
            <pc:docMk/>
            <pc:sldMk cId="1844941827" sldId="289"/>
            <ac:spMk id="36" creationId="{E61057CC-1DF0-361F-E61D-EE15B657D2C0}"/>
          </ac:spMkLst>
        </pc:spChg>
        <pc:spChg chg="add del mod">
          <ac:chgData name="송재원" userId="df6d616d-e90b-4db0-99e5-58d981f9dc48" providerId="ADAL" clId="{DAD27C3D-4676-44D0-9410-826FB3F6953D}" dt="2023-10-16T05:35:54.309" v="518"/>
          <ac:spMkLst>
            <pc:docMk/>
            <pc:sldMk cId="1844941827" sldId="289"/>
            <ac:spMk id="37" creationId="{5DE419D0-1248-B01D-2547-C5FCE01D53C8}"/>
          </ac:spMkLst>
        </pc:spChg>
        <pc:spChg chg="add del mod">
          <ac:chgData name="송재원" userId="df6d616d-e90b-4db0-99e5-58d981f9dc48" providerId="ADAL" clId="{DAD27C3D-4676-44D0-9410-826FB3F6953D}" dt="2023-10-16T05:35:54.309" v="518"/>
          <ac:spMkLst>
            <pc:docMk/>
            <pc:sldMk cId="1844941827" sldId="289"/>
            <ac:spMk id="38" creationId="{79F8B77B-1E18-63F2-6FD2-6E661E7D9388}"/>
          </ac:spMkLst>
        </pc:spChg>
        <pc:spChg chg="add mod">
          <ac:chgData name="송재원" userId="df6d616d-e90b-4db0-99e5-58d981f9dc48" providerId="ADAL" clId="{DAD27C3D-4676-44D0-9410-826FB3F6953D}" dt="2023-10-16T05:38:16.400" v="586"/>
          <ac:spMkLst>
            <pc:docMk/>
            <pc:sldMk cId="1844941827" sldId="289"/>
            <ac:spMk id="39" creationId="{E8CA29F1-687D-C7A8-9E9A-2ECBBE777FD6}"/>
          </ac:spMkLst>
        </pc:spChg>
        <pc:cxnChg chg="add mod">
          <ac:chgData name="송재원" userId="df6d616d-e90b-4db0-99e5-58d981f9dc48" providerId="ADAL" clId="{DAD27C3D-4676-44D0-9410-826FB3F6953D}" dt="2023-10-16T17:29:50.612" v="3235" actId="1076"/>
          <ac:cxnSpMkLst>
            <pc:docMk/>
            <pc:sldMk cId="1844941827" sldId="289"/>
            <ac:cxnSpMk id="6" creationId="{F44E3076-785D-7E8C-24C8-92E78E0625B3}"/>
          </ac:cxnSpMkLst>
        </pc:cxnChg>
      </pc:sldChg>
      <pc:sldChg chg="addSp delSp modSp add mod">
        <pc:chgData name="송재원" userId="df6d616d-e90b-4db0-99e5-58d981f9dc48" providerId="ADAL" clId="{DAD27C3D-4676-44D0-9410-826FB3F6953D}" dt="2023-10-16T17:15:05.902" v="3182" actId="1076"/>
        <pc:sldMkLst>
          <pc:docMk/>
          <pc:sldMk cId="1058193633" sldId="290"/>
        </pc:sldMkLst>
        <pc:spChg chg="mod">
          <ac:chgData name="송재원" userId="df6d616d-e90b-4db0-99e5-58d981f9dc48" providerId="ADAL" clId="{DAD27C3D-4676-44D0-9410-826FB3F6953D}" dt="2023-10-16T16:34:26.979" v="2943" actId="1037"/>
          <ac:spMkLst>
            <pc:docMk/>
            <pc:sldMk cId="1058193633" sldId="290"/>
            <ac:spMk id="2" creationId="{75031FE9-9059-4FE8-B4AC-9771F23A1B89}"/>
          </ac:spMkLst>
        </pc:spChg>
        <pc:spChg chg="add mod">
          <ac:chgData name="송재원" userId="df6d616d-e90b-4db0-99e5-58d981f9dc48" providerId="ADAL" clId="{DAD27C3D-4676-44D0-9410-826FB3F6953D}" dt="2023-10-16T05:38:09.421" v="582"/>
          <ac:spMkLst>
            <pc:docMk/>
            <pc:sldMk cId="1058193633" sldId="290"/>
            <ac:spMk id="3" creationId="{F7707EFF-7A41-C7AF-FE78-B9B0F9DF4241}"/>
          </ac:spMkLst>
        </pc:spChg>
        <pc:spChg chg="add del">
          <ac:chgData name="송재원" userId="df6d616d-e90b-4db0-99e5-58d981f9dc48" providerId="ADAL" clId="{DAD27C3D-4676-44D0-9410-826FB3F6953D}" dt="2023-10-16T14:28:48.551" v="1675" actId="11529"/>
          <ac:spMkLst>
            <pc:docMk/>
            <pc:sldMk cId="1058193633" sldId="290"/>
            <ac:spMk id="4" creationId="{29130DC5-CA15-1BB0-45C1-09610AED42BD}"/>
          </ac:spMkLst>
        </pc:spChg>
        <pc:spChg chg="add mod">
          <ac:chgData name="송재원" userId="df6d616d-e90b-4db0-99e5-58d981f9dc48" providerId="ADAL" clId="{DAD27C3D-4676-44D0-9410-826FB3F6953D}" dt="2023-10-16T14:34:10.110" v="1715" actId="164"/>
          <ac:spMkLst>
            <pc:docMk/>
            <pc:sldMk cId="1058193633" sldId="290"/>
            <ac:spMk id="5" creationId="{766ED49B-3CA6-2E67-EF2F-90BE13E2D1A1}"/>
          </ac:spMkLst>
        </pc:spChg>
        <pc:spChg chg="add del mod">
          <ac:chgData name="송재원" userId="df6d616d-e90b-4db0-99e5-58d981f9dc48" providerId="ADAL" clId="{DAD27C3D-4676-44D0-9410-826FB3F6953D}" dt="2023-10-16T14:32:21.035" v="1695" actId="478"/>
          <ac:spMkLst>
            <pc:docMk/>
            <pc:sldMk cId="1058193633" sldId="290"/>
            <ac:spMk id="6" creationId="{AA2D2C39-6948-917C-8AD7-390518C6AB83}"/>
          </ac:spMkLst>
        </pc:spChg>
        <pc:spChg chg="add mod">
          <ac:chgData name="송재원" userId="df6d616d-e90b-4db0-99e5-58d981f9dc48" providerId="ADAL" clId="{DAD27C3D-4676-44D0-9410-826FB3F6953D}" dt="2023-10-16T14:34:10.110" v="1715" actId="164"/>
          <ac:spMkLst>
            <pc:docMk/>
            <pc:sldMk cId="1058193633" sldId="290"/>
            <ac:spMk id="8" creationId="{0A36FC21-BA33-441E-A7CB-2E9CAFEB2861}"/>
          </ac:spMkLst>
        </pc:spChg>
        <pc:spChg chg="add mod">
          <ac:chgData name="송재원" userId="df6d616d-e90b-4db0-99e5-58d981f9dc48" providerId="ADAL" clId="{DAD27C3D-4676-44D0-9410-826FB3F6953D}" dt="2023-10-16T14:34:10.110" v="1715" actId="164"/>
          <ac:spMkLst>
            <pc:docMk/>
            <pc:sldMk cId="1058193633" sldId="290"/>
            <ac:spMk id="9" creationId="{0299A056-66C7-77BD-866A-34DAF4E81CA1}"/>
          </ac:spMkLst>
        </pc:spChg>
        <pc:spChg chg="add mod topLvl">
          <ac:chgData name="송재원" userId="df6d616d-e90b-4db0-99e5-58d981f9dc48" providerId="ADAL" clId="{DAD27C3D-4676-44D0-9410-826FB3F6953D}" dt="2023-10-16T14:58:44.212" v="1744" actId="164"/>
          <ac:spMkLst>
            <pc:docMk/>
            <pc:sldMk cId="1058193633" sldId="290"/>
            <ac:spMk id="13" creationId="{0A445FA0-8983-8C75-B81B-13FBF503D50F}"/>
          </ac:spMkLst>
        </pc:spChg>
        <pc:spChg chg="add mod">
          <ac:chgData name="송재원" userId="df6d616d-e90b-4db0-99e5-58d981f9dc48" providerId="ADAL" clId="{DAD27C3D-4676-44D0-9410-826FB3F6953D}" dt="2023-10-16T15:00:19.973" v="1757" actId="164"/>
          <ac:spMkLst>
            <pc:docMk/>
            <pc:sldMk cId="1058193633" sldId="290"/>
            <ac:spMk id="18" creationId="{2CA73494-877A-2D88-1E1A-B6C7CD45CDD3}"/>
          </ac:spMkLst>
        </pc:spChg>
        <pc:spChg chg="add mod">
          <ac:chgData name="송재원" userId="df6d616d-e90b-4db0-99e5-58d981f9dc48" providerId="ADAL" clId="{DAD27C3D-4676-44D0-9410-826FB3F6953D}" dt="2023-10-16T17:15:05.902" v="3182" actId="1076"/>
          <ac:spMkLst>
            <pc:docMk/>
            <pc:sldMk cId="1058193633" sldId="290"/>
            <ac:spMk id="20" creationId="{292708F1-3EB8-47E4-9609-A02023F7A776}"/>
          </ac:spMkLst>
        </pc:spChg>
        <pc:spChg chg="del">
          <ac:chgData name="송재원" userId="df6d616d-e90b-4db0-99e5-58d981f9dc48" providerId="ADAL" clId="{DAD27C3D-4676-44D0-9410-826FB3F6953D}" dt="2023-10-16T05:38:09.256" v="581" actId="478"/>
          <ac:spMkLst>
            <pc:docMk/>
            <pc:sldMk cId="1058193633" sldId="290"/>
            <ac:spMk id="22" creationId="{5D1BD041-3428-4D62-934F-F3FF6D36F90F}"/>
          </ac:spMkLst>
        </pc:spChg>
        <pc:grpChg chg="add del mod">
          <ac:chgData name="송재원" userId="df6d616d-e90b-4db0-99e5-58d981f9dc48" providerId="ADAL" clId="{DAD27C3D-4676-44D0-9410-826FB3F6953D}" dt="2023-10-16T14:55:39.972" v="1716" actId="478"/>
          <ac:grpSpMkLst>
            <pc:docMk/>
            <pc:sldMk cId="1058193633" sldId="290"/>
            <ac:grpSpMk id="10" creationId="{598247CC-B3B7-4F26-D8C7-42593A517039}"/>
          </ac:grpSpMkLst>
        </pc:grpChg>
        <pc:grpChg chg="add del mod">
          <ac:chgData name="송재원" userId="df6d616d-e90b-4db0-99e5-58d981f9dc48" providerId="ADAL" clId="{DAD27C3D-4676-44D0-9410-826FB3F6953D}" dt="2023-10-16T14:57:38.160" v="1738" actId="165"/>
          <ac:grpSpMkLst>
            <pc:docMk/>
            <pc:sldMk cId="1058193633" sldId="290"/>
            <ac:grpSpMk id="14" creationId="{4903E47D-26D6-1E79-BB88-4340871588CA}"/>
          </ac:grpSpMkLst>
        </pc:grpChg>
        <pc:grpChg chg="add del mod">
          <ac:chgData name="송재원" userId="df6d616d-e90b-4db0-99e5-58d981f9dc48" providerId="ADAL" clId="{DAD27C3D-4676-44D0-9410-826FB3F6953D}" dt="2023-10-16T14:59:27.705" v="1745" actId="478"/>
          <ac:grpSpMkLst>
            <pc:docMk/>
            <pc:sldMk cId="1058193633" sldId="290"/>
            <ac:grpSpMk id="15" creationId="{0E4E8421-2ACE-B98A-C6DF-5363579D72F4}"/>
          </ac:grpSpMkLst>
        </pc:grpChg>
        <pc:grpChg chg="add mod">
          <ac:chgData name="송재원" userId="df6d616d-e90b-4db0-99e5-58d981f9dc48" providerId="ADAL" clId="{DAD27C3D-4676-44D0-9410-826FB3F6953D}" dt="2023-10-16T16:28:49.857" v="2674" actId="1036"/>
          <ac:grpSpMkLst>
            <pc:docMk/>
            <pc:sldMk cId="1058193633" sldId="290"/>
            <ac:grpSpMk id="19" creationId="{B9B3C3A1-F8DC-85DD-6E0C-873F225E94D0}"/>
          </ac:grpSpMkLst>
        </pc:grpChg>
        <pc:picChg chg="add del mod">
          <ac:chgData name="송재원" userId="df6d616d-e90b-4db0-99e5-58d981f9dc48" providerId="ADAL" clId="{DAD27C3D-4676-44D0-9410-826FB3F6953D}" dt="2023-10-16T14:34:02.709" v="1714" actId="478"/>
          <ac:picMkLst>
            <pc:docMk/>
            <pc:sldMk cId="1058193633" sldId="290"/>
            <ac:picMk id="7" creationId="{C0968D37-07E3-1BDE-E6B4-F76D8158036B}"/>
          </ac:picMkLst>
        </pc:picChg>
        <pc:picChg chg="add mod topLvl">
          <ac:chgData name="송재원" userId="df6d616d-e90b-4db0-99e5-58d981f9dc48" providerId="ADAL" clId="{DAD27C3D-4676-44D0-9410-826FB3F6953D}" dt="2023-10-16T14:58:44.212" v="1744" actId="164"/>
          <ac:picMkLst>
            <pc:docMk/>
            <pc:sldMk cId="1058193633" sldId="290"/>
            <ac:picMk id="12" creationId="{795A069D-EB1D-F767-FCD9-28448ACE7CB9}"/>
          </ac:picMkLst>
        </pc:picChg>
        <pc:picChg chg="add mod">
          <ac:chgData name="송재원" userId="df6d616d-e90b-4db0-99e5-58d981f9dc48" providerId="ADAL" clId="{DAD27C3D-4676-44D0-9410-826FB3F6953D}" dt="2023-10-16T15:00:19.973" v="1757" actId="164"/>
          <ac:picMkLst>
            <pc:docMk/>
            <pc:sldMk cId="1058193633" sldId="290"/>
            <ac:picMk id="17" creationId="{33BF2206-2088-699D-6908-0A7C891E9368}"/>
          </ac:picMkLst>
        </pc:picChg>
      </pc:sldChg>
      <pc:sldChg chg="addSp delSp modSp add mod">
        <pc:chgData name="송재원" userId="df6d616d-e90b-4db0-99e5-58d981f9dc48" providerId="ADAL" clId="{DAD27C3D-4676-44D0-9410-826FB3F6953D}" dt="2023-10-16T23:38:47.448" v="4002" actId="14734"/>
        <pc:sldMkLst>
          <pc:docMk/>
          <pc:sldMk cId="397572864" sldId="291"/>
        </pc:sldMkLst>
        <pc:spChg chg="mod">
          <ac:chgData name="송재원" userId="df6d616d-e90b-4db0-99e5-58d981f9dc48" providerId="ADAL" clId="{DAD27C3D-4676-44D0-9410-826FB3F6953D}" dt="2023-10-16T16:34:32.725" v="2953" actId="1037"/>
          <ac:spMkLst>
            <pc:docMk/>
            <pc:sldMk cId="397572864" sldId="291"/>
            <ac:spMk id="2" creationId="{75031FE9-9059-4FE8-B4AC-9771F23A1B89}"/>
          </ac:spMkLst>
        </pc:spChg>
        <pc:spChg chg="add mod">
          <ac:chgData name="송재원" userId="df6d616d-e90b-4db0-99e5-58d981f9dc48" providerId="ADAL" clId="{DAD27C3D-4676-44D0-9410-826FB3F6953D}" dt="2023-10-16T05:38:12.794" v="584"/>
          <ac:spMkLst>
            <pc:docMk/>
            <pc:sldMk cId="397572864" sldId="291"/>
            <ac:spMk id="3" creationId="{B35A9295-2697-889D-FDDA-ADC41AB4A05A}"/>
          </ac:spMkLst>
        </pc:spChg>
        <pc:spChg chg="del">
          <ac:chgData name="송재원" userId="df6d616d-e90b-4db0-99e5-58d981f9dc48" providerId="ADAL" clId="{DAD27C3D-4676-44D0-9410-826FB3F6953D}" dt="2023-10-16T05:38:12.575" v="583" actId="478"/>
          <ac:spMkLst>
            <pc:docMk/>
            <pc:sldMk cId="397572864" sldId="291"/>
            <ac:spMk id="22" creationId="{5D1BD041-3428-4D62-934F-F3FF6D36F90F}"/>
          </ac:spMkLst>
        </pc:spChg>
        <pc:graphicFrameChg chg="add del mod modGraphic">
          <ac:chgData name="송재원" userId="df6d616d-e90b-4db0-99e5-58d981f9dc48" providerId="ADAL" clId="{DAD27C3D-4676-44D0-9410-826FB3F6953D}" dt="2023-10-16T13:42:47.684" v="670" actId="478"/>
          <ac:graphicFrameMkLst>
            <pc:docMk/>
            <pc:sldMk cId="397572864" sldId="291"/>
            <ac:graphicFrameMk id="4" creationId="{0D624B1A-2A3B-F983-F1FD-526AA1BC7340}"/>
          </ac:graphicFrameMkLst>
        </pc:graphicFrameChg>
        <pc:graphicFrameChg chg="add mod modGraphic">
          <ac:chgData name="송재원" userId="df6d616d-e90b-4db0-99e5-58d981f9dc48" providerId="ADAL" clId="{DAD27C3D-4676-44D0-9410-826FB3F6953D}" dt="2023-10-16T23:38:47.448" v="4002" actId="14734"/>
          <ac:graphicFrameMkLst>
            <pc:docMk/>
            <pc:sldMk cId="397572864" sldId="291"/>
            <ac:graphicFrameMk id="5" creationId="{91A17882-BD61-5C67-445D-34BFA2DCC171}"/>
          </ac:graphicFrameMkLst>
        </pc:graphicFrameChg>
      </pc:sldChg>
      <pc:sldChg chg="del">
        <pc:chgData name="송재원" userId="df6d616d-e90b-4db0-99e5-58d981f9dc48" providerId="ADAL" clId="{DAD27C3D-4676-44D0-9410-826FB3F6953D}" dt="2023-10-16T05:33:33.598" v="490" actId="47"/>
        <pc:sldMkLst>
          <pc:docMk/>
          <pc:sldMk cId="404854312" sldId="292"/>
        </pc:sldMkLst>
      </pc:sldChg>
      <pc:sldChg chg="addSp delSp modSp add mod">
        <pc:chgData name="송재원" userId="df6d616d-e90b-4db0-99e5-58d981f9dc48" providerId="ADAL" clId="{DAD27C3D-4676-44D0-9410-826FB3F6953D}" dt="2023-10-16T16:34:20.678" v="2933" actId="1037"/>
        <pc:sldMkLst>
          <pc:docMk/>
          <pc:sldMk cId="568002813" sldId="292"/>
        </pc:sldMkLst>
        <pc:spChg chg="mod">
          <ac:chgData name="송재원" userId="df6d616d-e90b-4db0-99e5-58d981f9dc48" providerId="ADAL" clId="{DAD27C3D-4676-44D0-9410-826FB3F6953D}" dt="2023-10-16T16:34:20.678" v="2933" actId="1037"/>
          <ac:spMkLst>
            <pc:docMk/>
            <pc:sldMk cId="568002813" sldId="292"/>
            <ac:spMk id="2" creationId="{75031FE9-9059-4FE8-B4AC-9771F23A1B89}"/>
          </ac:spMkLst>
        </pc:spChg>
        <pc:spChg chg="add del mod">
          <ac:chgData name="송재원" userId="df6d616d-e90b-4db0-99e5-58d981f9dc48" providerId="ADAL" clId="{DAD27C3D-4676-44D0-9410-826FB3F6953D}" dt="2023-10-16T15:02:00.607" v="1773"/>
          <ac:spMkLst>
            <pc:docMk/>
            <pc:sldMk cId="568002813" sldId="292"/>
            <ac:spMk id="9" creationId="{A92740B2-D064-3668-84A5-9113DB03EA75}"/>
          </ac:spMkLst>
        </pc:spChg>
        <pc:spChg chg="add mod">
          <ac:chgData name="송재원" userId="df6d616d-e90b-4db0-99e5-58d981f9dc48" providerId="ADAL" clId="{DAD27C3D-4676-44D0-9410-826FB3F6953D}" dt="2023-10-16T16:27:09.299" v="2656" actId="1076"/>
          <ac:spMkLst>
            <pc:docMk/>
            <pc:sldMk cId="568002813" sldId="292"/>
            <ac:spMk id="10" creationId="{C7E19E42-DFA5-6C28-E298-92E2216FEDC6}"/>
          </ac:spMkLst>
        </pc:spChg>
        <pc:spChg chg="mod">
          <ac:chgData name="송재원" userId="df6d616d-e90b-4db0-99e5-58d981f9dc48" providerId="ADAL" clId="{DAD27C3D-4676-44D0-9410-826FB3F6953D}" dt="2023-10-16T05:38:01.674" v="580" actId="1076"/>
          <ac:spMkLst>
            <pc:docMk/>
            <pc:sldMk cId="568002813" sldId="292"/>
            <ac:spMk id="22" creationId="{5D1BD041-3428-4D62-934F-F3FF6D36F90F}"/>
          </ac:spMkLst>
        </pc:spChg>
        <pc:picChg chg="add del mod">
          <ac:chgData name="송재원" userId="df6d616d-e90b-4db0-99e5-58d981f9dc48" providerId="ADAL" clId="{DAD27C3D-4676-44D0-9410-826FB3F6953D}" dt="2023-10-16T14:14:10.182" v="1577" actId="478"/>
          <ac:picMkLst>
            <pc:docMk/>
            <pc:sldMk cId="568002813" sldId="292"/>
            <ac:picMk id="4" creationId="{EDB6F677-DBCD-6842-F12A-E21522BD9EFE}"/>
          </ac:picMkLst>
        </pc:picChg>
        <pc:picChg chg="add del mod">
          <ac:chgData name="송재원" userId="df6d616d-e90b-4db0-99e5-58d981f9dc48" providerId="ADAL" clId="{DAD27C3D-4676-44D0-9410-826FB3F6953D}" dt="2023-10-16T14:18:34.131" v="1640" actId="478"/>
          <ac:picMkLst>
            <pc:docMk/>
            <pc:sldMk cId="568002813" sldId="292"/>
            <ac:picMk id="6" creationId="{A5FCDEEC-7E00-18C7-1DF7-AFCD2186F15F}"/>
          </ac:picMkLst>
        </pc:picChg>
        <pc:picChg chg="add mod">
          <ac:chgData name="송재원" userId="df6d616d-e90b-4db0-99e5-58d981f9dc48" providerId="ADAL" clId="{DAD27C3D-4676-44D0-9410-826FB3F6953D}" dt="2023-10-16T15:06:00.277" v="1988" actId="1076"/>
          <ac:picMkLst>
            <pc:docMk/>
            <pc:sldMk cId="568002813" sldId="292"/>
            <ac:picMk id="8" creationId="{D9BC294B-582D-2D58-0068-CC04368AC230}"/>
          </ac:picMkLst>
        </pc:picChg>
      </pc:sldChg>
      <pc:sldChg chg="modSp add mod">
        <pc:chgData name="송재원" userId="df6d616d-e90b-4db0-99e5-58d981f9dc48" providerId="ADAL" clId="{DAD27C3D-4676-44D0-9410-826FB3F6953D}" dt="2023-10-16T05:39:52.019" v="591"/>
        <pc:sldMkLst>
          <pc:docMk/>
          <pc:sldMk cId="315338166" sldId="293"/>
        </pc:sldMkLst>
        <pc:spChg chg="mod">
          <ac:chgData name="송재원" userId="df6d616d-e90b-4db0-99e5-58d981f9dc48" providerId="ADAL" clId="{DAD27C3D-4676-44D0-9410-826FB3F6953D}" dt="2023-10-16T05:39:52.019" v="591"/>
          <ac:spMkLst>
            <pc:docMk/>
            <pc:sldMk cId="315338166" sldId="293"/>
            <ac:spMk id="2" creationId="{A29DE7F2-E890-4744-88DD-A75F5E300513}"/>
          </ac:spMkLst>
        </pc:spChg>
      </pc:sldChg>
      <pc:sldChg chg="del">
        <pc:chgData name="송재원" userId="df6d616d-e90b-4db0-99e5-58d981f9dc48" providerId="ADAL" clId="{DAD27C3D-4676-44D0-9410-826FB3F6953D}" dt="2023-10-16T05:33:32.628" v="489" actId="47"/>
        <pc:sldMkLst>
          <pc:docMk/>
          <pc:sldMk cId="473871986" sldId="293"/>
        </pc:sldMkLst>
      </pc:sldChg>
      <pc:sldChg chg="modSp add mod">
        <pc:chgData name="송재원" userId="df6d616d-e90b-4db0-99e5-58d981f9dc48" providerId="ADAL" clId="{DAD27C3D-4676-44D0-9410-826FB3F6953D}" dt="2023-10-16T05:43:16.140" v="633" actId="2710"/>
        <pc:sldMkLst>
          <pc:docMk/>
          <pc:sldMk cId="405877939" sldId="294"/>
        </pc:sldMkLst>
        <pc:spChg chg="mod">
          <ac:chgData name="송재원" userId="df6d616d-e90b-4db0-99e5-58d981f9dc48" providerId="ADAL" clId="{DAD27C3D-4676-44D0-9410-826FB3F6953D}" dt="2023-10-16T05:43:16.140" v="633" actId="2710"/>
          <ac:spMkLst>
            <pc:docMk/>
            <pc:sldMk cId="405877939" sldId="294"/>
            <ac:spMk id="2" creationId="{A29DE7F2-E890-4744-88DD-A75F5E300513}"/>
          </ac:spMkLst>
        </pc:spChg>
      </pc:sldChg>
      <pc:sldChg chg="del">
        <pc:chgData name="송재원" userId="df6d616d-e90b-4db0-99e5-58d981f9dc48" providerId="ADAL" clId="{DAD27C3D-4676-44D0-9410-826FB3F6953D}" dt="2023-10-16T05:33:29.571" v="486" actId="47"/>
        <pc:sldMkLst>
          <pc:docMk/>
          <pc:sldMk cId="3084972071" sldId="294"/>
        </pc:sldMkLst>
      </pc:sldChg>
      <pc:sldChg chg="del">
        <pc:chgData name="송재원" userId="df6d616d-e90b-4db0-99e5-58d981f9dc48" providerId="ADAL" clId="{DAD27C3D-4676-44D0-9410-826FB3F6953D}" dt="2023-10-16T05:33:25.077" v="482" actId="47"/>
        <pc:sldMkLst>
          <pc:docMk/>
          <pc:sldMk cId="512234382" sldId="295"/>
        </pc:sldMkLst>
      </pc:sldChg>
      <pc:sldChg chg="modSp add mod">
        <pc:chgData name="송재원" userId="df6d616d-e90b-4db0-99e5-58d981f9dc48" providerId="ADAL" clId="{DAD27C3D-4676-44D0-9410-826FB3F6953D}" dt="2023-10-16T05:43:45.773" v="638" actId="2710"/>
        <pc:sldMkLst>
          <pc:docMk/>
          <pc:sldMk cId="3247136787" sldId="295"/>
        </pc:sldMkLst>
        <pc:spChg chg="mod">
          <ac:chgData name="송재원" userId="df6d616d-e90b-4db0-99e5-58d981f9dc48" providerId="ADAL" clId="{DAD27C3D-4676-44D0-9410-826FB3F6953D}" dt="2023-10-16T05:43:45.773" v="638" actId="2710"/>
          <ac:spMkLst>
            <pc:docMk/>
            <pc:sldMk cId="3247136787" sldId="295"/>
            <ac:spMk id="2" creationId="{A29DE7F2-E890-4744-88DD-A75F5E300513}"/>
          </ac:spMkLst>
        </pc:spChg>
      </pc:sldChg>
      <pc:sldMasterChg chg="delSldLayout">
        <pc:chgData name="송재원" userId="df6d616d-e90b-4db0-99e5-58d981f9dc48" providerId="ADAL" clId="{DAD27C3D-4676-44D0-9410-826FB3F6953D}" dt="2023-10-16T05:33:32.628" v="489" actId="47"/>
        <pc:sldMasterMkLst>
          <pc:docMk/>
          <pc:sldMasterMk cId="1928452137" sldId="2147483666"/>
        </pc:sldMasterMkLst>
        <pc:sldLayoutChg chg="del">
          <pc:chgData name="송재원" userId="df6d616d-e90b-4db0-99e5-58d981f9dc48" providerId="ADAL" clId="{DAD27C3D-4676-44D0-9410-826FB3F6953D}" dt="2023-10-16T05:33:30.416" v="487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송재원" userId="df6d616d-e90b-4db0-99e5-58d981f9dc48" providerId="ADAL" clId="{DAD27C3D-4676-44D0-9410-826FB3F6953D}" dt="2023-10-16T05:33:32.628" v="489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  <pc:docChgLst>
    <pc:chgData name="송재원" userId="df6d616d-e90b-4db0-99e5-58d981f9dc48" providerId="ADAL" clId="{79DBECF1-D94C-469D-8E00-C2F63BCB6432}"/>
    <pc:docChg chg="modSld">
      <pc:chgData name="송재원" userId="df6d616d-e90b-4db0-99e5-58d981f9dc48" providerId="ADAL" clId="{79DBECF1-D94C-469D-8E00-C2F63BCB6432}" dt="2023-10-17T07:32:35.427" v="1" actId="20577"/>
      <pc:docMkLst>
        <pc:docMk/>
      </pc:docMkLst>
      <pc:sldChg chg="modSp mod">
        <pc:chgData name="송재원" userId="df6d616d-e90b-4db0-99e5-58d981f9dc48" providerId="ADAL" clId="{79DBECF1-D94C-469D-8E00-C2F63BCB6432}" dt="2023-10-17T07:32:35.427" v="1" actId="20577"/>
        <pc:sldMkLst>
          <pc:docMk/>
          <pc:sldMk cId="1642425379" sldId="256"/>
        </pc:sldMkLst>
        <pc:spChg chg="mod">
          <ac:chgData name="송재원" userId="df6d616d-e90b-4db0-99e5-58d981f9dc48" providerId="ADAL" clId="{79DBECF1-D94C-469D-8E00-C2F63BCB6432}" dt="2023-10-17T07:32:35.427" v="1" actId="20577"/>
          <ac:spMkLst>
            <pc:docMk/>
            <pc:sldMk cId="1642425379" sldId="256"/>
            <ac:spMk id="2" creationId="{216815C6-3AD0-46E6-A74A-1967BD91AF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2023-10-17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2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8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4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1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8118" y="4071534"/>
            <a:ext cx="3682556" cy="1122202"/>
          </a:xfrm>
        </p:spPr>
        <p:txBody>
          <a:bodyPr rtlCol="0"/>
          <a:lstStyle/>
          <a:p>
            <a:pPr rtl="0"/>
            <a:br>
              <a:rPr lang="en-US" altLang="ko-KR" cap="none"/>
            </a:br>
            <a:r>
              <a:rPr lang="en-US" altLang="ko-KR" cap="none"/>
              <a:t>7</a:t>
            </a:r>
            <a:r>
              <a:rPr lang="ko-KR" altLang="en-US" cap="none"/>
              <a:t>주차 </a:t>
            </a:r>
            <a:r>
              <a:rPr lang="ko-KR" altLang="en-US" cap="none" dirty="0"/>
              <a:t>예비발표</a:t>
            </a:r>
            <a:br>
              <a:rPr lang="en-US" altLang="ko-KR" cap="none" dirty="0"/>
            </a:br>
            <a:endParaRPr lang="ko-KR" altLang="en-US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7185" y="4995941"/>
            <a:ext cx="3320626" cy="903580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-KR"/>
              <a:t>10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 rtl="0"/>
            <a:r>
              <a:rPr lang="ko-KR" altLang="en-US" dirty="0" err="1"/>
              <a:t>문정윤</a:t>
            </a:r>
            <a:r>
              <a:rPr lang="ko-KR" altLang="en-US" dirty="0"/>
              <a:t> 송재원 장재혁 </a:t>
            </a:r>
            <a:r>
              <a:rPr lang="ko-KR" altLang="en-US" dirty="0" err="1"/>
              <a:t>하종석</a:t>
            </a:r>
            <a:endParaRPr lang="en-US" altLang="ko-KR" dirty="0"/>
          </a:p>
          <a:p>
            <a:pPr algn="r" rtl="0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D8F20D5-89A5-02B0-7EA1-FDB43BFED7CE}"/>
              </a:ext>
            </a:extLst>
          </p:cNvPr>
          <p:cNvSpPr txBox="1">
            <a:spLocks/>
          </p:cNvSpPr>
          <p:nvPr/>
        </p:nvSpPr>
        <p:spPr>
          <a:xfrm>
            <a:off x="6574770" y="2949332"/>
            <a:ext cx="4008563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cap="none" dirty="0"/>
              <a:t>임베디드 시스템 설계 및 실험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036" y="407463"/>
            <a:ext cx="8279190" cy="639035"/>
          </a:xfrm>
        </p:spPr>
        <p:txBody>
          <a:bodyPr rtlCol="0">
            <a:noAutofit/>
          </a:bodyPr>
          <a:lstStyle/>
          <a:p>
            <a:pPr algn="r"/>
            <a:r>
              <a:rPr lang="en-US" altLang="ko-KR" sz="4000" cap="none"/>
              <a:t>H/W interrupt VS. S/W interrupt</a:t>
            </a:r>
            <a:endParaRPr lang="ko-KR" altLang="en-US" sz="4000" cap="none" dirty="0"/>
          </a:p>
        </p:txBody>
      </p:sp>
      <p:sp>
        <p:nvSpPr>
          <p:cNvPr id="39" name="슬라이드 번호 개체 틀 21">
            <a:extLst>
              <a:ext uri="{FF2B5EF4-FFF2-40B4-BE49-F238E27FC236}">
                <a16:creationId xmlns:a16="http://schemas.microsoft.com/office/drawing/2014/main" id="{E8CA29F1-687D-C7A8-9E9A-2ECBBE777F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368315" y="6267974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4A6ED-A123-0F23-2B50-BF81C26E1CDE}"/>
              </a:ext>
            </a:extLst>
          </p:cNvPr>
          <p:cNvSpPr txBox="1"/>
          <p:nvPr/>
        </p:nvSpPr>
        <p:spPr>
          <a:xfrm>
            <a:off x="1871210" y="1652702"/>
            <a:ext cx="261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 Interrupt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ED25A-872E-8142-8A97-2439F6E164A8}"/>
              </a:ext>
            </a:extLst>
          </p:cNvPr>
          <p:cNvSpPr txBox="1"/>
          <p:nvPr/>
        </p:nvSpPr>
        <p:spPr>
          <a:xfrm>
            <a:off x="7632626" y="1652702"/>
            <a:ext cx="261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cap="non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 Interrupt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4E3076-785D-7E8C-24C8-92E78E0625B3}"/>
              </a:ext>
            </a:extLst>
          </p:cNvPr>
          <p:cNvCxnSpPr>
            <a:cxnSpLocks/>
          </p:cNvCxnSpPr>
          <p:nvPr/>
        </p:nvCxnSpPr>
        <p:spPr>
          <a:xfrm>
            <a:off x="5867400" y="1543050"/>
            <a:ext cx="0" cy="4724924"/>
          </a:xfrm>
          <a:prstGeom prst="line">
            <a:avLst/>
          </a:prstGeom>
          <a:ln>
            <a:solidFill>
              <a:srgbClr val="E3DFD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87961E-2793-F76E-122D-3A3201B3B5A1}"/>
              </a:ext>
            </a:extLst>
          </p:cNvPr>
          <p:cNvSpPr txBox="1"/>
          <p:nvPr/>
        </p:nvSpPr>
        <p:spPr>
          <a:xfrm>
            <a:off x="563185" y="2782127"/>
            <a:ext cx="5228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장치나 하드웨어에서 생성된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Interrupt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비동기적으로 발생한다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Interrupt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발생했을 때 처리할지 말지 결정할 수 있는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Maskable Interrupt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불가능한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NMI(Non-Maskable Interrupt)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ABFDE-16BD-065B-CAC9-FFC4ED35C2FB}"/>
              </a:ext>
            </a:extLst>
          </p:cNvPr>
          <p:cNvSpPr txBox="1"/>
          <p:nvPr/>
        </p:nvSpPr>
        <p:spPr>
          <a:xfrm>
            <a:off x="6324601" y="2782127"/>
            <a:ext cx="5228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실행하면서 발생하는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Interrupt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동기적으로 발생한다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오류나 예외가 이에 해당한다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7133" y="3049767"/>
            <a:ext cx="3877733" cy="758466"/>
          </a:xfrm>
        </p:spPr>
        <p:txBody>
          <a:bodyPr rtlCol="0"/>
          <a:lstStyle/>
          <a:p>
            <a:pPr rtl="0"/>
            <a:r>
              <a:rPr lang="ko-KR" altLang="en-US" sz="5400" dirty="0"/>
              <a:t>감사합니다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5C97277-4D2C-D7FA-0A67-19C79291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005" y="108247"/>
            <a:ext cx="2492987" cy="13255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 dirty="0"/>
              <a:t>Content</a:t>
            </a:r>
            <a:endParaRPr lang="ko-KR" altLang="en-US" sz="36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70B34A7-748E-230C-B652-34B8E298DF27}"/>
              </a:ext>
            </a:extLst>
          </p:cNvPr>
          <p:cNvSpPr txBox="1">
            <a:spLocks/>
          </p:cNvSpPr>
          <p:nvPr/>
        </p:nvSpPr>
        <p:spPr>
          <a:xfrm>
            <a:off x="1135323" y="1969658"/>
            <a:ext cx="123444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Polling</a:t>
            </a:r>
            <a:endParaRPr lang="ko-KR" altLang="en-US" sz="2400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158DC443-50A5-D392-3C11-ED1ACF34B070}"/>
              </a:ext>
            </a:extLst>
          </p:cNvPr>
          <p:cNvSpPr txBox="1">
            <a:spLocks/>
          </p:cNvSpPr>
          <p:nvPr/>
        </p:nvSpPr>
        <p:spPr>
          <a:xfrm>
            <a:off x="1135323" y="3068404"/>
            <a:ext cx="1421602" cy="365125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Interrupt</a:t>
            </a:r>
            <a:r>
              <a:rPr lang="ko-KR" altLang="en-US" sz="2400" dirty="0"/>
              <a:t> 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6512FC44-35A3-7DB3-0275-11F35A285B8E}"/>
              </a:ext>
            </a:extLst>
          </p:cNvPr>
          <p:cNvSpPr txBox="1">
            <a:spLocks/>
          </p:cNvSpPr>
          <p:nvPr/>
        </p:nvSpPr>
        <p:spPr>
          <a:xfrm>
            <a:off x="1135323" y="5384762"/>
            <a:ext cx="4672802" cy="361852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H/W Interrupt vs S/W Interrupt</a:t>
            </a:r>
            <a:endParaRPr lang="ko-KR" altLang="en-US" sz="240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49027E06-EBC7-C8EB-BAB6-495431F6DCA7}"/>
              </a:ext>
            </a:extLst>
          </p:cNvPr>
          <p:cNvSpPr txBox="1">
            <a:spLocks/>
          </p:cNvSpPr>
          <p:nvPr/>
        </p:nvSpPr>
        <p:spPr>
          <a:xfrm>
            <a:off x="1135323" y="4167150"/>
            <a:ext cx="3436669" cy="483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Polling vs Interrupt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sz="5400" cap="none" dirty="0"/>
              <a:t>Polling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036" y="407463"/>
            <a:ext cx="8279190" cy="639035"/>
          </a:xfrm>
        </p:spPr>
        <p:txBody>
          <a:bodyPr rtlCol="0">
            <a:noAutofit/>
          </a:bodyPr>
          <a:lstStyle/>
          <a:p>
            <a:pPr algn="r"/>
            <a:r>
              <a:rPr lang="en-US" altLang="ko-KR" sz="4000" cap="none" dirty="0"/>
              <a:t>Polling</a:t>
            </a:r>
            <a:endParaRPr lang="ko-KR" altLang="en-US" sz="4000" cap="none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368315" y="6267974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BC294B-582D-2D58-0068-CC04368AC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00" b="93308" l="8168" r="94555">
                        <a14:foregroundMark x1="40314" y1="8795" x2="40314" y2="8795"/>
                        <a14:foregroundMark x1="88272" y1="42639" x2="88272" y2="42639"/>
                        <a14:foregroundMark x1="84817" y1="41874" x2="84817" y2="41874"/>
                        <a14:foregroundMark x1="85654" y1="42639" x2="85654" y2="42639"/>
                        <a14:foregroundMark x1="94241" y1="25430" x2="94241" y2="25430"/>
                        <a14:foregroundMark x1="94555" y1="25430" x2="94555" y2="25430"/>
                        <a14:foregroundMark x1="79895" y1="41874" x2="79895" y2="41874"/>
                        <a14:foregroundMark x1="80419" y1="41683" x2="80419" y2="41683"/>
                        <a14:foregroundMark x1="72356" y1="40727" x2="72356" y2="40727"/>
                        <a14:foregroundMark x1="41571" y1="39771" x2="41571" y2="39771"/>
                        <a14:foregroundMark x1="40524" y1="38337" x2="40524" y2="38337"/>
                        <a14:foregroundMark x1="42827" y1="36902" x2="42827" y2="36902"/>
                        <a14:foregroundMark x1="52565" y1="41396" x2="46178" y2="45698"/>
                        <a14:foregroundMark x1="46178" y1="45698" x2="26387" y2="45315"/>
                        <a14:foregroundMark x1="26387" y1="45315" x2="36230" y2="36424"/>
                        <a14:foregroundMark x1="36230" y1="36424" x2="49319" y2="38719"/>
                        <a14:foregroundMark x1="49319" y1="38719" x2="50471" y2="44551"/>
                        <a14:foregroundMark x1="40838" y1="56214" x2="40838" y2="56214"/>
                        <a14:foregroundMark x1="42618" y1="60707" x2="42618" y2="60707"/>
                        <a14:foregroundMark x1="43665" y1="60516" x2="43665" y2="60516"/>
                        <a14:foregroundMark x1="43351" y1="60516" x2="44188" y2="62141"/>
                        <a14:foregroundMark x1="36859" y1="59560" x2="37906" y2="63098"/>
                        <a14:foregroundMark x1="8691" y1="71224" x2="8168" y2="76673"/>
                        <a14:foregroundMark x1="94031" y1="44264" x2="94241" y2="51625"/>
                        <a14:foregroundMark x1="80733" y1="41874" x2="74974" y2="41205"/>
                        <a14:foregroundMark x1="44921" y1="93308" x2="44921" y2="93308"/>
                        <a14:foregroundMark x1="73089" y1="42352" x2="73089" y2="42352"/>
                        <a14:foregroundMark x1="47016" y1="51912" x2="47016" y2="51912"/>
                        <a14:foregroundMark x1="37382" y1="60994" x2="37382" y2="60994"/>
                        <a14:foregroundMark x1="38953" y1="60229" x2="38953" y2="60229"/>
                        <a14:backgroundMark x1="15707" y1="12428" x2="15707" y2="12428"/>
                        <a14:backgroundMark x1="16230" y1="22658" x2="34974" y2="18929"/>
                        <a14:backgroundMark x1="34974" y1="18929" x2="27016" y2="22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445" y="1046498"/>
            <a:ext cx="3933505" cy="4308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19E42-DFA5-6C28-E298-92E2216FEDC6}"/>
              </a:ext>
            </a:extLst>
          </p:cNvPr>
          <p:cNvSpPr txBox="1"/>
          <p:nvPr/>
        </p:nvSpPr>
        <p:spPr>
          <a:xfrm>
            <a:off x="4933950" y="2274838"/>
            <a:ext cx="6434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이벤트가 발생하는지 계속 확인한다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주기마다 계속 확인해야 하기 때문에 리소스의 사용량이 많다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구현이 간단하고 우선순위의 변경이 쉽다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00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sz="5400" cap="none" dirty="0"/>
              <a:t>Interrupt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53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036" y="407463"/>
            <a:ext cx="8279190" cy="639035"/>
          </a:xfrm>
        </p:spPr>
        <p:txBody>
          <a:bodyPr rtlCol="0">
            <a:noAutofit/>
          </a:bodyPr>
          <a:lstStyle/>
          <a:p>
            <a:pPr algn="r"/>
            <a:r>
              <a:rPr lang="en-US" altLang="ko-KR" sz="4000" cap="none" dirty="0"/>
              <a:t>Interrupt</a:t>
            </a:r>
            <a:endParaRPr lang="ko-KR" altLang="en-US" sz="4000" cap="none" dirty="0"/>
          </a:p>
        </p:txBody>
      </p:sp>
      <p:sp>
        <p:nvSpPr>
          <p:cNvPr id="3" name="슬라이드 번호 개체 틀 21">
            <a:extLst>
              <a:ext uri="{FF2B5EF4-FFF2-40B4-BE49-F238E27FC236}">
                <a16:creationId xmlns:a16="http://schemas.microsoft.com/office/drawing/2014/main" id="{F7707EFF-7A41-C7AF-FE78-B9B0F9DF424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368315" y="6267974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B3C3A1-F8DC-85DD-6E0C-873F225E94D0}"/>
              </a:ext>
            </a:extLst>
          </p:cNvPr>
          <p:cNvGrpSpPr/>
          <p:nvPr/>
        </p:nvGrpSpPr>
        <p:grpSpPr>
          <a:xfrm>
            <a:off x="238274" y="1666188"/>
            <a:ext cx="5458577" cy="3792323"/>
            <a:chOff x="874631" y="1446427"/>
            <a:chExt cx="6364369" cy="442161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BF2206-2088-699D-6908-0A7C891E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631" y="1446427"/>
              <a:ext cx="6364369" cy="442161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A73494-877A-2D88-1E1A-B6C7CD45CDD3}"/>
                </a:ext>
              </a:extLst>
            </p:cNvPr>
            <p:cNvSpPr/>
            <p:nvPr/>
          </p:nvSpPr>
          <p:spPr>
            <a:xfrm>
              <a:off x="6762750" y="5467350"/>
              <a:ext cx="476250" cy="400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92708F1-3EB8-47E4-9609-A02023F7A776}"/>
              </a:ext>
            </a:extLst>
          </p:cNvPr>
          <p:cNvSpPr txBox="1"/>
          <p:nvPr/>
        </p:nvSpPr>
        <p:spPr>
          <a:xfrm>
            <a:off x="5587093" y="1905506"/>
            <a:ext cx="64343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작업을 실행하는 도중 장치에서 발생한 이벤트를 처리하는 것이다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이벤트가 발생한 정확한 타이밍을 알 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 시에만 이벤트를 처리하므로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부하가 더 적다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19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4416" y="2233883"/>
            <a:ext cx="4179570" cy="2390233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sz="5400" cap="none" dirty="0"/>
              <a:t>Polling </a:t>
            </a:r>
            <a:br>
              <a:rPr lang="en-US" altLang="ko-KR" sz="5400" cap="none" dirty="0"/>
            </a:br>
            <a:r>
              <a:rPr lang="en-US" altLang="ko-KR" sz="5400" cap="none" dirty="0"/>
              <a:t>VS.</a:t>
            </a:r>
            <a:br>
              <a:rPr lang="en-US" altLang="ko-KR" sz="5400" cap="none" dirty="0"/>
            </a:br>
            <a:r>
              <a:rPr lang="en-US" altLang="ko-KR" sz="5400" cap="none" dirty="0"/>
              <a:t>Interrupt 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587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036" y="407463"/>
            <a:ext cx="8279190" cy="639035"/>
          </a:xfrm>
        </p:spPr>
        <p:txBody>
          <a:bodyPr rtlCol="0">
            <a:noAutofit/>
          </a:bodyPr>
          <a:lstStyle/>
          <a:p>
            <a:pPr algn="r"/>
            <a:r>
              <a:rPr lang="en-US" altLang="ko-KR" sz="4000" cap="none" dirty="0"/>
              <a:t>Polling VS. Interrupt </a:t>
            </a:r>
          </a:p>
        </p:txBody>
      </p:sp>
      <p:sp>
        <p:nvSpPr>
          <p:cNvPr id="3" name="슬라이드 번호 개체 틀 21">
            <a:extLst>
              <a:ext uri="{FF2B5EF4-FFF2-40B4-BE49-F238E27FC236}">
                <a16:creationId xmlns:a16="http://schemas.microsoft.com/office/drawing/2014/main" id="{B35A9295-2697-889D-FDDA-ADC41AB4A05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368315" y="6267974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A17882-BD61-5C67-445D-34BFA2DC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52540"/>
              </p:ext>
            </p:extLst>
          </p:nvPr>
        </p:nvGraphicFramePr>
        <p:xfrm>
          <a:off x="2594972" y="1419638"/>
          <a:ext cx="9168254" cy="45049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71365">
                  <a:extLst>
                    <a:ext uri="{9D8B030D-6E8A-4147-A177-3AD203B41FA5}">
                      <a16:colId xmlns:a16="http://schemas.microsoft.com/office/drawing/2014/main" val="1450478494"/>
                    </a:ext>
                  </a:extLst>
                </a:gridCol>
                <a:gridCol w="3363263">
                  <a:extLst>
                    <a:ext uri="{9D8B030D-6E8A-4147-A177-3AD203B41FA5}">
                      <a16:colId xmlns:a16="http://schemas.microsoft.com/office/drawing/2014/main" val="1977437972"/>
                    </a:ext>
                  </a:extLst>
                </a:gridCol>
                <a:gridCol w="3533626">
                  <a:extLst>
                    <a:ext uri="{9D8B030D-6E8A-4147-A177-3AD203B41FA5}">
                      <a16:colId xmlns:a16="http://schemas.microsoft.com/office/drawing/2014/main" val="3303349373"/>
                    </a:ext>
                  </a:extLst>
                </a:gridCol>
              </a:tblGrid>
              <a:tr h="80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Polling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Interrupt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06607"/>
                  </a:ext>
                </a:extLst>
              </a:tr>
              <a:tr h="10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장치의 상태를 체크한다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장치가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주의가 필요함을 알린다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620094"/>
                  </a:ext>
                </a:extLst>
              </a:tr>
              <a:tr h="921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장치에 작업이 필요한지 항상 확인한다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장치에 작업이 필요할 때에만 방해를 받는다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04277"/>
                  </a:ext>
                </a:extLst>
              </a:tr>
              <a:tr h="80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 작업 발생시점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규칙적인 순서로 발생한다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언제든 발생할 수 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96853"/>
                  </a:ext>
                </a:extLst>
              </a:tr>
              <a:tr h="921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작업이 필요한 장치가 없을 경우 비효율적으로 동작한다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장치가 계속해서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interrupt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발생시킬 경우 비효율적이다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4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571235"/>
            <a:ext cx="4963583" cy="1715531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sz="5400" cap="none" dirty="0"/>
              <a:t>H/W interrupt </a:t>
            </a:r>
            <a:br>
              <a:rPr lang="en-US" altLang="ko-KR" sz="5400" cap="none" dirty="0"/>
            </a:br>
            <a:r>
              <a:rPr lang="en-US" altLang="ko-KR" sz="5400" cap="none" dirty="0"/>
              <a:t>VS.</a:t>
            </a:r>
            <a:br>
              <a:rPr lang="en-US" altLang="ko-KR" sz="5400" cap="none" dirty="0"/>
            </a:br>
            <a:r>
              <a:rPr lang="en-US" altLang="ko-KR" sz="5400" cap="none" dirty="0"/>
              <a:t>S/W interrupt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47136787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407</TotalTime>
  <Words>252</Words>
  <Application>Microsoft Office PowerPoint</Application>
  <PresentationFormat>와이드스크린</PresentationFormat>
  <Paragraphs>72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Tenorite</vt:lpstr>
      <vt:lpstr>모노라인</vt:lpstr>
      <vt:lpstr> 7주차 예비발표 </vt:lpstr>
      <vt:lpstr>Content</vt:lpstr>
      <vt:lpstr>Polling</vt:lpstr>
      <vt:lpstr>Polling</vt:lpstr>
      <vt:lpstr>Interrupt</vt:lpstr>
      <vt:lpstr>Interrupt</vt:lpstr>
      <vt:lpstr>Polling  VS. Interrupt </vt:lpstr>
      <vt:lpstr>Polling VS. Interrupt </vt:lpstr>
      <vt:lpstr>H/W interrupt  VS. S/W interrupt</vt:lpstr>
      <vt:lpstr>H/W interrupt VS. S/W interrupt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송재원</dc:creator>
  <cp:lastModifiedBy>송재원</cp:lastModifiedBy>
  <cp:revision>1</cp:revision>
  <dcterms:created xsi:type="dcterms:W3CDTF">2023-10-16T05:12:38Z</dcterms:created>
  <dcterms:modified xsi:type="dcterms:W3CDTF">2023-10-17T07:32:37Z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