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64" r:id="rId4"/>
    <p:sldId id="265" r:id="rId5"/>
    <p:sldId id="266" r:id="rId6"/>
    <p:sldId id="269" r:id="rId7"/>
    <p:sldId id="267" r:id="rId8"/>
    <p:sldId id="268" r:id="rId9"/>
    <p:sldId id="258" r:id="rId10"/>
    <p:sldId id="260" r:id="rId11"/>
    <p:sldId id="259" r:id="rId12"/>
    <p:sldId id="261" r:id="rId13"/>
    <p:sldId id="262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/>
    <p:restoredTop sz="96327"/>
  </p:normalViewPr>
  <p:slideViewPr>
    <p:cSldViewPr snapToGrid="0">
      <p:cViewPr varScale="1">
        <p:scale>
          <a:sx n="65" d="100"/>
          <a:sy n="65" d="100"/>
        </p:scale>
        <p:origin x="232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  <p:sldLayoutId id="2147483716" r:id="rId8"/>
    <p:sldLayoutId id="2147483717" r:id="rId9"/>
    <p:sldLayoutId id="2147483719" r:id="rId10"/>
    <p:sldLayoutId id="214748371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DA0790-515D-A3F9-EBF4-1FDBC14D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6208552" cy="3902149"/>
          </a:xfrm>
        </p:spPr>
        <p:txBody>
          <a:bodyPr anchor="t">
            <a:normAutofit/>
          </a:bodyPr>
          <a:lstStyle/>
          <a:p>
            <a:pPr algn="l"/>
            <a:r>
              <a:rPr kumimoji="1" lang="ko-KR" altLang="en-US" sz="2000" b="0" dirty="0"/>
              <a:t>임베디드 시스템 설계 및 실험</a:t>
            </a:r>
            <a:br>
              <a:rPr kumimoji="1" lang="en-US" altLang="ko-KR" sz="2000" b="0" dirty="0"/>
            </a:br>
            <a:r>
              <a:rPr kumimoji="1" lang="en-US" altLang="ko-KR" sz="5000" dirty="0"/>
              <a:t>9</a:t>
            </a:r>
            <a:r>
              <a:rPr kumimoji="1" lang="ko-KR" altLang="en-US" sz="5000" dirty="0"/>
              <a:t>주차 예비</a:t>
            </a:r>
            <a:r>
              <a:rPr kumimoji="1" lang="ko-KR" altLang="en-US" sz="5000" b="0" dirty="0"/>
              <a:t> </a:t>
            </a:r>
            <a:r>
              <a:rPr kumimoji="1" lang="ko-KR" altLang="en-US" sz="5000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06421-F1CA-C750-F51A-7ACD847A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ko-KR" dirty="0"/>
              <a:t>1</a:t>
            </a:r>
            <a:r>
              <a:rPr kumimoji="1" lang="ko-KR" altLang="en-US" dirty="0"/>
              <a:t>조</a:t>
            </a:r>
            <a:endParaRPr kumimoji="1" lang="en-US" altLang="ko-KR" dirty="0"/>
          </a:p>
          <a:p>
            <a:pPr algn="l"/>
            <a:r>
              <a:rPr kumimoji="1" lang="ko-KR" altLang="en-US" dirty="0" err="1"/>
              <a:t>김대길</a:t>
            </a:r>
            <a:r>
              <a:rPr kumimoji="1" lang="ko-KR" altLang="en-US" dirty="0"/>
              <a:t> 김민종 </a:t>
            </a:r>
            <a:r>
              <a:rPr kumimoji="1" lang="ko-KR" altLang="en-US" dirty="0" err="1"/>
              <a:t>문석준</a:t>
            </a:r>
            <a:r>
              <a:rPr kumimoji="1" lang="ko-KR" altLang="en-US" dirty="0"/>
              <a:t> 이영진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80351-687C-4068-4E79-D07B140D1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7" r="15565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5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D1FD-5E25-5E6D-7B3A-A0F9B769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1"/>
            <a:ext cx="9906000" cy="1382156"/>
          </a:xfrm>
        </p:spPr>
        <p:txBody>
          <a:bodyPr/>
          <a:lstStyle/>
          <a:p>
            <a:r>
              <a:rPr kumimoji="1" lang="en-US" altLang="ko-KR" dirty="0"/>
              <a:t>AT </a:t>
            </a:r>
            <a:r>
              <a:rPr kumimoji="1"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67473-424E-1BAA-9A4B-36D823AB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4434"/>
            <a:ext cx="9906000" cy="4757006"/>
          </a:xfrm>
        </p:spPr>
        <p:txBody>
          <a:bodyPr/>
          <a:lstStyle/>
          <a:p>
            <a:r>
              <a:rPr kumimoji="1" lang="ko-KR" altLang="en-US" sz="2100" dirty="0" err="1"/>
              <a:t>헤이즈</a:t>
            </a:r>
            <a:r>
              <a:rPr kumimoji="1" lang="ko-KR" altLang="en-US" sz="2100" dirty="0"/>
              <a:t> 마이크로컴퓨터 사가 개발한 </a:t>
            </a:r>
            <a:r>
              <a:rPr kumimoji="1" lang="ko-KR" altLang="en-US" sz="2100" dirty="0" err="1"/>
              <a:t>헤이즈</a:t>
            </a:r>
            <a:r>
              <a:rPr kumimoji="1" lang="ko-KR" altLang="en-US" sz="2100" dirty="0"/>
              <a:t> 스마트 모뎀과 그 호환 모뎀을 제어하기 위해 사용되는 명령어로 거의 모든 모뎀의 표준 명령어</a:t>
            </a:r>
            <a:endParaRPr kumimoji="1" lang="en-US" altLang="ko-KR" sz="2100" dirty="0"/>
          </a:p>
          <a:p>
            <a:pPr marL="0" indent="0">
              <a:buNone/>
            </a:pPr>
            <a:endParaRPr kumimoji="1" lang="en-US" altLang="ko-KR" sz="2100" dirty="0"/>
          </a:p>
          <a:p>
            <a:r>
              <a:rPr kumimoji="1" lang="en-US" altLang="ko-KR" sz="2100" dirty="0" err="1"/>
              <a:t>AT+Command</a:t>
            </a:r>
            <a:r>
              <a:rPr kumimoji="1" lang="ko-KR" altLang="en-US" sz="2100" dirty="0"/>
              <a:t> 와 같이 </a:t>
            </a:r>
            <a:r>
              <a:rPr kumimoji="1" lang="en-US" altLang="ko-KR" sz="2100" dirty="0"/>
              <a:t>AT</a:t>
            </a:r>
            <a:r>
              <a:rPr kumimoji="1" lang="ko-KR" altLang="en-US" sz="2100" dirty="0"/>
              <a:t> 뒤에 원하는 명령어를 적어주면 되는 간단한 명령어 구조를 가짐</a:t>
            </a:r>
            <a:endParaRPr kumimoji="1" lang="en-US" altLang="ko-KR" sz="2100" dirty="0"/>
          </a:p>
          <a:p>
            <a:endParaRPr kumimoji="1" lang="en-US" altLang="ko-KR" sz="2100" dirty="0"/>
          </a:p>
          <a:p>
            <a:r>
              <a:rPr kumimoji="1" lang="ko-KR" altLang="en-US" sz="2100" dirty="0"/>
              <a:t>실험에 사용하는 </a:t>
            </a:r>
            <a:r>
              <a:rPr kumimoji="1" lang="en-US" altLang="ko-KR" sz="2100" dirty="0"/>
              <a:t>AT+BTSCAN</a:t>
            </a:r>
            <a:r>
              <a:rPr kumimoji="1" lang="ko-KR" altLang="en-US" sz="2100" dirty="0"/>
              <a:t> 명령어는 검색대기</a:t>
            </a:r>
            <a:r>
              <a:rPr kumimoji="1" lang="en-US" altLang="ko-KR" sz="2100" dirty="0"/>
              <a:t>/</a:t>
            </a:r>
            <a:r>
              <a:rPr kumimoji="1" lang="ko-KR" altLang="en-US" sz="2100" dirty="0"/>
              <a:t>연결대기 작업으로</a:t>
            </a:r>
            <a:endParaRPr kumimoji="1" lang="en-US" altLang="ko-KR" sz="2100" dirty="0"/>
          </a:p>
          <a:p>
            <a:pPr marL="0" indent="0">
              <a:buNone/>
            </a:pPr>
            <a:r>
              <a:rPr kumimoji="1" lang="ko-KR" altLang="en-US" sz="2100" dirty="0"/>
              <a:t>   명령어를 실행하면 다른 블루투스 장치들이 해당 블루투스 장치를 검색할 수 </a:t>
            </a:r>
            <a:endParaRPr kumimoji="1" lang="en-US" altLang="ko-KR" sz="2100" dirty="0"/>
          </a:p>
          <a:p>
            <a:pPr marL="0" indent="0">
              <a:buNone/>
            </a:pPr>
            <a:r>
              <a:rPr kumimoji="1" lang="ko-KR" altLang="en-US" sz="2100" dirty="0"/>
              <a:t>   있고</a:t>
            </a:r>
            <a:r>
              <a:rPr kumimoji="1" lang="en-US" altLang="ko-KR" sz="2100" dirty="0"/>
              <a:t>,</a:t>
            </a:r>
            <a:r>
              <a:rPr kumimoji="1" lang="ko-KR" altLang="en-US" sz="2100" dirty="0"/>
              <a:t> 연결도 가능하게 됨</a:t>
            </a:r>
          </a:p>
        </p:txBody>
      </p:sp>
    </p:spTree>
    <p:extLst>
      <p:ext uri="{BB962C8B-B14F-4D97-AF65-F5344CB8AC3E}">
        <p14:creationId xmlns:p14="http://schemas.microsoft.com/office/powerpoint/2010/main" val="260352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BDB71-9DEF-7490-0C4A-3B8E9E84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041"/>
            <a:ext cx="9906000" cy="1382156"/>
          </a:xfrm>
        </p:spPr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A5AE564-67F3-BDFB-64A1-700E7194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34"/>
            <a:ext cx="10642600" cy="4797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100" dirty="0"/>
              <a:t>Config tool</a:t>
            </a:r>
            <a:r>
              <a:rPr lang="ko-KR" altLang="en-US" sz="2100" dirty="0"/>
              <a:t>을 이용한 환경설정</a:t>
            </a:r>
            <a:r>
              <a:rPr lang="en-US" altLang="ko-KR" sz="2100" dirty="0"/>
              <a:t>(PC Configuration)</a:t>
            </a:r>
          </a:p>
          <a:p>
            <a:pPr marL="0" indent="0">
              <a:buNone/>
            </a:pPr>
            <a:r>
              <a:rPr lang="en-US" altLang="ko-KR" sz="2100" dirty="0"/>
              <a:t>1)</a:t>
            </a:r>
            <a:r>
              <a:rPr lang="ko-KR" altLang="en-US" sz="2100" dirty="0"/>
              <a:t> </a:t>
            </a:r>
            <a:r>
              <a:rPr lang="en-US" altLang="ko-KR" sz="2100" dirty="0"/>
              <a:t>FB755AX</a:t>
            </a:r>
            <a:r>
              <a:rPr lang="ko-KR" altLang="en-US" sz="2100" dirty="0" err="1"/>
              <a:t>를</a:t>
            </a:r>
            <a:r>
              <a:rPr lang="ko-KR" altLang="en-US" sz="2100" dirty="0"/>
              <a:t> 보드와 연결한 후 </a:t>
            </a:r>
            <a:r>
              <a:rPr lang="en-US" altLang="ko-KR" sz="2100" dirty="0"/>
              <a:t>PC</a:t>
            </a:r>
            <a:r>
              <a:rPr lang="ko-KR" altLang="en-US" sz="2100" dirty="0"/>
              <a:t>의 </a:t>
            </a:r>
            <a:r>
              <a:rPr lang="en-US" altLang="ko-KR" sz="2100" dirty="0"/>
              <a:t>COM port(Serial port)</a:t>
            </a:r>
            <a:r>
              <a:rPr lang="ko-KR" altLang="en-US" sz="2100" dirty="0"/>
              <a:t>에 연결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r>
              <a:rPr lang="en-US" altLang="ko-KR" sz="2100" dirty="0"/>
              <a:t>2)</a:t>
            </a:r>
            <a:r>
              <a:rPr lang="ko-KR" altLang="en-US" sz="2100" dirty="0"/>
              <a:t> 보드의 </a:t>
            </a:r>
            <a:r>
              <a:rPr lang="en-US" altLang="ko-KR" sz="2100" dirty="0"/>
              <a:t>Config Select Switch</a:t>
            </a:r>
            <a:r>
              <a:rPr lang="ko-KR" altLang="en-US" sz="2100" dirty="0" err="1"/>
              <a:t>를</a:t>
            </a:r>
            <a:r>
              <a:rPr lang="ko-KR" altLang="en-US" sz="2100" dirty="0"/>
              <a:t> </a:t>
            </a:r>
            <a:r>
              <a:rPr lang="en-US" altLang="ko-KR" sz="2100" dirty="0"/>
              <a:t>OFF</a:t>
            </a:r>
            <a:r>
              <a:rPr lang="ko-KR" altLang="en-US" sz="2100" dirty="0"/>
              <a:t>로 설정한 후 전원을 켬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r>
              <a:rPr lang="en-US" altLang="ko-KR" sz="2100" dirty="0"/>
              <a:t>3)</a:t>
            </a:r>
            <a:r>
              <a:rPr lang="ko-KR" altLang="en-US" sz="2100" dirty="0"/>
              <a:t> </a:t>
            </a:r>
            <a:r>
              <a:rPr lang="en-US" altLang="ko-KR" sz="2100" dirty="0"/>
              <a:t>Config tool</a:t>
            </a:r>
            <a:r>
              <a:rPr lang="ko-KR" altLang="en-US" sz="2100" dirty="0"/>
              <a:t> 실행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4) </a:t>
            </a:r>
            <a:r>
              <a:rPr lang="ko-KR" altLang="en-US" sz="2100" dirty="0"/>
              <a:t>왼쪽 상단의 </a:t>
            </a:r>
            <a:r>
              <a:rPr lang="en-US" altLang="ko-KR" sz="2100" dirty="0"/>
              <a:t>SERIAL OPEN</a:t>
            </a:r>
            <a:r>
              <a:rPr lang="ko-KR" altLang="en-US" sz="2100" dirty="0"/>
              <a:t>을 클릭</a:t>
            </a:r>
            <a:endParaRPr lang="en-US" altLang="ko-KR" sz="2100" dirty="0"/>
          </a:p>
          <a:p>
            <a:pPr marL="0" indent="0">
              <a:buNone/>
            </a:pPr>
            <a:endParaRPr lang="ko-KR" altLang="en-US" sz="2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53D11E-D8B4-EA1F-DBA9-D711EFF0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23" y="2941320"/>
            <a:ext cx="4052277" cy="34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BDB71-9DEF-7490-0C4A-3B8E9E84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041"/>
            <a:ext cx="9906000" cy="1382156"/>
          </a:xfrm>
        </p:spPr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8D1070-B45E-6832-584E-A1FE2ADE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279790"/>
            <a:ext cx="10675007" cy="4936371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5)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번을 </a:t>
            </a:r>
            <a:r>
              <a:rPr lang="ko-KR" altLang="en-US" sz="2000" dirty="0" err="1"/>
              <a:t>설정값에</a:t>
            </a:r>
            <a:r>
              <a:rPr lang="ko-KR" altLang="en-US" sz="2000" dirty="0"/>
              <a:t> 맞게 설정하고            </a:t>
            </a:r>
            <a:r>
              <a:rPr lang="en-US" altLang="ko-KR" sz="2000" dirty="0"/>
              <a:t>          </a:t>
            </a:r>
            <a:r>
              <a:rPr lang="ko-KR" altLang="en-US" sz="2000" dirty="0"/>
              <a:t>  </a:t>
            </a:r>
            <a:r>
              <a:rPr lang="en-US" altLang="ko-KR" sz="2000" dirty="0"/>
              <a:t>6)</a:t>
            </a:r>
            <a:r>
              <a:rPr lang="ko-KR" altLang="en-US" sz="2000" dirty="0"/>
              <a:t> </a:t>
            </a:r>
            <a:r>
              <a:rPr lang="en-US" altLang="ko-KR" sz="2000" dirty="0"/>
              <a:t>Serial opened, ready to set</a:t>
            </a:r>
            <a:r>
              <a:rPr lang="ko-KR" altLang="en-US" sz="2000" dirty="0"/>
              <a:t> 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 OPEN</a:t>
            </a:r>
            <a:r>
              <a:rPr lang="ko-KR" altLang="en-US" sz="2000" dirty="0"/>
              <a:t> 버튼 클릭 </a:t>
            </a:r>
            <a:r>
              <a:rPr lang="en-US" altLang="ko-KR" sz="2000" dirty="0"/>
              <a:t> </a:t>
            </a:r>
            <a:r>
              <a:rPr lang="ko-KR" altLang="en-US" sz="2000" dirty="0"/>
              <a:t>                                    </a:t>
            </a:r>
            <a:r>
              <a:rPr lang="en-US" altLang="ko-KR" sz="2000" dirty="0"/>
              <a:t>         </a:t>
            </a:r>
            <a:r>
              <a:rPr lang="ko-KR" altLang="en-US" sz="2000" dirty="0"/>
              <a:t>       초록색으로 변경된 것을 확인한 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                                                                </a:t>
            </a:r>
            <a:r>
              <a:rPr lang="en-US" altLang="ko-KR" sz="2000" dirty="0"/>
              <a:t>         </a:t>
            </a:r>
            <a:r>
              <a:rPr lang="ko-KR" altLang="en-US" sz="2000" dirty="0"/>
              <a:t>상단의 </a:t>
            </a:r>
            <a:r>
              <a:rPr lang="en-US" altLang="ko-KR" sz="2000" dirty="0"/>
              <a:t>READ </a:t>
            </a:r>
            <a:r>
              <a:rPr lang="ko-KR" altLang="en-US" sz="2000" dirty="0"/>
              <a:t>버튼 클릭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F883FA-AB58-E48C-62B0-739FDA1C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2" y="1279790"/>
            <a:ext cx="4559281" cy="37226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CBA9D2-CDB7-0ABC-4983-EFAC967F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84" y="1279790"/>
            <a:ext cx="4566550" cy="37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BDB71-9DEF-7490-0C4A-3B8E9E84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041"/>
            <a:ext cx="9906000" cy="1382156"/>
          </a:xfrm>
        </p:spPr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8D1070-B45E-6832-584E-A1FE2ADE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279790"/>
            <a:ext cx="10675007" cy="5512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sz="1400" dirty="0"/>
              <a:t>         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Bluetooth parameters </a:t>
            </a:r>
            <a:r>
              <a:rPr lang="en-US" altLang="ko-KR" sz="1400" dirty="0"/>
              <a:t>: </a:t>
            </a:r>
            <a:r>
              <a:rPr lang="ko-KR" altLang="en-US" sz="1400" dirty="0"/>
              <a:t>설정 그룹 버튼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                </a:t>
            </a:r>
            <a:r>
              <a:rPr lang="en-US" altLang="ko-KR" sz="1400" dirty="0"/>
              <a:t>	</a:t>
            </a:r>
            <a:r>
              <a:rPr lang="ko-KR" altLang="en-US" sz="1400" dirty="0"/>
              <a:t>    </a:t>
            </a:r>
            <a:r>
              <a:rPr lang="en-US" altLang="ko-KR" sz="1400" dirty="0"/>
              <a:t>				</a:t>
            </a:r>
            <a:r>
              <a:rPr lang="ko-KR" altLang="en-US" sz="1400" dirty="0"/>
              <a:t>         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설정창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각 설정 그룹의 설정 및 값을 변경할 수 있는 창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			</a:t>
            </a:r>
            <a:r>
              <a:rPr lang="ko-KR" altLang="en-US" sz="1400" dirty="0"/>
              <a:t>          </a:t>
            </a:r>
            <a:r>
              <a:rPr lang="en-US" altLang="ko-KR" sz="1400" dirty="0">
                <a:solidFill>
                  <a:srgbClr val="0070C0"/>
                </a:solidFill>
              </a:rPr>
              <a:t>1 READ</a:t>
            </a:r>
            <a:r>
              <a:rPr lang="ko-KR" altLang="en-US" sz="1400" dirty="0">
                <a:solidFill>
                  <a:srgbClr val="0070C0"/>
                </a:solidFill>
              </a:rPr>
              <a:t> 버튼 </a:t>
            </a:r>
            <a:r>
              <a:rPr lang="en-US" altLang="ko-KR" sz="1400" dirty="0">
                <a:solidFill>
                  <a:srgbClr val="002060"/>
                </a:solidFill>
              </a:rPr>
              <a:t>:</a:t>
            </a:r>
            <a:r>
              <a:rPr lang="ko-KR" altLang="en-US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설정값들을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읽어옴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2060"/>
                </a:solidFill>
              </a:rPr>
              <a:t>					</a:t>
            </a:r>
            <a:r>
              <a:rPr lang="ko-KR" altLang="en-US" sz="1400" dirty="0">
                <a:solidFill>
                  <a:srgbClr val="002060"/>
                </a:solidFill>
              </a:rPr>
              <a:t>          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WRITE</a:t>
            </a:r>
            <a:r>
              <a:rPr lang="ko-KR" altLang="en-US" sz="1400" dirty="0">
                <a:solidFill>
                  <a:srgbClr val="0070C0"/>
                </a:solidFill>
              </a:rPr>
              <a:t> 버튼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설정된 값을 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					</a:t>
            </a:r>
            <a:r>
              <a:rPr lang="ko-KR" altLang="en-US" sz="1400" dirty="0"/>
              <a:t>          </a:t>
            </a:r>
            <a:r>
              <a:rPr lang="en-US" altLang="ko-KR" sz="1400" dirty="0">
                <a:solidFill>
                  <a:srgbClr val="0070C0"/>
                </a:solidFill>
              </a:rPr>
              <a:t>3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INIT </a:t>
            </a:r>
            <a:r>
              <a:rPr lang="ko-KR" altLang="en-US" sz="1400" dirty="0">
                <a:solidFill>
                  <a:srgbClr val="0070C0"/>
                </a:solidFill>
              </a:rPr>
              <a:t>버튼 </a:t>
            </a:r>
            <a:r>
              <a:rPr lang="en-US" altLang="ko-KR" sz="1400" dirty="0"/>
              <a:t>:</a:t>
            </a:r>
            <a:r>
              <a:rPr lang="ko-KR" altLang="en-US" sz="1400" dirty="0"/>
              <a:t> 모든 환경 설정 값을 초기 값으로 리셋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7)</a:t>
            </a:r>
            <a:r>
              <a:rPr lang="ko-KR" altLang="en-US" sz="1800" dirty="0"/>
              <a:t> </a:t>
            </a:r>
            <a:r>
              <a:rPr lang="en-US" altLang="ko-KR" sz="1800" dirty="0"/>
              <a:t>MENU</a:t>
            </a:r>
            <a:r>
              <a:rPr lang="ko-KR" altLang="en-US" sz="1800" dirty="0"/>
              <a:t>에서 </a:t>
            </a:r>
            <a:r>
              <a:rPr lang="en-US" altLang="ko-KR" sz="1800" dirty="0"/>
              <a:t>SYSTEM PARAMETERS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선택 후 </a:t>
            </a:r>
            <a:r>
              <a:rPr lang="en-US" altLang="ko-KR" sz="1800" dirty="0"/>
              <a:t>CONNECTION MODE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MODE 4</a:t>
            </a:r>
            <a:r>
              <a:rPr lang="ko-KR" altLang="en-US" sz="1800" dirty="0"/>
              <a:t>로 설정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8)</a:t>
            </a:r>
            <a:r>
              <a:rPr lang="ko-KR" altLang="en-US" sz="1800" dirty="0"/>
              <a:t> 설정이 완료되면 </a:t>
            </a:r>
            <a:r>
              <a:rPr lang="en-US" altLang="ko-KR" sz="1800" dirty="0"/>
              <a:t>WRITE </a:t>
            </a:r>
            <a:r>
              <a:rPr lang="ko-KR" altLang="en-US" sz="1800" dirty="0"/>
              <a:t>버튼을 눌러 설정 값을 저장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06DC8A-E51D-3E07-1672-D0161C4D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9" y="1361859"/>
            <a:ext cx="4316561" cy="35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BDB71-9DEF-7490-0C4A-3B8E9E84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54" y="145553"/>
            <a:ext cx="9906000" cy="1382156"/>
          </a:xfrm>
        </p:spPr>
        <p:txBody>
          <a:bodyPr/>
          <a:lstStyle/>
          <a:p>
            <a:r>
              <a:rPr lang="en-US" altLang="ko-KR" dirty="0"/>
              <a:t>SLAVE </a:t>
            </a:r>
            <a:r>
              <a:rPr lang="ko-KR" altLang="en-US" dirty="0"/>
              <a:t>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8D1070-B45E-6832-584E-A1FE2ADE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379180"/>
            <a:ext cx="10675007" cy="49363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r>
              <a:rPr lang="en-US" altLang="ko-KR" sz="2000" dirty="0"/>
              <a:t>Slave</a:t>
            </a:r>
            <a:r>
              <a:rPr lang="ko-KR" altLang="en-US" sz="2000" dirty="0"/>
              <a:t>로 설정할 제품을 </a:t>
            </a:r>
            <a:r>
              <a:rPr lang="en-US" altLang="ko-KR" sz="2000" dirty="0"/>
              <a:t>PC </a:t>
            </a:r>
            <a:r>
              <a:rPr lang="ko-KR" altLang="en-US" sz="2000" dirty="0"/>
              <a:t>의 시리얼포트에 연결함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하이퍼터미널을</a:t>
            </a:r>
            <a:r>
              <a:rPr lang="ko-KR" altLang="en-US" sz="2000" dirty="0"/>
              <a:t> 실행하고 </a:t>
            </a:r>
            <a:r>
              <a:rPr lang="en-US" altLang="ko-KR" sz="2000" dirty="0"/>
              <a:t>AT </a:t>
            </a:r>
            <a:r>
              <a:rPr lang="ko-KR" altLang="en-US" sz="2000" dirty="0"/>
              <a:t>명령어 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3)</a:t>
            </a:r>
            <a:r>
              <a:rPr lang="ko-KR" altLang="en-US" sz="2000" dirty="0"/>
              <a:t> </a:t>
            </a:r>
            <a:r>
              <a:rPr lang="en-US" altLang="ko-KR" sz="2000" dirty="0"/>
              <a:t>AT+BTSCAN </a:t>
            </a:r>
            <a:r>
              <a:rPr lang="ko-KR" altLang="en-US" sz="2000" dirty="0"/>
              <a:t>명령어를 통해 </a:t>
            </a:r>
            <a:r>
              <a:rPr lang="en-US" altLang="ko-KR" sz="2000" dirty="0"/>
              <a:t>SLAVE </a:t>
            </a:r>
            <a:r>
              <a:rPr lang="ko-KR" altLang="en-US" sz="2000" dirty="0"/>
              <a:t>연결대기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19E121-832B-FC7D-E604-829AF7BF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3" y="2816730"/>
            <a:ext cx="4838700" cy="73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0C8B87-8466-214D-A8C3-3949D166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42" y="4964470"/>
            <a:ext cx="590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BDB71-9DEF-7490-0C4A-3B8E9E84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54" y="145553"/>
            <a:ext cx="9906000" cy="1382156"/>
          </a:xfrm>
        </p:spPr>
        <p:txBody>
          <a:bodyPr/>
          <a:lstStyle/>
          <a:p>
            <a:r>
              <a:rPr lang="en-US" altLang="ko-KR" dirty="0"/>
              <a:t>MASTER </a:t>
            </a:r>
            <a:r>
              <a:rPr lang="ko-KR" altLang="en-US" dirty="0"/>
              <a:t>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8D1070-B45E-6832-584E-A1FE2ADE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379180"/>
            <a:ext cx="10675007" cy="49363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1)Slave</a:t>
            </a:r>
            <a:r>
              <a:rPr lang="ko-KR" altLang="en-US" sz="2000" dirty="0"/>
              <a:t> 설정 후 </a:t>
            </a:r>
            <a:r>
              <a:rPr lang="en-US" altLang="ko-KR" sz="2000" dirty="0"/>
              <a:t>master</a:t>
            </a:r>
            <a:r>
              <a:rPr lang="ko-KR" altLang="en-US" sz="2000" dirty="0"/>
              <a:t>로 설정할 제품을 </a:t>
            </a:r>
            <a:r>
              <a:rPr lang="en-US" altLang="ko-KR" sz="2000" dirty="0"/>
              <a:t>PC</a:t>
            </a:r>
            <a:r>
              <a:rPr lang="ko-KR" altLang="en-US" sz="2000" dirty="0"/>
              <a:t> 시리얼 포트에 연결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하이퍼터미널을</a:t>
            </a:r>
            <a:r>
              <a:rPr lang="ko-KR" altLang="en-US" sz="2000" dirty="0"/>
              <a:t> 실행하고 </a:t>
            </a:r>
            <a:r>
              <a:rPr lang="en-US" altLang="ko-KR" sz="2000" dirty="0"/>
              <a:t>AT </a:t>
            </a:r>
            <a:r>
              <a:rPr lang="ko-KR" altLang="en-US" sz="2000" dirty="0"/>
              <a:t>명령어 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3)</a:t>
            </a:r>
            <a:r>
              <a:rPr lang="ko-KR" altLang="en-US" sz="2000" dirty="0"/>
              <a:t> </a:t>
            </a:r>
            <a:r>
              <a:rPr lang="en-US" altLang="ko-KR" sz="2000" dirty="0"/>
              <a:t>AT+BTINQ</a:t>
            </a:r>
            <a:r>
              <a:rPr lang="ko-KR" altLang="en-US" sz="2000" dirty="0"/>
              <a:t> 명령어를 통해 연결하고자 하는 블루투스 주소 검색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4)</a:t>
            </a:r>
            <a:r>
              <a:rPr lang="ko-KR" altLang="en-US" sz="2000" dirty="0"/>
              <a:t> </a:t>
            </a:r>
            <a:r>
              <a:rPr lang="en-US" altLang="ko-KR" sz="2000" dirty="0"/>
              <a:t>ATD</a:t>
            </a:r>
            <a:r>
              <a:rPr lang="ko-KR" altLang="en-US" sz="2000" dirty="0"/>
              <a:t> 명령어를 통해 연결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	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ko-KR" altLang="en-US" sz="20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16DEE8-420A-1820-2D20-384FB82C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85" y="4550616"/>
            <a:ext cx="5473700" cy="97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D2127-D113-DE9F-88AE-93B59DCC1876}"/>
              </a:ext>
            </a:extLst>
          </p:cNvPr>
          <p:cNvSpPr txBox="1"/>
          <p:nvPr/>
        </p:nvSpPr>
        <p:spPr>
          <a:xfrm>
            <a:off x="4835078" y="5405405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해당 </a:t>
            </a:r>
            <a:r>
              <a:rPr kumimoji="1" lang="ko-KR" altLang="en-US" sz="1000" dirty="0" err="1"/>
              <a:t>메세지</a:t>
            </a:r>
            <a:r>
              <a:rPr kumimoji="1" lang="ko-KR" altLang="en-US" sz="1000" dirty="0"/>
              <a:t> 출력 시 정상적으로 연결된 상태</a:t>
            </a:r>
          </a:p>
        </p:txBody>
      </p:sp>
    </p:spTree>
    <p:extLst>
      <p:ext uri="{BB962C8B-B14F-4D97-AF65-F5344CB8AC3E}">
        <p14:creationId xmlns:p14="http://schemas.microsoft.com/office/powerpoint/2010/main" val="199747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2CEF4E-1519-12A5-FE77-911590A5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5218"/>
            <a:ext cx="10515600" cy="285273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DE0D7-337A-1F1C-5CC1-8C76BDD49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40A2-A94D-59D1-7396-C0EA13AA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B9F9F-E508-699F-2150-53E9798B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FB755AC</a:t>
            </a:r>
            <a:r>
              <a:rPr kumimoji="1" lang="ko-KR" altLang="en-US" dirty="0"/>
              <a:t> 모듈의 각 핀과 기능</a:t>
            </a:r>
            <a:endParaRPr kumimoji="1" lang="en-US" altLang="ko-KR" dirty="0"/>
          </a:p>
          <a:p>
            <a:r>
              <a:rPr kumimoji="1" lang="ko-KR" altLang="en-US" dirty="0"/>
              <a:t>연결 방법</a:t>
            </a:r>
            <a:endParaRPr kumimoji="1" lang="en-US" altLang="ko-KR" dirty="0"/>
          </a:p>
          <a:p>
            <a:r>
              <a:rPr kumimoji="1" lang="ko-KR" altLang="en-US" dirty="0"/>
              <a:t>설정과 </a:t>
            </a:r>
            <a:r>
              <a:rPr kumimoji="1" lang="en-US" altLang="ko-KR" dirty="0"/>
              <a:t>AT</a:t>
            </a:r>
            <a:r>
              <a:rPr kumimoji="1" lang="ko-KR" altLang="en-US" dirty="0"/>
              <a:t> 명령어</a:t>
            </a:r>
          </a:p>
        </p:txBody>
      </p:sp>
    </p:spTree>
    <p:extLst>
      <p:ext uri="{BB962C8B-B14F-4D97-AF65-F5344CB8AC3E}">
        <p14:creationId xmlns:p14="http://schemas.microsoft.com/office/powerpoint/2010/main" val="19892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39DB91-D587-9593-873D-44A0F77A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FB755AC</a:t>
            </a:r>
            <a:r>
              <a:rPr lang="ko-KR" altLang="en-US" dirty="0"/>
              <a:t> 모듈의 각 핀과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3151AE-98D7-A9E3-D5E7-C3767CF9E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544FB-5820-0BE6-4E99-40F26B89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5713"/>
            <a:ext cx="9906000" cy="1382156"/>
          </a:xfrm>
        </p:spPr>
        <p:txBody>
          <a:bodyPr/>
          <a:lstStyle/>
          <a:p>
            <a:r>
              <a:rPr lang="ko-KR" altLang="en-US" dirty="0"/>
              <a:t>각 핀의 기능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64B7EEE-9B3C-0296-F31D-1DF43027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465600"/>
            <a:ext cx="9906000" cy="4955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STATUS</a:t>
            </a:r>
          </a:p>
          <a:p>
            <a:pPr marL="0" indent="0">
              <a:buNone/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연결 대기 및 시도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주변 장치 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검색할때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Low, High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반복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FACTORY RESET(FA SET)</a:t>
            </a:r>
          </a:p>
          <a:p>
            <a:pPr marL="0" indent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CONFIG_SELECT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핀에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HIGH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신호를 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입력한뒤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전원을 인가하고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2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초 이상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LOW(0V)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 SET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입력하면 공장 초기화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3/4/11/10. STREAM_CONTROL, STREAM_STATUS, MESSAGE_CONTROL, MESSAGE_STATUS</a:t>
            </a:r>
          </a:p>
          <a:p>
            <a:pPr marL="0" indent="0">
              <a:buNone/>
            </a:pP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1:N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통신을 하기위해 필요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1:1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통신에는 사용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  <a:p>
            <a:pPr marL="0" indent="0">
              <a:buNone/>
            </a:pP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CONFIG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</a:t>
            </a:r>
          </a:p>
          <a:p>
            <a:pPr marL="0" indent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블루투스 모듈 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설정시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HIGH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 상태에서 전원 켜면 설정 모드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 CONNECT CHECK/DCD</a:t>
            </a:r>
          </a:p>
          <a:p>
            <a:pPr marL="0" indent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1:N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통신시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CONNECTION_CHECK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사용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Slave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설정된 연결 수 만큼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Master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연결 시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Low</a:t>
            </a:r>
          </a:p>
          <a:p>
            <a:pPr marL="0" indent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하나라도 연결 해지 시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HIGH</a:t>
            </a:r>
          </a:p>
          <a:p>
            <a:endParaRPr lang="ko-KR" altLang="en-US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6276D-9765-B591-B5A6-55CFD47C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t="8059" r="1778" b="21581"/>
          <a:stretch/>
        </p:blipFill>
        <p:spPr>
          <a:xfrm>
            <a:off x="6344471" y="4939838"/>
            <a:ext cx="5618929" cy="18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576E04-BA34-4597-8F97-B162CC6EB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BF3F734D-EB8C-453E-9929-80F58FFEE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83EA2-9211-A179-1ABC-8C7E8A9B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48" y="893827"/>
            <a:ext cx="3522123" cy="3787832"/>
          </a:xfrm>
        </p:spPr>
        <p:txBody>
          <a:bodyPr anchor="t">
            <a:normAutofit/>
          </a:bodyPr>
          <a:lstStyle/>
          <a:p>
            <a:r>
              <a:rPr kumimoji="1" lang="ko-KR" altLang="en-US" sz="2400" dirty="0"/>
              <a:t>신호선 및 기능</a:t>
            </a:r>
            <a:br>
              <a:rPr kumimoji="1" lang="en-US" altLang="ko-KR" sz="2400" dirty="0"/>
            </a:br>
            <a:r>
              <a:rPr kumimoji="1" lang="en-US" altLang="ko-KR" sz="1800" b="0" dirty="0"/>
              <a:t>(FB755_UserGuide_Kor.pdf </a:t>
            </a:r>
            <a:r>
              <a:rPr kumimoji="1" lang="ko-KR" altLang="en-US" sz="1800" b="0" dirty="0"/>
              <a:t>참고</a:t>
            </a:r>
            <a:r>
              <a:rPr kumimoji="1" lang="en-US" altLang="ko-KR" sz="1800" b="0" dirty="0"/>
              <a:t>)</a:t>
            </a:r>
            <a:endParaRPr kumimoji="1" lang="ko-KR" alt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0D6CFC-A99C-4B06-ADC6-F89EB75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6F23D2F-2D01-65ED-82AA-A1905D69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1"/>
          <a:stretch/>
        </p:blipFill>
        <p:spPr>
          <a:xfrm>
            <a:off x="4094620" y="2644949"/>
            <a:ext cx="8097380" cy="4213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99834C-8592-512F-152C-C201B977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20" y="149051"/>
            <a:ext cx="809738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9066BC-D569-1BD6-082E-D93E8FB5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연결 방법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09113B-A3BD-54FE-DFC2-A41AACE92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3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695C-FBD6-E172-046D-95584A11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4" y="334620"/>
            <a:ext cx="9906000" cy="1382156"/>
          </a:xfrm>
        </p:spPr>
        <p:txBody>
          <a:bodyPr/>
          <a:lstStyle/>
          <a:p>
            <a:r>
              <a:rPr kumimoji="1" lang="ko-KR" altLang="en-US" dirty="0"/>
              <a:t>블루투스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1A832-D773-B756-15DD-959041F8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3" y="1969802"/>
            <a:ext cx="9905999" cy="4024424"/>
          </a:xfrm>
        </p:spPr>
        <p:txBody>
          <a:bodyPr/>
          <a:lstStyle/>
          <a:p>
            <a:r>
              <a:rPr lang="ko-KR" altLang="en-US" dirty="0"/>
              <a:t>보드와 컴퓨터는 </a:t>
            </a:r>
            <a:r>
              <a:rPr lang="en-US" altLang="ko-KR" dirty="0"/>
              <a:t>USART1</a:t>
            </a:r>
            <a:r>
              <a:rPr lang="ko-KR" altLang="en-US" dirty="0"/>
              <a:t>을 사용하여 통신</a:t>
            </a:r>
            <a:endParaRPr lang="en-US" altLang="ko-KR" dirty="0"/>
          </a:p>
          <a:p>
            <a:r>
              <a:rPr lang="ko-KR" altLang="en-US" dirty="0"/>
              <a:t>보드와 블루투스 모듈은 </a:t>
            </a:r>
            <a:r>
              <a:rPr lang="en-US" altLang="ko-KR" dirty="0"/>
              <a:t>USART2</a:t>
            </a:r>
            <a:r>
              <a:rPr lang="ko-KR" altLang="en-US" dirty="0" err="1"/>
              <a:t>를</a:t>
            </a:r>
            <a:r>
              <a:rPr lang="ko-KR" altLang="en-US" dirty="0"/>
              <a:t> 사용하여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 소켓을 만능기판에 납땜하고 그 위에 블루투스 장착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64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6CE7-C8EC-6D2C-3F20-F640F236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7" y="294864"/>
            <a:ext cx="9906000" cy="1382156"/>
          </a:xfrm>
        </p:spPr>
        <p:txBody>
          <a:bodyPr/>
          <a:lstStyle/>
          <a:p>
            <a:r>
              <a:rPr kumimoji="1" lang="ko-KR" altLang="en-US" dirty="0"/>
              <a:t>블루투스 납땜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61BF1-9553-6A84-6DE0-0C36562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88" y="1691505"/>
            <a:ext cx="8279299" cy="23835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Vcc</a:t>
            </a:r>
            <a:r>
              <a:rPr lang="en-US" altLang="ko-KR" dirty="0"/>
              <a:t>, </a:t>
            </a:r>
            <a:r>
              <a:rPr lang="en-US" altLang="ko-KR" dirty="0" err="1"/>
              <a:t>Gnd</a:t>
            </a:r>
            <a:r>
              <a:rPr lang="ko-KR" altLang="en-US" dirty="0"/>
              <a:t>에 각각 보드의 </a:t>
            </a:r>
            <a:r>
              <a:rPr lang="en-US" altLang="ko-KR" dirty="0"/>
              <a:t>3.3V</a:t>
            </a:r>
            <a:r>
              <a:rPr lang="ko-KR" altLang="en-US" dirty="0"/>
              <a:t>와 </a:t>
            </a:r>
            <a:r>
              <a:rPr lang="en-US" altLang="ko-KR" dirty="0"/>
              <a:t>GND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핀</a:t>
            </a:r>
            <a:r>
              <a:rPr lang="en-US" altLang="ko-KR" dirty="0"/>
              <a:t>(STATUS), 6</a:t>
            </a:r>
            <a:r>
              <a:rPr lang="ko-KR" altLang="en-US" dirty="0"/>
              <a:t>번 핀</a:t>
            </a:r>
            <a:r>
              <a:rPr lang="en-US" altLang="ko-KR" dirty="0"/>
              <a:t>(DCD)</a:t>
            </a:r>
            <a:r>
              <a:rPr lang="ko-KR" altLang="en-US" dirty="0"/>
              <a:t>는 각각 저항과 </a:t>
            </a:r>
            <a:r>
              <a:rPr lang="en-US" altLang="ko-KR" dirty="0"/>
              <a:t>LED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/>
              <a:t>긴 쪽이 </a:t>
            </a:r>
            <a:r>
              <a:rPr lang="en-US" altLang="ko-KR" dirty="0"/>
              <a:t>+)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3. 8</a:t>
            </a:r>
            <a:r>
              <a:rPr lang="ko-KR" altLang="en-US" dirty="0"/>
              <a:t>번 핀 </a:t>
            </a:r>
            <a:r>
              <a:rPr lang="en-US" altLang="ko-KR" dirty="0"/>
              <a:t>(TXD), 9</a:t>
            </a:r>
            <a:r>
              <a:rPr lang="ko-KR" altLang="en-US" dirty="0"/>
              <a:t>번 핀</a:t>
            </a:r>
            <a:r>
              <a:rPr lang="en-US" altLang="ko-KR" dirty="0"/>
              <a:t>(RXD)</a:t>
            </a:r>
            <a:r>
              <a:rPr lang="ko-KR" altLang="en-US" dirty="0"/>
              <a:t>는 각각 보드의 </a:t>
            </a:r>
            <a:r>
              <a:rPr lang="en-US" altLang="ko-KR" dirty="0"/>
              <a:t>RX</a:t>
            </a:r>
            <a:r>
              <a:rPr lang="ko-KR" altLang="en-US" dirty="0"/>
              <a:t>와 </a:t>
            </a:r>
            <a:r>
              <a:rPr lang="en-US" altLang="ko-KR" dirty="0"/>
              <a:t>TX</a:t>
            </a:r>
            <a:r>
              <a:rPr lang="ko-KR" altLang="en-US" dirty="0"/>
              <a:t>에 연결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4. 5</a:t>
            </a:r>
            <a:r>
              <a:rPr lang="ko-KR" altLang="en-US" dirty="0"/>
              <a:t>번 핀</a:t>
            </a:r>
            <a:r>
              <a:rPr lang="en-US" altLang="ko-KR" dirty="0"/>
              <a:t>(CONFIG SELECT)</a:t>
            </a:r>
            <a:r>
              <a:rPr lang="ko-KR" altLang="en-US" dirty="0"/>
              <a:t>는 점프케이블을 통해 보드의 </a:t>
            </a:r>
            <a:r>
              <a:rPr lang="en-US" altLang="ko-KR" dirty="0"/>
              <a:t>3.3V</a:t>
            </a:r>
            <a:r>
              <a:rPr lang="ko-KR" altLang="en-US" dirty="0"/>
              <a:t>에 연결</a:t>
            </a: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91C56-D551-4ACF-C6CA-2FD5A202D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t="8059" r="1778" b="21581"/>
          <a:stretch/>
        </p:blipFill>
        <p:spPr>
          <a:xfrm>
            <a:off x="2697080" y="4170622"/>
            <a:ext cx="6676851" cy="22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7C1B1-43EA-A3AF-3F0A-1B60E2A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설정과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명령어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CC78553-005E-C190-AC7D-37C10867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88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625</Words>
  <Application>Microsoft Macintosh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Microsoft GothicNeo</vt:lpstr>
      <vt:lpstr>Microsoft GothicNeo Light</vt:lpstr>
      <vt:lpstr>Arial</vt:lpstr>
      <vt:lpstr>AngleLinesVTI</vt:lpstr>
      <vt:lpstr>임베디드 시스템 설계 및 실험 9주차 예비 발표</vt:lpstr>
      <vt:lpstr>목차</vt:lpstr>
      <vt:lpstr>FB755AC 모듈의 각 핀과 기능</vt:lpstr>
      <vt:lpstr>각 핀의 기능</vt:lpstr>
      <vt:lpstr>신호선 및 기능 (FB755_UserGuide_Kor.pdf 참고)</vt:lpstr>
      <vt:lpstr>연결 방법</vt:lpstr>
      <vt:lpstr>블루투스 연결</vt:lpstr>
      <vt:lpstr>블루투스 납땜</vt:lpstr>
      <vt:lpstr>설정과 AT 명령어</vt:lpstr>
      <vt:lpstr>AT 명령어</vt:lpstr>
      <vt:lpstr>설정</vt:lpstr>
      <vt:lpstr>설정</vt:lpstr>
      <vt:lpstr>설정</vt:lpstr>
      <vt:lpstr>SLAVE 설정</vt:lpstr>
      <vt:lpstr>MASTER 설정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 설계 및 실험 9주차 예비 발표</dc:title>
  <dc:creator>김민종</dc:creator>
  <cp:lastModifiedBy>김민종</cp:lastModifiedBy>
  <cp:revision>3</cp:revision>
  <dcterms:created xsi:type="dcterms:W3CDTF">2023-10-30T10:20:31Z</dcterms:created>
  <dcterms:modified xsi:type="dcterms:W3CDTF">2023-10-30T13:07:59Z</dcterms:modified>
</cp:coreProperties>
</file>