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613" y="2994384"/>
            <a:ext cx="12936350" cy="24797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6459" y="4444297"/>
            <a:ext cx="6941232" cy="13084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5096" y="613190"/>
            <a:ext cx="5218411" cy="6571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16019" y="6572851"/>
            <a:ext cx="1469583" cy="28659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365" y="908575"/>
            <a:ext cx="7900625" cy="1452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7979" y="2195645"/>
            <a:ext cx="8420968" cy="1651134"/>
            <a:chOff x="397979" y="2195645"/>
            <a:chExt cx="8420968" cy="16511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79" y="2195645"/>
              <a:ext cx="8420968" cy="16511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9907" y="3965825"/>
            <a:ext cx="14752107" cy="6027531"/>
            <a:chOff x="1759907" y="3965825"/>
            <a:chExt cx="14752107" cy="60275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9907" y="3965825"/>
              <a:ext cx="14752107" cy="602753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57" y="2163906"/>
            <a:ext cx="8078489" cy="18836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2195645"/>
            <a:ext cx="8420968" cy="1651134"/>
            <a:chOff x="9142857" y="2195645"/>
            <a:chExt cx="8420968" cy="16511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195645"/>
              <a:ext cx="8420968" cy="1651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1812" y="2782010"/>
            <a:ext cx="324182" cy="35714"/>
            <a:chOff x="1521812" y="2782010"/>
            <a:chExt cx="324182" cy="3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1812" y="2782010"/>
              <a:ext cx="32418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79287" y="2810581"/>
            <a:ext cx="583997" cy="35714"/>
            <a:chOff x="3079287" y="2810581"/>
            <a:chExt cx="583997" cy="3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9287" y="2810581"/>
              <a:ext cx="583997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05954" y="2808676"/>
            <a:ext cx="583997" cy="35714"/>
            <a:chOff x="4905954" y="2808676"/>
            <a:chExt cx="583997" cy="3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5954" y="2808676"/>
              <a:ext cx="583997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031668" y="3229629"/>
            <a:ext cx="583997" cy="35714"/>
            <a:chOff x="3031668" y="3229629"/>
            <a:chExt cx="583997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31668" y="3229629"/>
              <a:ext cx="583997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2144" y="3237248"/>
            <a:ext cx="583997" cy="35714"/>
            <a:chOff x="1182144" y="3237248"/>
            <a:chExt cx="583997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2144" y="3237248"/>
              <a:ext cx="583997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96654" y="2777730"/>
            <a:ext cx="324182" cy="35714"/>
            <a:chOff x="10296654" y="2777730"/>
            <a:chExt cx="324182" cy="3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6654" y="2777730"/>
              <a:ext cx="324182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854129" y="2806301"/>
            <a:ext cx="583997" cy="35714"/>
            <a:chOff x="11854129" y="2806301"/>
            <a:chExt cx="583997" cy="3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54129" y="2806301"/>
              <a:ext cx="583997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680796" y="2804396"/>
            <a:ext cx="583997" cy="35714"/>
            <a:chOff x="13680796" y="2804396"/>
            <a:chExt cx="583997" cy="3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80796" y="2804396"/>
              <a:ext cx="583997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806510" y="3225349"/>
            <a:ext cx="583997" cy="35714"/>
            <a:chOff x="11806510" y="3225349"/>
            <a:chExt cx="583997" cy="35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06510" y="3225349"/>
              <a:ext cx="583997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956986" y="3232968"/>
            <a:ext cx="583997" cy="35714"/>
            <a:chOff x="9956986" y="3232968"/>
            <a:chExt cx="583997" cy="357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56986" y="3232968"/>
              <a:ext cx="583997" cy="3571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57840" y="2163906"/>
            <a:ext cx="8148527" cy="18836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78935" y="4119880"/>
            <a:ext cx="13114051" cy="5421648"/>
            <a:chOff x="2578935" y="4119880"/>
            <a:chExt cx="13114051" cy="5421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935" y="4119880"/>
              <a:ext cx="13114051" cy="54216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365" y="908575"/>
            <a:ext cx="7775892" cy="14521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49656" y="2411569"/>
            <a:ext cx="14099117" cy="1375259"/>
            <a:chOff x="2149656" y="2411569"/>
            <a:chExt cx="14099117" cy="13752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9656" y="2411569"/>
              <a:ext cx="14099117" cy="13752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00443" y="2879352"/>
            <a:ext cx="324182" cy="35714"/>
            <a:chOff x="3600443" y="2879352"/>
            <a:chExt cx="324182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0443" y="2879352"/>
              <a:ext cx="324182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39575" y="2879352"/>
            <a:ext cx="583997" cy="35714"/>
            <a:chOff x="5439575" y="2879352"/>
            <a:chExt cx="583997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9575" y="2879352"/>
              <a:ext cx="583997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40959" y="2881733"/>
            <a:ext cx="583997" cy="35714"/>
            <a:chOff x="7340959" y="2881733"/>
            <a:chExt cx="583997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0959" y="2881733"/>
              <a:ext cx="583997" cy="357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07916" y="2677725"/>
            <a:ext cx="12830013" cy="10963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19877" y="3648927"/>
            <a:ext cx="14099117" cy="1528923"/>
            <a:chOff x="2119877" y="3648927"/>
            <a:chExt cx="14099117" cy="15289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9877" y="3648927"/>
              <a:ext cx="14099117" cy="15289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31242" y="2965452"/>
            <a:ext cx="10180435" cy="673951"/>
            <a:chOff x="2131242" y="2965452"/>
            <a:chExt cx="10180435" cy="6739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1242" y="2965452"/>
              <a:ext cx="10180435" cy="6739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7317" y="974289"/>
            <a:ext cx="16305493" cy="13179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4815" y="3878520"/>
            <a:ext cx="8794537" cy="13074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69190" y="2939717"/>
            <a:ext cx="7024736" cy="10567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19877" y="6924447"/>
            <a:ext cx="14099117" cy="1528923"/>
            <a:chOff x="2119877" y="6924447"/>
            <a:chExt cx="14099117" cy="15289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9877" y="6924447"/>
              <a:ext cx="14099117" cy="15289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31242" y="6240973"/>
            <a:ext cx="10180435" cy="673951"/>
            <a:chOff x="2131242" y="6240973"/>
            <a:chExt cx="10180435" cy="6739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1242" y="6240973"/>
              <a:ext cx="10180435" cy="67395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65294" y="7154039"/>
            <a:ext cx="8813583" cy="130741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59663" y="6174398"/>
            <a:ext cx="7032050" cy="10952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889" y="962860"/>
            <a:ext cx="8814511" cy="1424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0770" y="2032069"/>
            <a:ext cx="17424175" cy="2526627"/>
            <a:chOff x="430770" y="2032069"/>
            <a:chExt cx="17424175" cy="25266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770" y="2032069"/>
              <a:ext cx="17424175" cy="2526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58284" y="4857525"/>
            <a:ext cx="8771804" cy="5346892"/>
            <a:chOff x="4358284" y="4857525"/>
            <a:chExt cx="8771804" cy="53468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8284" y="4857525"/>
              <a:ext cx="8771804" cy="534689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5593" y="1955501"/>
            <a:ext cx="14392070" cy="29155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7317" y="974289"/>
            <a:ext cx="2290693" cy="1317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1135" y="2032069"/>
            <a:ext cx="15203711" cy="3536038"/>
            <a:chOff x="1501135" y="2032069"/>
            <a:chExt cx="15203711" cy="35360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135" y="2032069"/>
              <a:ext cx="15203711" cy="35360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91969" y="5979174"/>
            <a:ext cx="5022041" cy="3653999"/>
            <a:chOff x="6591969" y="5979174"/>
            <a:chExt cx="5022041" cy="36539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1969" y="5979174"/>
              <a:ext cx="5022041" cy="365399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3678" y="2310678"/>
            <a:ext cx="14985536" cy="31981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7317" y="974289"/>
            <a:ext cx="4073836" cy="13179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1135" y="2032069"/>
            <a:ext cx="15203711" cy="2021087"/>
            <a:chOff x="1501135" y="2032069"/>
            <a:chExt cx="15203711" cy="20210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135" y="2032069"/>
              <a:ext cx="15203711" cy="20210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44153" y="4345515"/>
            <a:ext cx="7601855" cy="5657647"/>
            <a:chOff x="2644153" y="4345515"/>
            <a:chExt cx="7601855" cy="56576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4153" y="4345515"/>
              <a:ext cx="7601855" cy="56576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03322" y="4345515"/>
            <a:ext cx="4097712" cy="5418462"/>
            <a:chOff x="11003322" y="4345515"/>
            <a:chExt cx="4097712" cy="54184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03322" y="4345515"/>
              <a:ext cx="4097712" cy="541846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4668" y="2310678"/>
            <a:ext cx="12445717" cy="16578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93150" y="4711060"/>
            <a:ext cx="10099414" cy="5049707"/>
            <a:chOff x="4093150" y="4711060"/>
            <a:chExt cx="10099414" cy="5049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150" y="4711060"/>
              <a:ext cx="10099414" cy="50497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365" y="908574"/>
            <a:ext cx="13470836" cy="14498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96500" y="2931319"/>
            <a:ext cx="14099117" cy="1528923"/>
            <a:chOff x="2096500" y="2931319"/>
            <a:chExt cx="14099117" cy="15289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6500" y="2931319"/>
              <a:ext cx="14099117" cy="15289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65468" y="3066382"/>
            <a:ext cx="11311546" cy="15432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07865" y="2247844"/>
            <a:ext cx="10180435" cy="673951"/>
            <a:chOff x="2107865" y="2247844"/>
            <a:chExt cx="10180435" cy="6739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7865" y="2247844"/>
              <a:ext cx="10180435" cy="67395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5814" y="2215073"/>
            <a:ext cx="3851403" cy="1056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48270" y="3827360"/>
            <a:ext cx="11589174" cy="5794587"/>
            <a:chOff x="3348270" y="3827360"/>
            <a:chExt cx="11589174" cy="57945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8270" y="3827360"/>
              <a:ext cx="11589174" cy="57945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365" y="908574"/>
            <a:ext cx="13470836" cy="14498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96500" y="2252101"/>
            <a:ext cx="14099117" cy="1375259"/>
            <a:chOff x="2096500" y="2252101"/>
            <a:chExt cx="14099117" cy="13752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6500" y="2252101"/>
              <a:ext cx="14099117" cy="13752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53209" y="5897020"/>
            <a:ext cx="1028674" cy="926974"/>
            <a:chOff x="2353209" y="5897020"/>
            <a:chExt cx="1028674" cy="9269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3209" y="5897020"/>
              <a:ext cx="1028674" cy="92697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4763" y="2518259"/>
            <a:ext cx="12241699" cy="10963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7594" y="6823995"/>
            <a:ext cx="3375719" cy="1612980"/>
            <a:chOff x="577594" y="6823995"/>
            <a:chExt cx="3375719" cy="161298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594" y="6823995"/>
              <a:ext cx="3375719" cy="161298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0687" y="6949040"/>
            <a:ext cx="3781622" cy="15868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03983" y="8620553"/>
            <a:ext cx="1743817" cy="926974"/>
            <a:chOff x="13803983" y="8620553"/>
            <a:chExt cx="1743817" cy="92697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2060000">
              <a:off x="13803983" y="8620553"/>
              <a:ext cx="1743817" cy="9269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37444" y="7287482"/>
            <a:ext cx="3375719" cy="1612980"/>
            <a:chOff x="14937444" y="7287482"/>
            <a:chExt cx="3375719" cy="16129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37444" y="7287482"/>
              <a:ext cx="3375719" cy="161298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07221" y="7351240"/>
            <a:ext cx="4224318" cy="170936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989581" y="5897020"/>
            <a:ext cx="1591915" cy="926974"/>
            <a:chOff x="11989581" y="5897020"/>
            <a:chExt cx="1591915" cy="9269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340000">
              <a:off x="11989581" y="5897020"/>
              <a:ext cx="1591915" cy="9269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96429" y="3913074"/>
            <a:ext cx="4250868" cy="1983946"/>
            <a:chOff x="13196429" y="3913074"/>
            <a:chExt cx="4250868" cy="19839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96429" y="3913074"/>
              <a:ext cx="4250868" cy="198394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53344" y="3952402"/>
            <a:ext cx="4336384" cy="2077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46549" y="1499327"/>
            <a:ext cx="13486303" cy="12013397"/>
            <a:chOff x="2346549" y="1499327"/>
            <a:chExt cx="13486303" cy="120133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549" y="1499327"/>
              <a:ext cx="13486303" cy="120133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365" y="908574"/>
            <a:ext cx="13470836" cy="14498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93529" y="8640036"/>
            <a:ext cx="5214670" cy="14937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365" y="908575"/>
            <a:ext cx="9543330" cy="1452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23078" y="2677350"/>
            <a:ext cx="14099117" cy="1375259"/>
            <a:chOff x="2123078" y="2677350"/>
            <a:chExt cx="14099117" cy="1375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3078" y="2677350"/>
              <a:ext cx="14099117" cy="13752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6047" y="4983389"/>
            <a:ext cx="9473875" cy="3870909"/>
            <a:chOff x="186047" y="4983389"/>
            <a:chExt cx="9473875" cy="38709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047" y="4983389"/>
              <a:ext cx="9473875" cy="38709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6058" y="5009967"/>
            <a:ext cx="9444765" cy="3904681"/>
            <a:chOff x="9146058" y="5009967"/>
            <a:chExt cx="9444765" cy="39046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6058" y="5009967"/>
              <a:ext cx="9444765" cy="39046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1342" y="2943508"/>
            <a:ext cx="9509022" cy="10963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365" y="908575"/>
            <a:ext cx="9543330" cy="1452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23078" y="2380955"/>
            <a:ext cx="14099117" cy="3293463"/>
            <a:chOff x="2123078" y="2380955"/>
            <a:chExt cx="14099117" cy="329346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3078" y="2380955"/>
              <a:ext cx="14099117" cy="32934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5458" y="6578073"/>
            <a:ext cx="8394798" cy="2838241"/>
            <a:chOff x="4945458" y="6578073"/>
            <a:chExt cx="8394798" cy="28382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5458" y="6578073"/>
              <a:ext cx="8394798" cy="28382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6973" y="3082287"/>
            <a:ext cx="8707003" cy="20772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365" y="908575"/>
            <a:ext cx="9543330" cy="1452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23078" y="2314691"/>
            <a:ext cx="14099117" cy="1432998"/>
            <a:chOff x="2123078" y="2314691"/>
            <a:chExt cx="14099117" cy="14329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3078" y="2314691"/>
              <a:ext cx="14099117" cy="1432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1032" y="3774267"/>
            <a:ext cx="15223650" cy="6220197"/>
            <a:chOff x="1531032" y="3774267"/>
            <a:chExt cx="15223650" cy="62201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1032" y="3774267"/>
              <a:ext cx="15223650" cy="6220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930" y="5743135"/>
            <a:ext cx="1146759" cy="1141231"/>
            <a:chOff x="2920930" y="5743135"/>
            <a:chExt cx="1146759" cy="11412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0930" y="5743135"/>
              <a:ext cx="1146759" cy="1141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7954" y="3906011"/>
            <a:ext cx="2770817" cy="1613451"/>
            <a:chOff x="657954" y="3906011"/>
            <a:chExt cx="2770817" cy="16134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657954" y="3906011"/>
              <a:ext cx="2770817" cy="161345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67765" y="2289878"/>
            <a:ext cx="5417451" cy="99423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20903" y="2867658"/>
            <a:ext cx="9747299" cy="10963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365" y="908575"/>
            <a:ext cx="9543330" cy="1452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23078" y="2314691"/>
            <a:ext cx="14099117" cy="1432998"/>
            <a:chOff x="2123078" y="2314691"/>
            <a:chExt cx="14099117" cy="14329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3078" y="2314691"/>
              <a:ext cx="14099117" cy="1432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1032" y="3774267"/>
            <a:ext cx="15223650" cy="6220197"/>
            <a:chOff x="1531032" y="3774267"/>
            <a:chExt cx="15223650" cy="62201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1032" y="3774267"/>
              <a:ext cx="15223650" cy="6220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78659" y="4324623"/>
            <a:ext cx="1146759" cy="1141231"/>
            <a:chOff x="2878659" y="4324623"/>
            <a:chExt cx="1146759" cy="11412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8659" y="4324623"/>
              <a:ext cx="1146759" cy="1141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931" y="3634386"/>
            <a:ext cx="1808475" cy="1053077"/>
            <a:chOff x="1328931" y="3634386"/>
            <a:chExt cx="1808475" cy="10530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4800000">
              <a:off x="1328931" y="3634386"/>
              <a:ext cx="1808475" cy="10530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18748" y="4939315"/>
            <a:ext cx="1808475" cy="1053077"/>
            <a:chOff x="15418748" y="4939315"/>
            <a:chExt cx="1808475" cy="10530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4320000">
              <a:off x="15418748" y="4939315"/>
              <a:ext cx="1808475" cy="105307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58240" y="2289878"/>
            <a:ext cx="6421480" cy="99423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51249" y="2915278"/>
            <a:ext cx="13315422" cy="96868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70884" y="6488544"/>
            <a:ext cx="5539169" cy="2118986"/>
            <a:chOff x="12370884" y="6488544"/>
            <a:chExt cx="5539169" cy="21189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70884" y="6488544"/>
              <a:ext cx="5539169" cy="21189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83682" y="6613592"/>
            <a:ext cx="5843060" cy="20772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09524"/>
            <a:chOff x="0" y="0"/>
            <a:chExt cx="18285714" cy="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365" y="908575"/>
            <a:ext cx="9543330" cy="1452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23078" y="2314691"/>
            <a:ext cx="14099117" cy="1432998"/>
            <a:chOff x="2123078" y="2314691"/>
            <a:chExt cx="14099117" cy="14329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3078" y="2314691"/>
              <a:ext cx="14099117" cy="1432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1032" y="3774267"/>
            <a:ext cx="15223650" cy="6220197"/>
            <a:chOff x="1531032" y="3774267"/>
            <a:chExt cx="15223650" cy="62201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1032" y="3774267"/>
              <a:ext cx="15223650" cy="6220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03513" y="6884366"/>
            <a:ext cx="904031" cy="823907"/>
            <a:chOff x="3003513" y="6884366"/>
            <a:chExt cx="904031" cy="8239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3513" y="6884366"/>
              <a:ext cx="904031" cy="8239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3063" y="4739236"/>
            <a:ext cx="3439910" cy="1463071"/>
            <a:chOff x="743063" y="4739236"/>
            <a:chExt cx="3439910" cy="14630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4800000">
              <a:off x="743063" y="4739236"/>
              <a:ext cx="3439910" cy="14630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56669" y="8053787"/>
            <a:ext cx="904031" cy="823907"/>
            <a:chOff x="3056669" y="8053787"/>
            <a:chExt cx="904031" cy="8239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6669" y="8053787"/>
              <a:ext cx="904031" cy="82390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58240" y="2289878"/>
            <a:ext cx="3145346" cy="99423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9549" y="2875277"/>
            <a:ext cx="11144470" cy="1045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2023-11-06T01:47:12Z</dcterms:created>
  <dcterms:modified xsi:type="dcterms:W3CDTF">2023-11-06T01:47:12Z</dcterms:modified>
</cp:coreProperties>
</file>