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68" r:id="rId2"/>
    <p:sldId id="267" r:id="rId3"/>
    <p:sldId id="257" r:id="rId4"/>
    <p:sldId id="258" r:id="rId5"/>
    <p:sldId id="260" r:id="rId6"/>
    <p:sldId id="261" r:id="rId7"/>
    <p:sldId id="262" r:id="rId8"/>
    <p:sldId id="263" r:id="rId9"/>
    <p:sldId id="264" r:id="rId10"/>
    <p:sldId id="265" r:id="rId11"/>
    <p:sldId id="266"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355600" rtl="0" fontAlgn="auto" latinLnBrk="0" hangingPunct="0">
      <a:lnSpc>
        <a:spcPct val="90000"/>
      </a:lnSpc>
      <a:spcBef>
        <a:spcPts val="4500"/>
      </a:spcBef>
      <a:spcAft>
        <a:spcPts val="0"/>
      </a:spcAft>
      <a:buClrTx/>
      <a:buSzTx/>
      <a:buFontTx/>
      <a:buNone/>
      <a:tabLst/>
      <a:defRPr kumimoji="0" sz="2900" b="0" i="0" u="none" strike="noStrike" cap="none" spc="0" normalizeH="0" baseline="0">
        <a:ln>
          <a:noFill/>
        </a:ln>
        <a:solidFill>
          <a:srgbClr val="000000"/>
        </a:solidFill>
        <a:effectLst/>
        <a:uFillTx/>
        <a:latin typeface="Proxima Nova Medium"/>
        <a:ea typeface="Proxima Nova Medium"/>
        <a:cs typeface="Proxima Nova Medium"/>
        <a:sym typeface="Proxima Nova Medium"/>
      </a:defRPr>
    </a:lvl1pPr>
    <a:lvl2pPr marL="0" marR="0" indent="457200" algn="ctr" defTabSz="355600" rtl="0" fontAlgn="auto" latinLnBrk="0" hangingPunct="0">
      <a:lnSpc>
        <a:spcPct val="90000"/>
      </a:lnSpc>
      <a:spcBef>
        <a:spcPts val="4500"/>
      </a:spcBef>
      <a:spcAft>
        <a:spcPts val="0"/>
      </a:spcAft>
      <a:buClrTx/>
      <a:buSzTx/>
      <a:buFontTx/>
      <a:buNone/>
      <a:tabLst/>
      <a:defRPr kumimoji="0" sz="2900" b="0" i="0" u="none" strike="noStrike" cap="none" spc="0" normalizeH="0" baseline="0">
        <a:ln>
          <a:noFill/>
        </a:ln>
        <a:solidFill>
          <a:srgbClr val="000000"/>
        </a:solidFill>
        <a:effectLst/>
        <a:uFillTx/>
        <a:latin typeface="Proxima Nova Medium"/>
        <a:ea typeface="Proxima Nova Medium"/>
        <a:cs typeface="Proxima Nova Medium"/>
        <a:sym typeface="Proxima Nova Medium"/>
      </a:defRPr>
    </a:lvl2pPr>
    <a:lvl3pPr marL="0" marR="0" indent="914400" algn="ctr" defTabSz="355600" rtl="0" fontAlgn="auto" latinLnBrk="0" hangingPunct="0">
      <a:lnSpc>
        <a:spcPct val="90000"/>
      </a:lnSpc>
      <a:spcBef>
        <a:spcPts val="4500"/>
      </a:spcBef>
      <a:spcAft>
        <a:spcPts val="0"/>
      </a:spcAft>
      <a:buClrTx/>
      <a:buSzTx/>
      <a:buFontTx/>
      <a:buNone/>
      <a:tabLst/>
      <a:defRPr kumimoji="0" sz="2900" b="0" i="0" u="none" strike="noStrike" cap="none" spc="0" normalizeH="0" baseline="0">
        <a:ln>
          <a:noFill/>
        </a:ln>
        <a:solidFill>
          <a:srgbClr val="000000"/>
        </a:solidFill>
        <a:effectLst/>
        <a:uFillTx/>
        <a:latin typeface="Proxima Nova Medium"/>
        <a:ea typeface="Proxima Nova Medium"/>
        <a:cs typeface="Proxima Nova Medium"/>
        <a:sym typeface="Proxima Nova Medium"/>
      </a:defRPr>
    </a:lvl3pPr>
    <a:lvl4pPr marL="0" marR="0" indent="1371600" algn="ctr" defTabSz="355600" rtl="0" fontAlgn="auto" latinLnBrk="0" hangingPunct="0">
      <a:lnSpc>
        <a:spcPct val="90000"/>
      </a:lnSpc>
      <a:spcBef>
        <a:spcPts val="4500"/>
      </a:spcBef>
      <a:spcAft>
        <a:spcPts val="0"/>
      </a:spcAft>
      <a:buClrTx/>
      <a:buSzTx/>
      <a:buFontTx/>
      <a:buNone/>
      <a:tabLst/>
      <a:defRPr kumimoji="0" sz="2900" b="0" i="0" u="none" strike="noStrike" cap="none" spc="0" normalizeH="0" baseline="0">
        <a:ln>
          <a:noFill/>
        </a:ln>
        <a:solidFill>
          <a:srgbClr val="000000"/>
        </a:solidFill>
        <a:effectLst/>
        <a:uFillTx/>
        <a:latin typeface="Proxima Nova Medium"/>
        <a:ea typeface="Proxima Nova Medium"/>
        <a:cs typeface="Proxima Nova Medium"/>
        <a:sym typeface="Proxima Nova Medium"/>
      </a:defRPr>
    </a:lvl4pPr>
    <a:lvl5pPr marL="0" marR="0" indent="1828800" algn="ctr" defTabSz="355600" rtl="0" fontAlgn="auto" latinLnBrk="0" hangingPunct="0">
      <a:lnSpc>
        <a:spcPct val="90000"/>
      </a:lnSpc>
      <a:spcBef>
        <a:spcPts val="4500"/>
      </a:spcBef>
      <a:spcAft>
        <a:spcPts val="0"/>
      </a:spcAft>
      <a:buClrTx/>
      <a:buSzTx/>
      <a:buFontTx/>
      <a:buNone/>
      <a:tabLst/>
      <a:defRPr kumimoji="0" sz="2900" b="0" i="0" u="none" strike="noStrike" cap="none" spc="0" normalizeH="0" baseline="0">
        <a:ln>
          <a:noFill/>
        </a:ln>
        <a:solidFill>
          <a:srgbClr val="000000"/>
        </a:solidFill>
        <a:effectLst/>
        <a:uFillTx/>
        <a:latin typeface="Proxima Nova Medium"/>
        <a:ea typeface="Proxima Nova Medium"/>
        <a:cs typeface="Proxima Nova Medium"/>
        <a:sym typeface="Proxima Nova Medium"/>
      </a:defRPr>
    </a:lvl5pPr>
    <a:lvl6pPr marL="0" marR="0" indent="2286000" algn="ctr" defTabSz="355600" rtl="0" fontAlgn="auto" latinLnBrk="0" hangingPunct="0">
      <a:lnSpc>
        <a:spcPct val="90000"/>
      </a:lnSpc>
      <a:spcBef>
        <a:spcPts val="4500"/>
      </a:spcBef>
      <a:spcAft>
        <a:spcPts val="0"/>
      </a:spcAft>
      <a:buClrTx/>
      <a:buSzTx/>
      <a:buFontTx/>
      <a:buNone/>
      <a:tabLst/>
      <a:defRPr kumimoji="0" sz="2900" b="0" i="0" u="none" strike="noStrike" cap="none" spc="0" normalizeH="0" baseline="0">
        <a:ln>
          <a:noFill/>
        </a:ln>
        <a:solidFill>
          <a:srgbClr val="000000"/>
        </a:solidFill>
        <a:effectLst/>
        <a:uFillTx/>
        <a:latin typeface="Proxima Nova Medium"/>
        <a:ea typeface="Proxima Nova Medium"/>
        <a:cs typeface="Proxima Nova Medium"/>
        <a:sym typeface="Proxima Nova Medium"/>
      </a:defRPr>
    </a:lvl6pPr>
    <a:lvl7pPr marL="0" marR="0" indent="2743200" algn="ctr" defTabSz="355600" rtl="0" fontAlgn="auto" latinLnBrk="0" hangingPunct="0">
      <a:lnSpc>
        <a:spcPct val="90000"/>
      </a:lnSpc>
      <a:spcBef>
        <a:spcPts val="4500"/>
      </a:spcBef>
      <a:spcAft>
        <a:spcPts val="0"/>
      </a:spcAft>
      <a:buClrTx/>
      <a:buSzTx/>
      <a:buFontTx/>
      <a:buNone/>
      <a:tabLst/>
      <a:defRPr kumimoji="0" sz="2900" b="0" i="0" u="none" strike="noStrike" cap="none" spc="0" normalizeH="0" baseline="0">
        <a:ln>
          <a:noFill/>
        </a:ln>
        <a:solidFill>
          <a:srgbClr val="000000"/>
        </a:solidFill>
        <a:effectLst/>
        <a:uFillTx/>
        <a:latin typeface="Proxima Nova Medium"/>
        <a:ea typeface="Proxima Nova Medium"/>
        <a:cs typeface="Proxima Nova Medium"/>
        <a:sym typeface="Proxima Nova Medium"/>
      </a:defRPr>
    </a:lvl7pPr>
    <a:lvl8pPr marL="0" marR="0" indent="3200400" algn="ctr" defTabSz="355600" rtl="0" fontAlgn="auto" latinLnBrk="0" hangingPunct="0">
      <a:lnSpc>
        <a:spcPct val="90000"/>
      </a:lnSpc>
      <a:spcBef>
        <a:spcPts val="4500"/>
      </a:spcBef>
      <a:spcAft>
        <a:spcPts val="0"/>
      </a:spcAft>
      <a:buClrTx/>
      <a:buSzTx/>
      <a:buFontTx/>
      <a:buNone/>
      <a:tabLst/>
      <a:defRPr kumimoji="0" sz="2900" b="0" i="0" u="none" strike="noStrike" cap="none" spc="0" normalizeH="0" baseline="0">
        <a:ln>
          <a:noFill/>
        </a:ln>
        <a:solidFill>
          <a:srgbClr val="000000"/>
        </a:solidFill>
        <a:effectLst/>
        <a:uFillTx/>
        <a:latin typeface="Proxima Nova Medium"/>
        <a:ea typeface="Proxima Nova Medium"/>
        <a:cs typeface="Proxima Nova Medium"/>
        <a:sym typeface="Proxima Nova Medium"/>
      </a:defRPr>
    </a:lvl8pPr>
    <a:lvl9pPr marL="0" marR="0" indent="3657600" algn="ctr" defTabSz="355600" rtl="0" fontAlgn="auto" latinLnBrk="0" hangingPunct="0">
      <a:lnSpc>
        <a:spcPct val="90000"/>
      </a:lnSpc>
      <a:spcBef>
        <a:spcPts val="4500"/>
      </a:spcBef>
      <a:spcAft>
        <a:spcPts val="0"/>
      </a:spcAft>
      <a:buClrTx/>
      <a:buSzTx/>
      <a:buFontTx/>
      <a:buNone/>
      <a:tabLst/>
      <a:defRPr kumimoji="0" sz="2900" b="0" i="0" u="none" strike="noStrike" cap="none" spc="0" normalizeH="0" baseline="0">
        <a:ln>
          <a:noFill/>
        </a:ln>
        <a:solidFill>
          <a:srgbClr val="000000"/>
        </a:solidFill>
        <a:effectLst/>
        <a:uFillTx/>
        <a:latin typeface="Proxima Nova Medium"/>
        <a:ea typeface="Proxima Nova Medium"/>
        <a:cs typeface="Proxima Nova Medium"/>
        <a:sym typeface="Proxima Nova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roxima Nova"/>
          <a:ea typeface="Proxima Nova"/>
          <a:cs typeface="Proxima Nova"/>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DEEED"/>
          </a:solidFill>
        </a:fill>
      </a:tcStyle>
    </a:band2H>
    <a:firstCol>
      <a:tcTxStyle b="on" i="off">
        <a:font>
          <a:latin typeface="Proxima Nova"/>
          <a:ea typeface="Proxima Nova"/>
          <a:cs typeface="Proxima Nova"/>
        </a:font>
        <a:srgbClr val="000000"/>
      </a:tcTxStyle>
      <a:tcStyle>
        <a:tcBdr>
          <a:left>
            <a:ln w="12700" cap="flat">
              <a:noFill/>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Proxima Nova"/>
          <a:ea typeface="Proxima Nova"/>
          <a:cs typeface="Proxima Nova"/>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noFill/>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Proxima Nova"/>
          <a:ea typeface="Proxima Nova"/>
          <a:cs typeface="Proxima Nova"/>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noFill/>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Proxima Nova"/>
          <a:ea typeface="Proxima Nova"/>
          <a:cs typeface="Proxima Nova"/>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wholeTbl>
    <a:band2H>
      <a:tcTxStyle/>
      <a:tcStyle>
        <a:tcBdr/>
        <a:fill>
          <a:solidFill>
            <a:schemeClr val="accent1">
              <a:hueOff val="-398243"/>
              <a:satOff val="23908"/>
              <a:lumOff val="10782"/>
            </a:schemeClr>
          </a:solidFill>
        </a:fill>
      </a:tcStyle>
    </a:band2H>
    <a:firstCol>
      <a:tcTxStyle b="on" i="off">
        <a:font>
          <a:latin typeface="Proxima Nova"/>
          <a:ea typeface="Proxima Nova"/>
          <a:cs typeface="Proxima Nova"/>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9CBD3"/>
          </a:solidFill>
        </a:fill>
      </a:tcStyle>
    </a:firstCol>
    <a:lastRow>
      <a:tcTxStyle b="off" i="off">
        <a:font>
          <a:latin typeface="Proxima Nova"/>
          <a:ea typeface="Proxima Nova"/>
          <a:cs typeface="Proxima Nova"/>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254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
          <a:latin typeface="Proxima Nova"/>
          <a:ea typeface="Proxima Nova"/>
          <a:cs typeface="Proxima Nova"/>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7FA2B6"/>
          </a:solidFill>
        </a:fill>
      </a:tcStyle>
    </a:firstRow>
  </a:tblStyle>
  <a:tblStyle styleId="{EEE7283C-3CF3-47DC-8721-378D4A62B228}" styleName="">
    <a:tblBg/>
    <a:wholeTbl>
      <a:tcTxStyle b="off" i="off">
        <a:font>
          <a:latin typeface="Proxima Nova"/>
          <a:ea typeface="Proxima Nova"/>
          <a:cs typeface="Proxima Nova"/>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FFFF"/>
          </a:solidFill>
        </a:fill>
      </a:tcStyle>
    </a:wholeTbl>
    <a:band2H>
      <a:tcTxStyle/>
      <a:tcStyle>
        <a:tcBdr/>
        <a:fill>
          <a:solidFill>
            <a:srgbClr val="E6DDDC"/>
          </a:solidFill>
        </a:fill>
      </a:tcStyle>
    </a:band2H>
    <a:firstCol>
      <a:tcTxStyle b="on" i="off">
        <a:font>
          <a:latin typeface="Proxima Nova"/>
          <a:ea typeface="Proxima Nova"/>
          <a:cs typeface="Proxima Nova"/>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chemeClr val="accent4"/>
          </a:solidFill>
        </a:fill>
      </a:tcStyle>
    </a:firstCol>
    <a:lastRow>
      <a:tcTxStyle b="off" i="off">
        <a:font>
          <a:latin typeface="Proxima Nova"/>
          <a:ea typeface="Proxima Nova"/>
          <a:cs typeface="Proxima Nova"/>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254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FFFF"/>
          </a:solidFill>
        </a:fill>
      </a:tcStyle>
    </a:lastRow>
    <a:firstRow>
      <a:tcTxStyle b="on" i="off">
        <a:font>
          <a:latin typeface="Proxima Nova"/>
          <a:ea typeface="Proxima Nova"/>
          <a:cs typeface="Proxima Nov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DF6581"/>
          </a:solidFill>
        </a:fill>
      </a:tcStyle>
    </a:firstRow>
  </a:tblStyle>
  <a:tblStyle styleId="{CF821DB8-F4EB-4A41-A1BA-3FCAFE7338EE}" styleName="">
    <a:tblBg/>
    <a:wholeTbl>
      <a:tcTxStyle b="off" i="off">
        <a:font>
          <a:latin typeface="Proxima Nova"/>
          <a:ea typeface="Proxima Nova"/>
          <a:cs typeface="Proxima Nova"/>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6F7F2"/>
          </a:solidFill>
        </a:fill>
      </a:tcStyle>
    </a:wholeTbl>
    <a:band2H>
      <a:tcTxStyle/>
      <a:tcStyle>
        <a:tcBdr/>
        <a:fill>
          <a:solidFill>
            <a:schemeClr val="accent6">
              <a:hueOff val="887465"/>
              <a:satOff val="-30004"/>
              <a:lumOff val="6094"/>
            </a:schemeClr>
          </a:solidFill>
        </a:fill>
      </a:tcStyle>
    </a:band2H>
    <a:firstCol>
      <a:tcTxStyle b="on" i="off">
        <a:font>
          <a:latin typeface="Proxima Nova"/>
          <a:ea typeface="Proxima Nova"/>
          <a:cs typeface="Proxima Nov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6">
              <a:hueOff val="430252"/>
              <a:satOff val="-18978"/>
              <a:lumOff val="-19473"/>
            </a:schemeClr>
          </a:solidFill>
        </a:fill>
      </a:tcStyle>
    </a:firstCol>
    <a:lastRow>
      <a:tcTxStyle b="off" i="off">
        <a:font>
          <a:latin typeface="Proxima Nova"/>
          <a:ea typeface="Proxima Nova"/>
          <a:cs typeface="Proxima Nova"/>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6F7F2"/>
          </a:solidFill>
        </a:fill>
      </a:tcStyle>
    </a:lastRow>
    <a:firstRow>
      <a:tcTxStyle b="on" i="off">
        <a:font>
          <a:latin typeface="Proxima Nova"/>
          <a:ea typeface="Proxima Nova"/>
          <a:cs typeface="Proxima Nov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827A37"/>
          </a:solidFill>
        </a:fill>
      </a:tcStyle>
    </a:firstRow>
  </a:tblStyle>
  <a:tblStyle styleId="{33BA23B1-9221-436E-865A-0063620EA4FD}" styleName="">
    <a:tblBg/>
    <a:wholeTbl>
      <a:tcTxStyle b="off" i="off">
        <a:font>
          <a:latin typeface="Proxima Nova"/>
          <a:ea typeface="Proxima Nova"/>
          <a:cs typeface="Proxima Nova"/>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3">
              <a:satOff val="-3883"/>
              <a:lumOff val="14670"/>
            </a:schemeClr>
          </a:solidFill>
        </a:fill>
      </a:tcStyle>
    </a:wholeTbl>
    <a:band2H>
      <a:tcTxStyle/>
      <a:tcStyle>
        <a:tcBdr/>
        <a:fill>
          <a:solidFill>
            <a:srgbClr val="B5AEC4"/>
          </a:solidFill>
        </a:fill>
      </a:tcStyle>
    </a:band2H>
    <a:firstCol>
      <a:tcTxStyle b="on" i="off">
        <a:font>
          <a:latin typeface="Proxima Nova"/>
          <a:ea typeface="Proxima Nova"/>
          <a:cs typeface="Proxima Nov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8C78A6"/>
          </a:solidFill>
        </a:fill>
      </a:tcStyle>
    </a:firstCol>
    <a:lastRow>
      <a:tcTxStyle b="on" i="off">
        <a:font>
          <a:latin typeface="Proxima Nova"/>
          <a:ea typeface="Proxima Nova"/>
          <a:cs typeface="Proxima Nov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14B97"/>
          </a:solidFill>
        </a:fill>
      </a:tcStyle>
    </a:lastRow>
    <a:firstRow>
      <a:tcTxStyle b="on" i="off">
        <a:font>
          <a:latin typeface="Proxima Nova"/>
          <a:ea typeface="Proxima Nova"/>
          <a:cs typeface="Proxima Nov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14B97"/>
          </a:solidFill>
        </a:fill>
      </a:tcStyle>
    </a:firstRow>
  </a:tblStyle>
  <a:tblStyle styleId="{2708684C-4D16-4618-839F-0558EEFCDFE6}" styleName="">
    <a:tblBg/>
    <a:wholeTbl>
      <a:tcTxStyle b="off" i="off">
        <a:font>
          <a:latin typeface="Proxima Nova"/>
          <a:ea typeface="Proxima Nova"/>
          <a:cs typeface="Proxima Nova"/>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DEEED"/>
          </a:solidFill>
        </a:fill>
      </a:tcStyle>
    </a:band2H>
    <a:firstCol>
      <a:tcTxStyle b="on" i="off">
        <a:font>
          <a:latin typeface="Proxima Nova"/>
          <a:ea typeface="Proxima Nova"/>
          <a:cs typeface="Proxima Nova"/>
        </a:font>
        <a:srgbClr val="000000"/>
      </a:tcTxStyle>
      <a:tcStyle>
        <a:tcBdr>
          <a:left>
            <a:ln w="12700" cap="flat">
              <a:solidFill>
                <a:srgbClr val="6C6C6C"/>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D5D5D5"/>
          </a:solidFill>
        </a:fill>
      </a:tcStyle>
    </a:firstCol>
    <a:lastRow>
      <a:tcTxStyle b="on" i="off">
        <a:font>
          <a:latin typeface="Proxima Nova"/>
          <a:ea typeface="Proxima Nova"/>
          <a:cs typeface="Proxima Nova"/>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25400" cap="flat">
              <a:solidFill>
                <a:srgbClr val="5E5E5E"/>
              </a:solidFill>
              <a:prstDash val="solid"/>
              <a:miter lim="400000"/>
            </a:ln>
          </a:top>
          <a:bottom>
            <a:ln w="12700" cap="flat">
              <a:solidFill>
                <a:srgbClr val="6C6C6C"/>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
          <a:latin typeface="Proxima Nova"/>
          <a:ea typeface="Proxima Nova"/>
          <a:cs typeface="Proxima Nova"/>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6C6C6C"/>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92929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2"/>
    <p:restoredTop sz="94607"/>
  </p:normalViewPr>
  <p:slideViewPr>
    <p:cSldViewPr snapToGrid="0">
      <p:cViewPr varScale="1">
        <p:scale>
          <a:sx n="74" d="100"/>
          <a:sy n="74" d="100"/>
        </p:scale>
        <p:origin x="10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xfrm>
            <a:off x="1143000" y="685800"/>
            <a:ext cx="4572000" cy="3429000"/>
          </a:xfrm>
          <a:prstGeom prst="rect">
            <a:avLst/>
          </a:prstGeom>
        </p:spPr>
        <p:txBody>
          <a:bodyPr/>
          <a:lstStyle/>
          <a:p>
            <a:endParaRPr/>
          </a:p>
        </p:txBody>
      </p:sp>
      <p:sp>
        <p:nvSpPr>
          <p:cNvPr id="159" name="Shape 15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kumimoji="1" lang="ko-Kore-KR" altLang="en-US" dirty="0"/>
          </a:p>
        </p:txBody>
      </p:sp>
    </p:spTree>
    <p:extLst>
      <p:ext uri="{BB962C8B-B14F-4D97-AF65-F5344CB8AC3E}">
        <p14:creationId xmlns:p14="http://schemas.microsoft.com/office/powerpoint/2010/main" val="2885443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mp; Photo Alt">
    <p:spTree>
      <p:nvGrpSpPr>
        <p:cNvPr id="1" name=""/>
        <p:cNvGrpSpPr/>
        <p:nvPr/>
      </p:nvGrpSpPr>
      <p:grpSpPr>
        <a:xfrm>
          <a:off x="0" y="0"/>
          <a:ext cx="0" cy="0"/>
          <a:chOff x="0" y="0"/>
          <a:chExt cx="0" cy="0"/>
        </a:xfrm>
      </p:grpSpPr>
      <p:sp>
        <p:nvSpPr>
          <p:cNvPr id="31" name="Colorful pile of crushed makeup on a grey background"/>
          <p:cNvSpPr>
            <a:spLocks noGrp="1"/>
          </p:cNvSpPr>
          <p:nvPr>
            <p:ph type="pic" idx="21"/>
          </p:nvPr>
        </p:nvSpPr>
        <p:spPr>
          <a:xfrm>
            <a:off x="12192000" y="-1540805"/>
            <a:ext cx="11188700" cy="16783051"/>
          </a:xfrm>
          <a:prstGeom prst="rect">
            <a:avLst/>
          </a:prstGeom>
        </p:spPr>
        <p:txBody>
          <a:bodyPr lIns="91439" tIns="45719" rIns="91439" bIns="45719" anchor="t">
            <a:noAutofit/>
          </a:bodyPr>
          <a:lstStyle/>
          <a:p>
            <a:endParaRPr/>
          </a:p>
        </p:txBody>
      </p:sp>
      <p:sp>
        <p:nvSpPr>
          <p:cNvPr id="32" name="Rectangle"/>
          <p:cNvSpPr/>
          <p:nvPr/>
        </p:nvSpPr>
        <p:spPr>
          <a:xfrm>
            <a:off x="1008955" y="1064815"/>
            <a:ext cx="11190189" cy="11586370"/>
          </a:xfrm>
          <a:prstGeom prst="rect">
            <a:avLst/>
          </a:prstGeom>
          <a:solidFill>
            <a:srgbClr val="D3B9BD"/>
          </a:solidFill>
          <a:ln w="12700">
            <a:miter lim="400000"/>
          </a:ln>
        </p:spPr>
        <p:txBody>
          <a:bodyPr lIns="0" tIns="0" rIns="0" bIns="0" anchor="ctr"/>
          <a:lstStyle/>
          <a:p>
            <a:pPr defTabSz="415431">
              <a:lnSpc>
                <a:spcPct val="120000"/>
              </a:lnSpc>
              <a:spcBef>
                <a:spcPts val="0"/>
              </a:spcBef>
              <a:defRPr sz="3000" spc="-59">
                <a:solidFill>
                  <a:srgbClr val="FFFFFF"/>
                </a:solidFill>
                <a:latin typeface="Canela Deck Bold"/>
                <a:ea typeface="Canela Deck Bold"/>
                <a:cs typeface="Canela Deck Bold"/>
                <a:sym typeface="Canela Deck Bold"/>
              </a:defRPr>
            </a:pPr>
            <a:endParaRPr/>
          </a:p>
        </p:txBody>
      </p:sp>
      <p:sp>
        <p:nvSpPr>
          <p:cNvPr id="33" name="Author and Date"/>
          <p:cNvSpPr txBox="1">
            <a:spLocks noGrp="1"/>
          </p:cNvSpPr>
          <p:nvPr>
            <p:ph type="body" sz="quarter" idx="22" hasCustomPrompt="1"/>
          </p:nvPr>
        </p:nvSpPr>
        <p:spPr>
          <a:xfrm>
            <a:off x="1803400" y="11229761"/>
            <a:ext cx="9601200" cy="845948"/>
          </a:xfrm>
          <a:prstGeom prst="rect">
            <a:avLst/>
          </a:prstGeom>
        </p:spPr>
        <p:txBody>
          <a:bodyPr/>
          <a:lstStyle/>
          <a:p>
            <a:r>
              <a:t>Author and Date</a:t>
            </a:r>
          </a:p>
        </p:txBody>
      </p:sp>
      <p:sp>
        <p:nvSpPr>
          <p:cNvPr id="34" name="Slide Title"/>
          <p:cNvSpPr txBox="1">
            <a:spLocks noGrp="1"/>
          </p:cNvSpPr>
          <p:nvPr>
            <p:ph type="title" hasCustomPrompt="1"/>
          </p:nvPr>
        </p:nvSpPr>
        <p:spPr>
          <a:xfrm>
            <a:off x="1803400" y="4483100"/>
            <a:ext cx="9601200" cy="4191000"/>
          </a:xfrm>
          <a:prstGeom prst="rect">
            <a:avLst/>
          </a:prstGeom>
        </p:spPr>
        <p:txBody>
          <a:bodyPr anchor="ctr"/>
          <a:lstStyle>
            <a:lvl1pPr>
              <a:lnSpc>
                <a:spcPct val="70000"/>
              </a:lnSpc>
              <a:defRPr sz="12000"/>
            </a:lvl1pPr>
          </a:lstStyle>
          <a:p>
            <a:r>
              <a:t>Slide Title</a:t>
            </a:r>
          </a:p>
        </p:txBody>
      </p:sp>
      <p:sp>
        <p:nvSpPr>
          <p:cNvPr id="35" name="Slide Number"/>
          <p:cNvSpPr txBox="1">
            <a:spLocks noGrp="1"/>
          </p:cNvSpPr>
          <p:nvPr>
            <p:ph type="sldNum" sz="quarter" idx="2"/>
          </p:nvPr>
        </p:nvSpPr>
        <p:spPr>
          <a:xfrm>
            <a:off x="12039599" y="13131800"/>
            <a:ext cx="307544" cy="3429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24" name="Rectangle"/>
          <p:cNvSpPr/>
          <p:nvPr/>
        </p:nvSpPr>
        <p:spPr>
          <a:xfrm>
            <a:off x="1008907" y="1064171"/>
            <a:ext cx="22378886" cy="11587658"/>
          </a:xfrm>
          <a:prstGeom prst="rect">
            <a:avLst/>
          </a:prstGeom>
          <a:solidFill>
            <a:srgbClr val="D3B9BD"/>
          </a:solidFill>
          <a:ln w="12700">
            <a:miter lim="400000"/>
          </a:ln>
        </p:spPr>
        <p:txBody>
          <a:bodyPr lIns="0" tIns="0" rIns="0" bIns="0" anchor="ctr"/>
          <a:lstStyle/>
          <a:p>
            <a:pPr defTabSz="415431">
              <a:lnSpc>
                <a:spcPct val="120000"/>
              </a:lnSpc>
              <a:spcBef>
                <a:spcPts val="0"/>
              </a:spcBef>
              <a:defRPr sz="3000" spc="-59">
                <a:solidFill>
                  <a:srgbClr val="FFFFFF"/>
                </a:solidFill>
                <a:latin typeface="Canela Deck Bold"/>
                <a:ea typeface="Canela Deck Bold"/>
                <a:cs typeface="Canela Deck Bold"/>
                <a:sym typeface="Canela Deck Bold"/>
              </a:defRPr>
            </a:pPr>
            <a:endParaRPr/>
          </a:p>
        </p:txBody>
      </p:sp>
      <p:sp>
        <p:nvSpPr>
          <p:cNvPr id="125" name="Body Level One…"/>
          <p:cNvSpPr txBox="1">
            <a:spLocks noGrp="1"/>
          </p:cNvSpPr>
          <p:nvPr>
            <p:ph type="body" sz="quarter" idx="1" hasCustomPrompt="1"/>
          </p:nvPr>
        </p:nvSpPr>
        <p:spPr>
          <a:xfrm>
            <a:off x="5737745" y="5549900"/>
            <a:ext cx="12908510" cy="2628900"/>
          </a:xfrm>
          <a:prstGeom prst="rect">
            <a:avLst/>
          </a:prstGeom>
        </p:spPr>
        <p:txBody>
          <a:bodyPr/>
          <a:lstStyle>
            <a:lvl1pPr marL="320204" indent="-320204" algn="l" defTabSz="355600">
              <a:lnSpc>
                <a:spcPct val="80000"/>
              </a:lnSpc>
              <a:defRPr sz="7000" b="0">
                <a:latin typeface="Canela Deck Regular"/>
                <a:ea typeface="Canela Deck Regular"/>
                <a:cs typeface="Canela Deck Regular"/>
                <a:sym typeface="Canela Deck Regular"/>
              </a:defRPr>
            </a:lvl1pPr>
            <a:lvl2pPr marL="320204" indent="136995" algn="l" defTabSz="355600">
              <a:lnSpc>
                <a:spcPct val="80000"/>
              </a:lnSpc>
              <a:defRPr sz="7000" b="0">
                <a:latin typeface="Canela Deck Regular"/>
                <a:ea typeface="Canela Deck Regular"/>
                <a:cs typeface="Canela Deck Regular"/>
                <a:sym typeface="Canela Deck Regular"/>
              </a:defRPr>
            </a:lvl2pPr>
            <a:lvl3pPr marL="320204" indent="594195" algn="l" defTabSz="355600">
              <a:lnSpc>
                <a:spcPct val="80000"/>
              </a:lnSpc>
              <a:defRPr sz="7000" b="0">
                <a:latin typeface="Canela Deck Regular"/>
                <a:ea typeface="Canela Deck Regular"/>
                <a:cs typeface="Canela Deck Regular"/>
                <a:sym typeface="Canela Deck Regular"/>
              </a:defRPr>
            </a:lvl3pPr>
            <a:lvl4pPr marL="320204" indent="1051395" algn="l" defTabSz="355600">
              <a:lnSpc>
                <a:spcPct val="80000"/>
              </a:lnSpc>
              <a:defRPr sz="7000" b="0">
                <a:latin typeface="Canela Deck Regular"/>
                <a:ea typeface="Canela Deck Regular"/>
                <a:cs typeface="Canela Deck Regular"/>
                <a:sym typeface="Canela Deck Regular"/>
              </a:defRPr>
            </a:lvl4pPr>
            <a:lvl5pPr marL="320204" indent="1508595" algn="l" defTabSz="355600">
              <a:lnSpc>
                <a:spcPct val="80000"/>
              </a:lnSpc>
              <a:defRPr sz="7000" b="0">
                <a:latin typeface="Canela Deck Regular"/>
                <a:ea typeface="Canela Deck Regular"/>
                <a:cs typeface="Canela Deck Regular"/>
                <a:sym typeface="Canela Deck Regular"/>
              </a:defRPr>
            </a:lvl5pPr>
          </a:lstStyle>
          <a:p>
            <a:r>
              <a:t>“Notable Quote”</a:t>
            </a:r>
          </a:p>
          <a:p>
            <a:pPr lvl="1"/>
            <a:endParaRPr/>
          </a:p>
          <a:p>
            <a:pPr lvl="2"/>
            <a:endParaRPr/>
          </a:p>
          <a:p>
            <a:pPr lvl="3"/>
            <a:endParaRPr/>
          </a:p>
          <a:p>
            <a:pPr lvl="4"/>
            <a:endParaRPr/>
          </a:p>
        </p:txBody>
      </p:sp>
      <p:sp>
        <p:nvSpPr>
          <p:cNvPr id="126" name="Attribution"/>
          <p:cNvSpPr txBox="1">
            <a:spLocks noGrp="1"/>
          </p:cNvSpPr>
          <p:nvPr>
            <p:ph type="body" sz="quarter" idx="21" hasCustomPrompt="1"/>
          </p:nvPr>
        </p:nvSpPr>
        <p:spPr>
          <a:xfrm>
            <a:off x="6100233" y="9999201"/>
            <a:ext cx="12546022" cy="508001"/>
          </a:xfrm>
          <a:prstGeom prst="rect">
            <a:avLst/>
          </a:prstGeom>
        </p:spPr>
        <p:txBody>
          <a:bodyPr anchor="t"/>
          <a:lstStyle>
            <a:lvl1pPr algn="l" defTabSz="355600">
              <a:lnSpc>
                <a:spcPct val="140000"/>
              </a:lnSpc>
              <a:defRPr sz="2700" spc="26"/>
            </a:lvl1pPr>
          </a:lstStyle>
          <a:p>
            <a:r>
              <a:t>Attribution</a:t>
            </a: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134" name="Colorful pile of crushed makeup on a grey background"/>
          <p:cNvSpPr>
            <a:spLocks noGrp="1"/>
          </p:cNvSpPr>
          <p:nvPr>
            <p:ph type="pic" idx="21"/>
          </p:nvPr>
        </p:nvSpPr>
        <p:spPr>
          <a:xfrm>
            <a:off x="12128500" y="-1638300"/>
            <a:ext cx="11341100" cy="17011650"/>
          </a:xfrm>
          <a:prstGeom prst="rect">
            <a:avLst/>
          </a:prstGeom>
        </p:spPr>
        <p:txBody>
          <a:bodyPr lIns="91439" tIns="45719" rIns="91439" bIns="45719" anchor="t">
            <a:noAutofit/>
          </a:bodyPr>
          <a:lstStyle/>
          <a:p>
            <a:endParaRPr/>
          </a:p>
        </p:txBody>
      </p:sp>
      <p:sp>
        <p:nvSpPr>
          <p:cNvPr id="135" name="Close-up view of a makeup palette "/>
          <p:cNvSpPr>
            <a:spLocks noGrp="1"/>
          </p:cNvSpPr>
          <p:nvPr>
            <p:ph type="pic" idx="22"/>
          </p:nvPr>
        </p:nvSpPr>
        <p:spPr>
          <a:xfrm>
            <a:off x="1003300" y="-4737100"/>
            <a:ext cx="11201401" cy="16814800"/>
          </a:xfrm>
          <a:prstGeom prst="rect">
            <a:avLst/>
          </a:prstGeom>
        </p:spPr>
        <p:txBody>
          <a:bodyPr lIns="91439" tIns="45719" rIns="91439" bIns="45719" anchor="t">
            <a:noAutofit/>
          </a:bodyPr>
          <a:lstStyle/>
          <a:p>
            <a:endParaRPr/>
          </a:p>
        </p:txBody>
      </p:sp>
      <p:sp>
        <p:nvSpPr>
          <p:cNvPr id="136" name="Close-up view of crushed makeup and a makeup brush"/>
          <p:cNvSpPr>
            <a:spLocks noGrp="1"/>
          </p:cNvSpPr>
          <p:nvPr>
            <p:ph type="pic" idx="23"/>
          </p:nvPr>
        </p:nvSpPr>
        <p:spPr>
          <a:xfrm>
            <a:off x="1003300" y="1344083"/>
            <a:ext cx="11201400" cy="16806333"/>
          </a:xfrm>
          <a:prstGeom prst="rect">
            <a:avLst/>
          </a:prstGeom>
        </p:spPr>
        <p:txBody>
          <a:bodyPr lIns="91439" tIns="45719" rIns="91439" bIns="45719" anchor="t">
            <a:noAutofit/>
          </a:bodyPr>
          <a:lstStyle/>
          <a:p>
            <a:endParaRPr/>
          </a:p>
        </p:txBody>
      </p:sp>
      <p:sp>
        <p:nvSpPr>
          <p:cNvPr id="137" name="Slide Number"/>
          <p:cNvSpPr txBox="1">
            <a:spLocks noGrp="1"/>
          </p:cNvSpPr>
          <p:nvPr>
            <p:ph type="sldNum" sz="quarter" idx="2"/>
          </p:nvPr>
        </p:nvSpPr>
        <p:spPr>
          <a:xfrm>
            <a:off x="12043207" y="13131800"/>
            <a:ext cx="307544" cy="3429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44" name="Lipstick of various shades arranged in rows"/>
          <p:cNvSpPr>
            <a:spLocks noGrp="1"/>
          </p:cNvSpPr>
          <p:nvPr>
            <p:ph type="pic" idx="21"/>
          </p:nvPr>
        </p:nvSpPr>
        <p:spPr>
          <a:xfrm>
            <a:off x="800100" y="253554"/>
            <a:ext cx="22783800" cy="15239310"/>
          </a:xfrm>
          <a:prstGeom prst="rect">
            <a:avLst/>
          </a:prstGeom>
        </p:spPr>
        <p:txBody>
          <a:bodyPr lIns="91439" tIns="45719" rIns="91439" bIns="45719" anchor="t">
            <a:noAutofit/>
          </a:bodyPr>
          <a:lstStyle/>
          <a:p>
            <a:endParaRPr/>
          </a:p>
        </p:txBody>
      </p:sp>
      <p:sp>
        <p:nvSpPr>
          <p:cNvPr id="1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42" name="Rectangle"/>
          <p:cNvSpPr/>
          <p:nvPr/>
        </p:nvSpPr>
        <p:spPr>
          <a:xfrm>
            <a:off x="1008907" y="1067048"/>
            <a:ext cx="22378886" cy="11581904"/>
          </a:xfrm>
          <a:prstGeom prst="rect">
            <a:avLst/>
          </a:prstGeom>
          <a:solidFill>
            <a:schemeClr val="accent5">
              <a:hueOff val="-246905"/>
              <a:satOff val="-77181"/>
              <a:lumOff val="20457"/>
            </a:schemeClr>
          </a:solidFill>
          <a:ln w="12700">
            <a:miter lim="400000"/>
          </a:ln>
        </p:spPr>
        <p:txBody>
          <a:bodyPr lIns="0" tIns="0" rIns="0" bIns="0" anchor="ctr"/>
          <a:lstStyle/>
          <a:p>
            <a:pPr defTabSz="415431">
              <a:lnSpc>
                <a:spcPct val="120000"/>
              </a:lnSpc>
              <a:spcBef>
                <a:spcPts val="0"/>
              </a:spcBef>
              <a:defRPr sz="3000" spc="-59">
                <a:solidFill>
                  <a:srgbClr val="FFFFFF"/>
                </a:solidFill>
                <a:latin typeface="Canela Deck Bold"/>
                <a:ea typeface="Canela Deck Bold"/>
                <a:cs typeface="Canela Deck Bold"/>
                <a:sym typeface="Canela Deck Bold"/>
              </a:defRPr>
            </a:pPr>
            <a:endParaRPr/>
          </a:p>
        </p:txBody>
      </p:sp>
      <p:sp>
        <p:nvSpPr>
          <p:cNvPr id="43" name="Slide Subtitle"/>
          <p:cNvSpPr txBox="1">
            <a:spLocks noGrp="1"/>
          </p:cNvSpPr>
          <p:nvPr>
            <p:ph type="body" sz="quarter" idx="21" hasCustomPrompt="1"/>
          </p:nvPr>
        </p:nvSpPr>
        <p:spPr>
          <a:xfrm>
            <a:off x="2057400" y="3232086"/>
            <a:ext cx="20269200" cy="845948"/>
          </a:xfrm>
          <a:prstGeom prst="rect">
            <a:avLst/>
          </a:prstGeom>
        </p:spPr>
        <p:txBody>
          <a:bodyPr/>
          <a:lstStyle/>
          <a:p>
            <a:r>
              <a:t>Slide Subtitle</a:t>
            </a:r>
          </a:p>
        </p:txBody>
      </p:sp>
      <p:sp>
        <p:nvSpPr>
          <p:cNvPr id="44" name="Slide Title"/>
          <p:cNvSpPr txBox="1">
            <a:spLocks noGrp="1"/>
          </p:cNvSpPr>
          <p:nvPr>
            <p:ph type="title" hasCustomPrompt="1"/>
          </p:nvPr>
        </p:nvSpPr>
        <p:spPr>
          <a:xfrm>
            <a:off x="2057400" y="1060698"/>
            <a:ext cx="20269200" cy="2279402"/>
          </a:xfrm>
          <a:prstGeom prst="rect">
            <a:avLst/>
          </a:prstGeom>
        </p:spPr>
        <p:txBody>
          <a:bodyPr/>
          <a:lstStyle>
            <a:lvl1pPr>
              <a:lnSpc>
                <a:spcPct val="70000"/>
              </a:lnSpc>
              <a:defRPr sz="8200"/>
            </a:lvl1pPr>
          </a:lstStyle>
          <a:p>
            <a:r>
              <a:t>Slide Title</a:t>
            </a:r>
          </a:p>
        </p:txBody>
      </p:sp>
      <p:sp>
        <p:nvSpPr>
          <p:cNvPr id="45" name="Body Level One…"/>
          <p:cNvSpPr txBox="1">
            <a:spLocks noGrp="1"/>
          </p:cNvSpPr>
          <p:nvPr>
            <p:ph type="body" idx="1" hasCustomPrompt="1"/>
          </p:nvPr>
        </p:nvSpPr>
        <p:spPr>
          <a:xfrm>
            <a:off x="2056037" y="4647009"/>
            <a:ext cx="20271926" cy="6957368"/>
          </a:xfrm>
          <a:prstGeom prst="rect">
            <a:avLst/>
          </a:prstGeom>
        </p:spPr>
        <p:txBody>
          <a:bodyPr anchor="t"/>
          <a:lstStyle>
            <a:lvl1pPr marL="444500" indent="-444500" algn="l" defTabSz="2438338">
              <a:lnSpc>
                <a:spcPct val="80000"/>
              </a:lnSpc>
              <a:spcBef>
                <a:spcPts val="4200"/>
              </a:spcBef>
              <a:buSzPct val="100000"/>
              <a:buChar char="•"/>
              <a:defRPr sz="4000" b="0">
                <a:latin typeface="Proxima Nova Medium"/>
                <a:ea typeface="Proxima Nova Medium"/>
                <a:cs typeface="Proxima Nova Medium"/>
                <a:sym typeface="Proxima Nova Medium"/>
              </a:defRPr>
            </a:lvl1pPr>
            <a:lvl2pPr marL="889000" indent="-444500" algn="l" defTabSz="2438338">
              <a:lnSpc>
                <a:spcPct val="80000"/>
              </a:lnSpc>
              <a:spcBef>
                <a:spcPts val="4200"/>
              </a:spcBef>
              <a:buSzPct val="100000"/>
              <a:buChar char="•"/>
              <a:defRPr sz="4000" b="0">
                <a:latin typeface="Proxima Nova Medium"/>
                <a:ea typeface="Proxima Nova Medium"/>
                <a:cs typeface="Proxima Nova Medium"/>
                <a:sym typeface="Proxima Nova Medium"/>
              </a:defRPr>
            </a:lvl2pPr>
            <a:lvl3pPr marL="1333500" indent="-444500" algn="l" defTabSz="2438338">
              <a:lnSpc>
                <a:spcPct val="80000"/>
              </a:lnSpc>
              <a:spcBef>
                <a:spcPts val="4200"/>
              </a:spcBef>
              <a:buSzPct val="100000"/>
              <a:buChar char="•"/>
              <a:defRPr sz="4000" b="0">
                <a:latin typeface="Proxima Nova Medium"/>
                <a:ea typeface="Proxima Nova Medium"/>
                <a:cs typeface="Proxima Nova Medium"/>
                <a:sym typeface="Proxima Nova Medium"/>
              </a:defRPr>
            </a:lvl3pPr>
            <a:lvl4pPr marL="1778000" indent="-444500" algn="l" defTabSz="2438338">
              <a:lnSpc>
                <a:spcPct val="80000"/>
              </a:lnSpc>
              <a:spcBef>
                <a:spcPts val="4200"/>
              </a:spcBef>
              <a:buSzPct val="100000"/>
              <a:buChar char="•"/>
              <a:defRPr sz="4000" b="0">
                <a:latin typeface="Proxima Nova Medium"/>
                <a:ea typeface="Proxima Nova Medium"/>
                <a:cs typeface="Proxima Nova Medium"/>
                <a:sym typeface="Proxima Nova Medium"/>
              </a:defRPr>
            </a:lvl4pPr>
            <a:lvl5pPr marL="2222500" indent="-444500" algn="l" defTabSz="2438338">
              <a:lnSpc>
                <a:spcPct val="80000"/>
              </a:lnSpc>
              <a:spcBef>
                <a:spcPts val="4200"/>
              </a:spcBef>
              <a:buSzPct val="100000"/>
              <a:buChar char="•"/>
              <a:defRPr sz="4000" b="0">
                <a:latin typeface="Proxima Nova Medium"/>
                <a:ea typeface="Proxima Nova Medium"/>
                <a:cs typeface="Proxima Nova Medium"/>
                <a:sym typeface="Proxima Nova Medium"/>
              </a:defRPr>
            </a:lvl5pPr>
          </a:lstStyle>
          <a:p>
            <a:r>
              <a:t>Slide bullet text</a:t>
            </a:r>
          </a:p>
          <a:p>
            <a:pPr lvl="1"/>
            <a:endParaRPr/>
          </a:p>
          <a:p>
            <a:pPr lvl="2"/>
            <a:endParaRPr/>
          </a:p>
          <a:p>
            <a:pPr lvl="3"/>
            <a:endParaRPr/>
          </a:p>
          <a:p>
            <a:pPr lvl="4"/>
            <a:endParaRP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53" name="Rectangle"/>
          <p:cNvSpPr/>
          <p:nvPr/>
        </p:nvSpPr>
        <p:spPr>
          <a:xfrm>
            <a:off x="12192000" y="2079724"/>
            <a:ext cx="11188700" cy="9550401"/>
          </a:xfrm>
          <a:prstGeom prst="rect">
            <a:avLst/>
          </a:prstGeom>
          <a:solidFill>
            <a:srgbClr val="D3B9BD"/>
          </a:solidFill>
          <a:ln w="12700">
            <a:miter lim="400000"/>
          </a:ln>
        </p:spPr>
        <p:txBody>
          <a:bodyPr lIns="0" tIns="0" rIns="0" bIns="0" anchor="ctr"/>
          <a:lstStyle/>
          <a:p>
            <a:pPr defTabSz="415431">
              <a:lnSpc>
                <a:spcPct val="120000"/>
              </a:lnSpc>
              <a:spcBef>
                <a:spcPts val="0"/>
              </a:spcBef>
              <a:defRPr sz="3000" spc="-59">
                <a:solidFill>
                  <a:srgbClr val="FFFFFF"/>
                </a:solidFill>
                <a:latin typeface="Canela Deck Bold"/>
                <a:ea typeface="Canela Deck Bold"/>
                <a:cs typeface="Canela Deck Bold"/>
                <a:sym typeface="Canela Deck Bold"/>
              </a:defRPr>
            </a:pPr>
            <a:endParaRPr/>
          </a:p>
        </p:txBody>
      </p:sp>
      <p:sp>
        <p:nvSpPr>
          <p:cNvPr id="54" name="Rectangle"/>
          <p:cNvSpPr/>
          <p:nvPr/>
        </p:nvSpPr>
        <p:spPr>
          <a:xfrm>
            <a:off x="1008906" y="1067048"/>
            <a:ext cx="11190188" cy="11581904"/>
          </a:xfrm>
          <a:prstGeom prst="rect">
            <a:avLst/>
          </a:prstGeom>
          <a:solidFill>
            <a:schemeClr val="accent5">
              <a:hueOff val="-246905"/>
              <a:satOff val="-77181"/>
              <a:lumOff val="20457"/>
            </a:schemeClr>
          </a:solidFill>
          <a:ln w="12700">
            <a:miter lim="400000"/>
          </a:ln>
        </p:spPr>
        <p:txBody>
          <a:bodyPr lIns="0" tIns="0" rIns="0" bIns="0" anchor="ctr"/>
          <a:lstStyle/>
          <a:p>
            <a:pPr defTabSz="415431">
              <a:lnSpc>
                <a:spcPct val="120000"/>
              </a:lnSpc>
              <a:spcBef>
                <a:spcPts val="0"/>
              </a:spcBef>
              <a:defRPr sz="3000" spc="-59">
                <a:solidFill>
                  <a:srgbClr val="FFFFFF"/>
                </a:solidFill>
                <a:latin typeface="Canela Deck Bold"/>
                <a:ea typeface="Canela Deck Bold"/>
                <a:cs typeface="Canela Deck Bold"/>
                <a:sym typeface="Canela Deck Bold"/>
              </a:defRPr>
            </a:pPr>
            <a:endParaRPr/>
          </a:p>
        </p:txBody>
      </p:sp>
      <p:sp>
        <p:nvSpPr>
          <p:cNvPr id="55" name="Body Level One…"/>
          <p:cNvSpPr txBox="1">
            <a:spLocks noGrp="1"/>
          </p:cNvSpPr>
          <p:nvPr>
            <p:ph type="body" idx="1" hasCustomPrompt="1"/>
          </p:nvPr>
        </p:nvSpPr>
        <p:spPr>
          <a:xfrm>
            <a:off x="2058458" y="3677751"/>
            <a:ext cx="20264297" cy="6956178"/>
          </a:xfrm>
          <a:prstGeom prst="rect">
            <a:avLst/>
          </a:prstGeom>
        </p:spPr>
        <p:txBody>
          <a:bodyPr numCol="2" spcCol="2314058" anchor="t"/>
          <a:lstStyle>
            <a:lvl1pPr marL="444500" indent="-444500" algn="l" defTabSz="2438338">
              <a:lnSpc>
                <a:spcPct val="80000"/>
              </a:lnSpc>
              <a:spcBef>
                <a:spcPts val="4200"/>
              </a:spcBef>
              <a:buSzPct val="100000"/>
              <a:buChar char="•"/>
              <a:defRPr sz="4000" b="0">
                <a:latin typeface="Proxima Nova Medium"/>
                <a:ea typeface="Proxima Nova Medium"/>
                <a:cs typeface="Proxima Nova Medium"/>
                <a:sym typeface="Proxima Nova Medium"/>
              </a:defRPr>
            </a:lvl1pPr>
            <a:lvl2pPr marL="889000" indent="-444500" algn="l" defTabSz="2438338">
              <a:lnSpc>
                <a:spcPct val="80000"/>
              </a:lnSpc>
              <a:spcBef>
                <a:spcPts val="4200"/>
              </a:spcBef>
              <a:buSzPct val="100000"/>
              <a:buChar char="•"/>
              <a:defRPr sz="4000" b="0">
                <a:latin typeface="Proxima Nova Medium"/>
                <a:ea typeface="Proxima Nova Medium"/>
                <a:cs typeface="Proxima Nova Medium"/>
                <a:sym typeface="Proxima Nova Medium"/>
              </a:defRPr>
            </a:lvl2pPr>
            <a:lvl3pPr marL="1333500" indent="-444500" algn="l" defTabSz="2438338">
              <a:lnSpc>
                <a:spcPct val="80000"/>
              </a:lnSpc>
              <a:spcBef>
                <a:spcPts val="4200"/>
              </a:spcBef>
              <a:buSzPct val="100000"/>
              <a:buChar char="•"/>
              <a:defRPr sz="4000" b="0">
                <a:latin typeface="Proxima Nova Medium"/>
                <a:ea typeface="Proxima Nova Medium"/>
                <a:cs typeface="Proxima Nova Medium"/>
                <a:sym typeface="Proxima Nova Medium"/>
              </a:defRPr>
            </a:lvl3pPr>
            <a:lvl4pPr marL="1778000" indent="-444500" algn="l" defTabSz="2438338">
              <a:lnSpc>
                <a:spcPct val="80000"/>
              </a:lnSpc>
              <a:spcBef>
                <a:spcPts val="4200"/>
              </a:spcBef>
              <a:buSzPct val="100000"/>
              <a:buChar char="•"/>
              <a:defRPr sz="4000" b="0">
                <a:latin typeface="Proxima Nova Medium"/>
                <a:ea typeface="Proxima Nova Medium"/>
                <a:cs typeface="Proxima Nova Medium"/>
                <a:sym typeface="Proxima Nova Medium"/>
              </a:defRPr>
            </a:lvl4pPr>
            <a:lvl5pPr marL="2222500" indent="-444500" algn="l" defTabSz="2438338">
              <a:lnSpc>
                <a:spcPct val="80000"/>
              </a:lnSpc>
              <a:spcBef>
                <a:spcPts val="4200"/>
              </a:spcBef>
              <a:buSzPct val="100000"/>
              <a:buChar char="•"/>
              <a:defRPr sz="4000" b="0">
                <a:latin typeface="Proxima Nova Medium"/>
                <a:ea typeface="Proxima Nova Medium"/>
                <a:cs typeface="Proxima Nova Medium"/>
                <a:sym typeface="Proxima Nova Medium"/>
              </a:defRPr>
            </a:lvl5pPr>
          </a:lstStyle>
          <a:p>
            <a:r>
              <a:t>Slide bullet text</a:t>
            </a:r>
          </a:p>
          <a:p>
            <a:pPr lvl="1"/>
            <a:endParaRPr/>
          </a:p>
          <a:p>
            <a:pPr lvl="2"/>
            <a:endParaRPr/>
          </a:p>
          <a:p>
            <a:pPr lvl="3"/>
            <a:endParaRPr/>
          </a:p>
          <a:p>
            <a:pPr lvl="4"/>
            <a:endParaRPr/>
          </a:p>
        </p:txBody>
      </p:sp>
      <p:sp>
        <p:nvSpPr>
          <p:cNvPr id="56" name="Slide Number"/>
          <p:cNvSpPr txBox="1">
            <a:spLocks noGrp="1"/>
          </p:cNvSpPr>
          <p:nvPr>
            <p:ph type="sldNum" sz="quarter" idx="2"/>
          </p:nvPr>
        </p:nvSpPr>
        <p:spPr>
          <a:xfrm>
            <a:off x="12044578" y="13131800"/>
            <a:ext cx="307544" cy="3429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3" name="Various makeup products on a pink background"/>
          <p:cNvSpPr>
            <a:spLocks noGrp="1"/>
          </p:cNvSpPr>
          <p:nvPr>
            <p:ph type="pic" idx="21"/>
          </p:nvPr>
        </p:nvSpPr>
        <p:spPr>
          <a:xfrm>
            <a:off x="11700889" y="-1027620"/>
            <a:ext cx="12288856" cy="15023089"/>
          </a:xfrm>
          <a:prstGeom prst="rect">
            <a:avLst/>
          </a:prstGeom>
        </p:spPr>
        <p:txBody>
          <a:bodyPr lIns="91439" tIns="45719" rIns="91439" bIns="45719" anchor="t">
            <a:noAutofit/>
          </a:bodyPr>
          <a:lstStyle/>
          <a:p>
            <a:endParaRPr/>
          </a:p>
        </p:txBody>
      </p:sp>
      <p:sp>
        <p:nvSpPr>
          <p:cNvPr id="64" name="Rectangle"/>
          <p:cNvSpPr/>
          <p:nvPr/>
        </p:nvSpPr>
        <p:spPr>
          <a:xfrm>
            <a:off x="1008906" y="1067048"/>
            <a:ext cx="11190188" cy="11581904"/>
          </a:xfrm>
          <a:prstGeom prst="rect">
            <a:avLst/>
          </a:prstGeom>
          <a:solidFill>
            <a:schemeClr val="accent5">
              <a:hueOff val="-246905"/>
              <a:satOff val="-77181"/>
              <a:lumOff val="20457"/>
            </a:schemeClr>
          </a:solidFill>
          <a:ln w="12700">
            <a:miter lim="400000"/>
          </a:ln>
        </p:spPr>
        <p:txBody>
          <a:bodyPr lIns="0" tIns="0" rIns="0" bIns="0" anchor="ctr"/>
          <a:lstStyle/>
          <a:p>
            <a:pPr defTabSz="415431">
              <a:lnSpc>
                <a:spcPct val="120000"/>
              </a:lnSpc>
              <a:spcBef>
                <a:spcPts val="0"/>
              </a:spcBef>
              <a:defRPr sz="3000" spc="-59">
                <a:solidFill>
                  <a:srgbClr val="FFFFFF"/>
                </a:solidFill>
                <a:latin typeface="Canela Deck Bold"/>
                <a:ea typeface="Canela Deck Bold"/>
                <a:cs typeface="Canela Deck Bold"/>
                <a:sym typeface="Canela Deck Bold"/>
              </a:defRPr>
            </a:pPr>
            <a:endParaRPr/>
          </a:p>
        </p:txBody>
      </p:sp>
      <p:sp>
        <p:nvSpPr>
          <p:cNvPr id="65" name="Slide Subtitle"/>
          <p:cNvSpPr txBox="1">
            <a:spLocks noGrp="1"/>
          </p:cNvSpPr>
          <p:nvPr>
            <p:ph type="body" sz="quarter" idx="22" hasCustomPrompt="1"/>
          </p:nvPr>
        </p:nvSpPr>
        <p:spPr>
          <a:xfrm>
            <a:off x="1802037" y="4375086"/>
            <a:ext cx="9603926" cy="845948"/>
          </a:xfrm>
          <a:prstGeom prst="rect">
            <a:avLst/>
          </a:prstGeom>
        </p:spPr>
        <p:txBody>
          <a:bodyPr/>
          <a:lstStyle/>
          <a:p>
            <a:r>
              <a:t>Slide Subtitle</a:t>
            </a:r>
          </a:p>
        </p:txBody>
      </p:sp>
      <p:sp>
        <p:nvSpPr>
          <p:cNvPr id="66" name="Slide Title"/>
          <p:cNvSpPr txBox="1">
            <a:spLocks noGrp="1"/>
          </p:cNvSpPr>
          <p:nvPr>
            <p:ph type="title" hasCustomPrompt="1"/>
          </p:nvPr>
        </p:nvSpPr>
        <p:spPr>
          <a:xfrm>
            <a:off x="1802060" y="1640061"/>
            <a:ext cx="9601348" cy="2798379"/>
          </a:xfrm>
          <a:prstGeom prst="rect">
            <a:avLst/>
          </a:prstGeom>
        </p:spPr>
        <p:txBody>
          <a:bodyPr/>
          <a:lstStyle>
            <a:lvl1pPr>
              <a:lnSpc>
                <a:spcPct val="70000"/>
              </a:lnSpc>
              <a:defRPr sz="8200"/>
            </a:lvl1pPr>
          </a:lstStyle>
          <a:p>
            <a:r>
              <a:t>Slide Title</a:t>
            </a:r>
          </a:p>
        </p:txBody>
      </p:sp>
      <p:sp>
        <p:nvSpPr>
          <p:cNvPr id="67" name="Body Level One…"/>
          <p:cNvSpPr txBox="1">
            <a:spLocks noGrp="1"/>
          </p:cNvSpPr>
          <p:nvPr>
            <p:ph type="body" sz="quarter" idx="1" hasCustomPrompt="1"/>
          </p:nvPr>
        </p:nvSpPr>
        <p:spPr>
          <a:xfrm>
            <a:off x="1802037" y="5778500"/>
            <a:ext cx="9596832" cy="6110784"/>
          </a:xfrm>
          <a:prstGeom prst="rect">
            <a:avLst/>
          </a:prstGeom>
        </p:spPr>
        <p:txBody>
          <a:bodyPr anchor="t"/>
          <a:lstStyle>
            <a:lvl1pPr marL="444500" indent="-444500" algn="l" defTabSz="2438338">
              <a:lnSpc>
                <a:spcPct val="80000"/>
              </a:lnSpc>
              <a:spcBef>
                <a:spcPts val="4200"/>
              </a:spcBef>
              <a:buSzPct val="100000"/>
              <a:buChar char="•"/>
              <a:defRPr sz="4000" b="0">
                <a:latin typeface="Proxima Nova Medium"/>
                <a:ea typeface="Proxima Nova Medium"/>
                <a:cs typeface="Proxima Nova Medium"/>
                <a:sym typeface="Proxima Nova Medium"/>
              </a:defRPr>
            </a:lvl1pPr>
            <a:lvl2pPr marL="889000" indent="-444500" algn="l" defTabSz="2438338">
              <a:lnSpc>
                <a:spcPct val="80000"/>
              </a:lnSpc>
              <a:spcBef>
                <a:spcPts val="4200"/>
              </a:spcBef>
              <a:buSzPct val="100000"/>
              <a:buChar char="•"/>
              <a:defRPr sz="4000" b="0">
                <a:latin typeface="Proxima Nova Medium"/>
                <a:ea typeface="Proxima Nova Medium"/>
                <a:cs typeface="Proxima Nova Medium"/>
                <a:sym typeface="Proxima Nova Medium"/>
              </a:defRPr>
            </a:lvl2pPr>
            <a:lvl3pPr marL="1333500" indent="-444500" algn="l" defTabSz="2438338">
              <a:lnSpc>
                <a:spcPct val="80000"/>
              </a:lnSpc>
              <a:spcBef>
                <a:spcPts val="4200"/>
              </a:spcBef>
              <a:buSzPct val="100000"/>
              <a:buChar char="•"/>
              <a:defRPr sz="4000" b="0">
                <a:latin typeface="Proxima Nova Medium"/>
                <a:ea typeface="Proxima Nova Medium"/>
                <a:cs typeface="Proxima Nova Medium"/>
                <a:sym typeface="Proxima Nova Medium"/>
              </a:defRPr>
            </a:lvl3pPr>
            <a:lvl4pPr marL="1778000" indent="-444500" algn="l" defTabSz="2438338">
              <a:lnSpc>
                <a:spcPct val="80000"/>
              </a:lnSpc>
              <a:spcBef>
                <a:spcPts val="4200"/>
              </a:spcBef>
              <a:buSzPct val="100000"/>
              <a:buChar char="•"/>
              <a:defRPr sz="4000" b="0">
                <a:latin typeface="Proxima Nova Medium"/>
                <a:ea typeface="Proxima Nova Medium"/>
                <a:cs typeface="Proxima Nova Medium"/>
                <a:sym typeface="Proxima Nova Medium"/>
              </a:defRPr>
            </a:lvl4pPr>
            <a:lvl5pPr marL="2222500" indent="-444500" algn="l" defTabSz="2438338">
              <a:lnSpc>
                <a:spcPct val="80000"/>
              </a:lnSpc>
              <a:spcBef>
                <a:spcPts val="4200"/>
              </a:spcBef>
              <a:buSzPct val="100000"/>
              <a:buChar char="•"/>
              <a:defRPr sz="4000" b="0">
                <a:latin typeface="Proxima Nova Medium"/>
                <a:ea typeface="Proxima Nova Medium"/>
                <a:cs typeface="Proxima Nova Medium"/>
                <a:sym typeface="Proxima Nova Medium"/>
              </a:defRPr>
            </a:lvl5pPr>
          </a:lstStyle>
          <a:p>
            <a:r>
              <a:t>Slide bullet text</a:t>
            </a:r>
          </a:p>
          <a:p>
            <a:pPr lvl="1"/>
            <a:endParaRPr/>
          </a:p>
          <a:p>
            <a:pPr lvl="2"/>
            <a:endParaRPr/>
          </a:p>
          <a:p>
            <a:pPr lvl="3"/>
            <a:endParaRPr/>
          </a:p>
          <a:p>
            <a:pPr lvl="4"/>
            <a:endParaRPr/>
          </a:p>
        </p:txBody>
      </p:sp>
      <p:sp>
        <p:nvSpPr>
          <p:cNvPr id="68" name="Slide Number"/>
          <p:cNvSpPr txBox="1">
            <a:spLocks noGrp="1"/>
          </p:cNvSpPr>
          <p:nvPr>
            <p:ph type="sldNum" sz="quarter" idx="2"/>
          </p:nvPr>
        </p:nvSpPr>
        <p:spPr>
          <a:xfrm>
            <a:off x="12044578" y="13131800"/>
            <a:ext cx="307544" cy="3429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Section">
    <p:spTree>
      <p:nvGrpSpPr>
        <p:cNvPr id="1" name=""/>
        <p:cNvGrpSpPr/>
        <p:nvPr/>
      </p:nvGrpSpPr>
      <p:grpSpPr>
        <a:xfrm>
          <a:off x="0" y="0"/>
          <a:ext cx="0" cy="0"/>
          <a:chOff x="0" y="0"/>
          <a:chExt cx="0" cy="0"/>
        </a:xfrm>
      </p:grpSpPr>
      <p:sp>
        <p:nvSpPr>
          <p:cNvPr id="75" name="Rectangle"/>
          <p:cNvSpPr/>
          <p:nvPr/>
        </p:nvSpPr>
        <p:spPr>
          <a:xfrm>
            <a:off x="1002557" y="1068834"/>
            <a:ext cx="22378886" cy="11578332"/>
          </a:xfrm>
          <a:prstGeom prst="rect">
            <a:avLst/>
          </a:prstGeom>
          <a:solidFill>
            <a:srgbClr val="7CA0B2"/>
          </a:solidFill>
          <a:ln w="12700">
            <a:miter lim="400000"/>
          </a:ln>
        </p:spPr>
        <p:txBody>
          <a:bodyPr lIns="0" tIns="0" rIns="0" bIns="0" anchor="ctr"/>
          <a:lstStyle/>
          <a:p>
            <a:pPr defTabSz="415431">
              <a:lnSpc>
                <a:spcPct val="120000"/>
              </a:lnSpc>
              <a:spcBef>
                <a:spcPts val="0"/>
              </a:spcBef>
              <a:defRPr sz="3000" spc="-59">
                <a:solidFill>
                  <a:srgbClr val="FFFFFF"/>
                </a:solidFill>
                <a:latin typeface="Canela Deck Bold"/>
                <a:ea typeface="Canela Deck Bold"/>
                <a:cs typeface="Canela Deck Bold"/>
                <a:sym typeface="Canela Deck Bold"/>
              </a:defRPr>
            </a:pPr>
            <a:endParaRPr/>
          </a:p>
        </p:txBody>
      </p:sp>
      <p:sp>
        <p:nvSpPr>
          <p:cNvPr id="76" name="Section Title"/>
          <p:cNvSpPr txBox="1">
            <a:spLocks noGrp="1"/>
          </p:cNvSpPr>
          <p:nvPr>
            <p:ph type="title" hasCustomPrompt="1"/>
          </p:nvPr>
        </p:nvSpPr>
        <p:spPr>
          <a:xfrm>
            <a:off x="2057400" y="4196048"/>
            <a:ext cx="20269200" cy="5213153"/>
          </a:xfrm>
          <a:prstGeom prst="rect">
            <a:avLst/>
          </a:prstGeom>
        </p:spPr>
        <p:txBody>
          <a:bodyPr anchor="ctr"/>
          <a:lstStyle>
            <a:lvl1pPr>
              <a:lnSpc>
                <a:spcPct val="90000"/>
              </a:lnSpc>
              <a:defRPr sz="12000">
                <a:solidFill>
                  <a:srgbClr val="FFFFFF"/>
                </a:solidFill>
                <a:latin typeface="Canela Regular"/>
                <a:ea typeface="Canela Regular"/>
                <a:cs typeface="Canela Regular"/>
                <a:sym typeface="Canela Regular"/>
              </a:defRPr>
            </a:lvl1pPr>
          </a:lstStyle>
          <a:p>
            <a:r>
              <a:t>Section Title</a:t>
            </a: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84" name="Rectangle"/>
          <p:cNvSpPr/>
          <p:nvPr/>
        </p:nvSpPr>
        <p:spPr>
          <a:xfrm>
            <a:off x="1008907" y="1067048"/>
            <a:ext cx="22378886" cy="11581904"/>
          </a:xfrm>
          <a:prstGeom prst="rect">
            <a:avLst/>
          </a:prstGeom>
          <a:solidFill>
            <a:schemeClr val="accent5">
              <a:hueOff val="-246905"/>
              <a:satOff val="-77181"/>
              <a:lumOff val="20457"/>
            </a:schemeClr>
          </a:solidFill>
          <a:ln w="12700">
            <a:miter lim="400000"/>
          </a:ln>
        </p:spPr>
        <p:txBody>
          <a:bodyPr lIns="0" tIns="0" rIns="0" bIns="0" anchor="ctr"/>
          <a:lstStyle/>
          <a:p>
            <a:pPr defTabSz="415431">
              <a:lnSpc>
                <a:spcPct val="120000"/>
              </a:lnSpc>
              <a:spcBef>
                <a:spcPts val="0"/>
              </a:spcBef>
              <a:defRPr sz="3000" spc="-59">
                <a:solidFill>
                  <a:srgbClr val="FFFFFF"/>
                </a:solidFill>
                <a:latin typeface="Canela Deck Bold"/>
                <a:ea typeface="Canela Deck Bold"/>
                <a:cs typeface="Canela Deck Bold"/>
                <a:sym typeface="Canela Deck Bold"/>
              </a:defRPr>
            </a:pPr>
            <a:endParaRPr/>
          </a:p>
        </p:txBody>
      </p:sp>
      <p:sp>
        <p:nvSpPr>
          <p:cNvPr id="85" name="Slide Subtitle"/>
          <p:cNvSpPr txBox="1">
            <a:spLocks noGrp="1"/>
          </p:cNvSpPr>
          <p:nvPr>
            <p:ph type="body" sz="quarter" idx="21" hasCustomPrompt="1"/>
          </p:nvPr>
        </p:nvSpPr>
        <p:spPr>
          <a:xfrm>
            <a:off x="2057400" y="3232086"/>
            <a:ext cx="20269200" cy="845948"/>
          </a:xfrm>
          <a:prstGeom prst="rect">
            <a:avLst/>
          </a:prstGeom>
        </p:spPr>
        <p:txBody>
          <a:bodyPr/>
          <a:lstStyle/>
          <a:p>
            <a:r>
              <a:t>Slide Subtitle</a:t>
            </a:r>
          </a:p>
        </p:txBody>
      </p:sp>
      <p:sp>
        <p:nvSpPr>
          <p:cNvPr id="86" name="Slide Title"/>
          <p:cNvSpPr txBox="1">
            <a:spLocks noGrp="1"/>
          </p:cNvSpPr>
          <p:nvPr>
            <p:ph type="title" hasCustomPrompt="1"/>
          </p:nvPr>
        </p:nvSpPr>
        <p:spPr>
          <a:xfrm>
            <a:off x="2057400" y="1060698"/>
            <a:ext cx="20269200" cy="2272842"/>
          </a:xfrm>
          <a:prstGeom prst="rect">
            <a:avLst/>
          </a:prstGeom>
        </p:spPr>
        <p:txBody>
          <a:bodyPr/>
          <a:lstStyle>
            <a:lvl1pPr>
              <a:lnSpc>
                <a:spcPct val="70000"/>
              </a:lnSpc>
              <a:defRPr sz="8200"/>
            </a:lvl1pPr>
          </a:lstStyle>
          <a:p>
            <a:r>
              <a:t>Slide Title</a:t>
            </a:r>
          </a:p>
        </p:txBody>
      </p:sp>
      <p:sp>
        <p:nvSpPr>
          <p:cNvPr id="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94" name="Rectangle"/>
          <p:cNvSpPr/>
          <p:nvPr/>
        </p:nvSpPr>
        <p:spPr>
          <a:xfrm>
            <a:off x="12197605" y="1065312"/>
            <a:ext cx="11184585" cy="11585376"/>
          </a:xfrm>
          <a:prstGeom prst="rect">
            <a:avLst/>
          </a:prstGeom>
          <a:solidFill>
            <a:schemeClr val="accent1"/>
          </a:solidFill>
          <a:ln w="12700">
            <a:miter lim="400000"/>
          </a:ln>
        </p:spPr>
        <p:txBody>
          <a:bodyPr lIns="0" tIns="0" rIns="0" bIns="0" anchor="ctr"/>
          <a:lstStyle/>
          <a:p>
            <a:pPr defTabSz="415431">
              <a:lnSpc>
                <a:spcPct val="120000"/>
              </a:lnSpc>
              <a:spcBef>
                <a:spcPts val="0"/>
              </a:spcBef>
              <a:defRPr sz="3000" spc="-59">
                <a:solidFill>
                  <a:srgbClr val="FFFFFF"/>
                </a:solidFill>
                <a:latin typeface="Canela Deck Bold"/>
                <a:ea typeface="Canela Deck Bold"/>
                <a:cs typeface="Canela Deck Bold"/>
                <a:sym typeface="Canela Deck Bold"/>
              </a:defRPr>
            </a:pPr>
            <a:endParaRPr/>
          </a:p>
        </p:txBody>
      </p:sp>
      <p:sp>
        <p:nvSpPr>
          <p:cNvPr id="95" name="Rectangle"/>
          <p:cNvSpPr/>
          <p:nvPr/>
        </p:nvSpPr>
        <p:spPr>
          <a:xfrm>
            <a:off x="1003299" y="2076549"/>
            <a:ext cx="11194307" cy="9556552"/>
          </a:xfrm>
          <a:prstGeom prst="rect">
            <a:avLst/>
          </a:prstGeom>
          <a:solidFill>
            <a:schemeClr val="accent3">
              <a:satOff val="-3883"/>
              <a:lumOff val="14670"/>
            </a:schemeClr>
          </a:solidFill>
          <a:ln w="12700">
            <a:miter lim="400000"/>
          </a:ln>
        </p:spPr>
        <p:txBody>
          <a:bodyPr lIns="0" tIns="0" rIns="0" bIns="0" anchor="ctr"/>
          <a:lstStyle/>
          <a:p>
            <a:pPr defTabSz="415431">
              <a:lnSpc>
                <a:spcPct val="120000"/>
              </a:lnSpc>
              <a:spcBef>
                <a:spcPts val="0"/>
              </a:spcBef>
              <a:defRPr sz="3000" spc="-59">
                <a:solidFill>
                  <a:srgbClr val="FFFFFF"/>
                </a:solidFill>
                <a:latin typeface="Canela Deck Bold"/>
                <a:ea typeface="Canela Deck Bold"/>
                <a:cs typeface="Canela Deck Bold"/>
                <a:sym typeface="Canela Deck Bold"/>
              </a:defRPr>
            </a:pPr>
            <a:endParaRPr/>
          </a:p>
        </p:txBody>
      </p:sp>
      <p:sp>
        <p:nvSpPr>
          <p:cNvPr id="96" name="Body Level One…"/>
          <p:cNvSpPr txBox="1">
            <a:spLocks noGrp="1"/>
          </p:cNvSpPr>
          <p:nvPr>
            <p:ph type="body" sz="quarter" idx="1" hasCustomPrompt="1"/>
          </p:nvPr>
        </p:nvSpPr>
        <p:spPr>
          <a:xfrm>
            <a:off x="13496600" y="4331487"/>
            <a:ext cx="9049076" cy="5492985"/>
          </a:xfrm>
          <a:prstGeom prst="rect">
            <a:avLst/>
          </a:prstGeom>
        </p:spPr>
        <p:txBody>
          <a:bodyPr/>
          <a:lstStyle>
            <a:lvl1pPr algn="l">
              <a:lnSpc>
                <a:spcPct val="100000"/>
              </a:lnSpc>
              <a:spcBef>
                <a:spcPts val="3200"/>
              </a:spcBef>
              <a:defRPr sz="4000" spc="-39"/>
            </a:lvl1pPr>
            <a:lvl2pPr algn="l">
              <a:lnSpc>
                <a:spcPct val="100000"/>
              </a:lnSpc>
              <a:spcBef>
                <a:spcPts val="3200"/>
              </a:spcBef>
              <a:defRPr sz="4000" spc="-39"/>
            </a:lvl2pPr>
            <a:lvl3pPr algn="l">
              <a:lnSpc>
                <a:spcPct val="100000"/>
              </a:lnSpc>
              <a:spcBef>
                <a:spcPts val="3200"/>
              </a:spcBef>
              <a:defRPr sz="4000" spc="-39"/>
            </a:lvl3pPr>
            <a:lvl4pPr algn="l">
              <a:lnSpc>
                <a:spcPct val="100000"/>
              </a:lnSpc>
              <a:spcBef>
                <a:spcPts val="3200"/>
              </a:spcBef>
              <a:defRPr sz="4000" spc="-39"/>
            </a:lvl4pPr>
            <a:lvl5pPr algn="l">
              <a:lnSpc>
                <a:spcPct val="100000"/>
              </a:lnSpc>
              <a:spcBef>
                <a:spcPts val="3200"/>
              </a:spcBef>
              <a:defRPr sz="4000" spc="-39"/>
            </a:lvl5pPr>
          </a:lstStyle>
          <a:p>
            <a:r>
              <a:t>Agenda Topics</a:t>
            </a:r>
          </a:p>
          <a:p>
            <a:pPr lvl="1"/>
            <a:endParaRPr/>
          </a:p>
          <a:p>
            <a:pPr lvl="2"/>
            <a:endParaRPr/>
          </a:p>
          <a:p>
            <a:pPr lvl="3"/>
            <a:endParaRPr/>
          </a:p>
          <a:p>
            <a:pPr lvl="4"/>
            <a:endParaRPr/>
          </a:p>
        </p:txBody>
      </p:sp>
      <p:sp>
        <p:nvSpPr>
          <p:cNvPr id="97" name="Agenda Title"/>
          <p:cNvSpPr txBox="1">
            <a:spLocks noGrp="1"/>
          </p:cNvSpPr>
          <p:nvPr>
            <p:ph type="title" hasCustomPrompt="1"/>
          </p:nvPr>
        </p:nvSpPr>
        <p:spPr>
          <a:xfrm>
            <a:off x="1676400" y="5865318"/>
            <a:ext cx="9829800" cy="1733018"/>
          </a:xfrm>
          <a:prstGeom prst="rect">
            <a:avLst/>
          </a:prstGeom>
        </p:spPr>
        <p:txBody>
          <a:bodyPr anchor="ctr"/>
          <a:lstStyle>
            <a:lvl1pPr>
              <a:lnSpc>
                <a:spcPct val="70000"/>
              </a:lnSpc>
              <a:defRPr sz="8200"/>
            </a:lvl1pPr>
          </a:lstStyle>
          <a:p>
            <a:r>
              <a:t>Agenda Title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tatement">
    <p:spTree>
      <p:nvGrpSpPr>
        <p:cNvPr id="1" name=""/>
        <p:cNvGrpSpPr/>
        <p:nvPr/>
      </p:nvGrpSpPr>
      <p:grpSpPr>
        <a:xfrm>
          <a:off x="0" y="0"/>
          <a:ext cx="0" cy="0"/>
          <a:chOff x="0" y="0"/>
          <a:chExt cx="0" cy="0"/>
        </a:xfrm>
      </p:grpSpPr>
      <p:sp>
        <p:nvSpPr>
          <p:cNvPr id="105" name="Rectangle"/>
          <p:cNvSpPr/>
          <p:nvPr/>
        </p:nvSpPr>
        <p:spPr>
          <a:xfrm>
            <a:off x="999500" y="1067048"/>
            <a:ext cx="22378886" cy="11581904"/>
          </a:xfrm>
          <a:prstGeom prst="rect">
            <a:avLst/>
          </a:prstGeom>
          <a:solidFill>
            <a:schemeClr val="accent5">
              <a:hueOff val="-246905"/>
              <a:satOff val="-77181"/>
              <a:lumOff val="20457"/>
            </a:schemeClr>
          </a:solidFill>
          <a:ln w="12700">
            <a:miter lim="400000"/>
          </a:ln>
        </p:spPr>
        <p:txBody>
          <a:bodyPr lIns="0" tIns="0" rIns="0" bIns="0" anchor="ctr"/>
          <a:lstStyle/>
          <a:p>
            <a:pPr defTabSz="415431">
              <a:lnSpc>
                <a:spcPct val="120000"/>
              </a:lnSpc>
              <a:spcBef>
                <a:spcPts val="0"/>
              </a:spcBef>
              <a:defRPr sz="3000" spc="-59">
                <a:solidFill>
                  <a:srgbClr val="FFFFFF"/>
                </a:solidFill>
                <a:latin typeface="Canela Deck Bold"/>
                <a:ea typeface="Canela Deck Bold"/>
                <a:cs typeface="Canela Deck Bold"/>
                <a:sym typeface="Canela Deck Bold"/>
              </a:defRPr>
            </a:pPr>
            <a:endParaRPr/>
          </a:p>
        </p:txBody>
      </p:sp>
      <p:sp>
        <p:nvSpPr>
          <p:cNvPr id="106" name="Body Level One…"/>
          <p:cNvSpPr txBox="1">
            <a:spLocks noGrp="1"/>
          </p:cNvSpPr>
          <p:nvPr>
            <p:ph type="body" sz="half" idx="1" hasCustomPrompt="1"/>
          </p:nvPr>
        </p:nvSpPr>
        <p:spPr>
          <a:xfrm>
            <a:off x="2057400" y="4261880"/>
            <a:ext cx="20269200" cy="5061561"/>
          </a:xfrm>
          <a:prstGeom prst="rect">
            <a:avLst/>
          </a:prstGeom>
        </p:spPr>
        <p:txBody>
          <a:bodyPr/>
          <a:lstStyle>
            <a:lvl1pPr>
              <a:defRPr sz="12000" b="0">
                <a:latin typeface="Canela Regular"/>
                <a:ea typeface="Canela Regular"/>
                <a:cs typeface="Canela Regular"/>
                <a:sym typeface="Canela Regular"/>
              </a:defRPr>
            </a:lvl1pPr>
            <a:lvl2pPr>
              <a:defRPr sz="12000" b="0">
                <a:latin typeface="Canela Regular"/>
                <a:ea typeface="Canela Regular"/>
                <a:cs typeface="Canela Regular"/>
                <a:sym typeface="Canela Regular"/>
              </a:defRPr>
            </a:lvl2pPr>
            <a:lvl3pPr>
              <a:defRPr sz="12000" b="0">
                <a:latin typeface="Canela Regular"/>
                <a:ea typeface="Canela Regular"/>
                <a:cs typeface="Canela Regular"/>
                <a:sym typeface="Canela Regular"/>
              </a:defRPr>
            </a:lvl3pPr>
            <a:lvl4pPr>
              <a:defRPr sz="12000" b="0">
                <a:latin typeface="Canela Regular"/>
                <a:ea typeface="Canela Regular"/>
                <a:cs typeface="Canela Regular"/>
                <a:sym typeface="Canela Regular"/>
              </a:defRPr>
            </a:lvl4pPr>
            <a:lvl5pPr>
              <a:defRPr sz="12000" b="0">
                <a:latin typeface="Canela Regular"/>
                <a:ea typeface="Canela Regular"/>
                <a:cs typeface="Canela Regular"/>
                <a:sym typeface="Canela Regular"/>
              </a:defRPr>
            </a:lvl5pPr>
          </a:lstStyle>
          <a:p>
            <a:r>
              <a:t>Statement </a:t>
            </a:r>
          </a:p>
          <a:p>
            <a:pPr lvl="1"/>
            <a:endParaRPr/>
          </a:p>
          <a:p>
            <a:pPr lvl="2"/>
            <a:endParaRPr/>
          </a:p>
          <a:p>
            <a:pPr lvl="3"/>
            <a:endParaRPr/>
          </a:p>
          <a:p>
            <a:pPr lvl="4"/>
            <a:endParaRPr/>
          </a:p>
        </p:txBody>
      </p:sp>
      <p:sp>
        <p:nvSpPr>
          <p:cNvPr id="1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Big Fact">
    <p:spTree>
      <p:nvGrpSpPr>
        <p:cNvPr id="1" name=""/>
        <p:cNvGrpSpPr/>
        <p:nvPr/>
      </p:nvGrpSpPr>
      <p:grpSpPr>
        <a:xfrm>
          <a:off x="0" y="0"/>
          <a:ext cx="0" cy="0"/>
          <a:chOff x="0" y="0"/>
          <a:chExt cx="0" cy="0"/>
        </a:xfrm>
      </p:grpSpPr>
      <p:sp>
        <p:nvSpPr>
          <p:cNvPr id="114" name="Rectangle"/>
          <p:cNvSpPr/>
          <p:nvPr/>
        </p:nvSpPr>
        <p:spPr>
          <a:xfrm>
            <a:off x="1008907" y="1066849"/>
            <a:ext cx="22378886" cy="11582302"/>
          </a:xfrm>
          <a:prstGeom prst="rect">
            <a:avLst/>
          </a:prstGeom>
          <a:solidFill>
            <a:schemeClr val="accent1"/>
          </a:solidFill>
          <a:ln w="12700">
            <a:miter lim="400000"/>
          </a:ln>
        </p:spPr>
        <p:txBody>
          <a:bodyPr lIns="0" tIns="0" rIns="0" bIns="0" anchor="ctr"/>
          <a:lstStyle/>
          <a:p>
            <a:pPr defTabSz="415431">
              <a:lnSpc>
                <a:spcPct val="120000"/>
              </a:lnSpc>
              <a:spcBef>
                <a:spcPts val="0"/>
              </a:spcBef>
              <a:defRPr sz="3000" spc="-59">
                <a:solidFill>
                  <a:srgbClr val="FFFFFF"/>
                </a:solidFill>
                <a:latin typeface="Canela Deck Bold"/>
                <a:ea typeface="Canela Deck Bold"/>
                <a:cs typeface="Canela Deck Bold"/>
                <a:sym typeface="Canela Deck Bold"/>
              </a:defRPr>
            </a:pPr>
            <a:endParaRPr/>
          </a:p>
        </p:txBody>
      </p:sp>
      <p:sp>
        <p:nvSpPr>
          <p:cNvPr id="115" name="Fact information"/>
          <p:cNvSpPr txBox="1">
            <a:spLocks noGrp="1"/>
          </p:cNvSpPr>
          <p:nvPr>
            <p:ph type="body" sz="quarter" idx="21" hasCustomPrompt="1"/>
          </p:nvPr>
        </p:nvSpPr>
        <p:spPr>
          <a:xfrm>
            <a:off x="2057400" y="8113450"/>
            <a:ext cx="20269200" cy="845948"/>
          </a:xfrm>
          <a:prstGeom prst="rect">
            <a:avLst/>
          </a:prstGeom>
        </p:spPr>
        <p:txBody>
          <a:bodyPr anchor="t"/>
          <a:lstStyle/>
          <a:p>
            <a:r>
              <a:t>Fact information</a:t>
            </a:r>
          </a:p>
        </p:txBody>
      </p:sp>
      <p:sp>
        <p:nvSpPr>
          <p:cNvPr id="116" name="Body Level One…"/>
          <p:cNvSpPr txBox="1">
            <a:spLocks noGrp="1"/>
          </p:cNvSpPr>
          <p:nvPr>
            <p:ph type="body" sz="half" idx="1" hasCustomPrompt="1"/>
          </p:nvPr>
        </p:nvSpPr>
        <p:spPr>
          <a:xfrm>
            <a:off x="2057400" y="3498790"/>
            <a:ext cx="20269200" cy="4814114"/>
          </a:xfrm>
          <a:prstGeom prst="rect">
            <a:avLst/>
          </a:prstGeom>
        </p:spPr>
        <p:txBody>
          <a:bodyPr anchor="b"/>
          <a:lstStyle>
            <a:lvl1pPr defTabSz="2438338">
              <a:lnSpc>
                <a:spcPct val="80000"/>
              </a:lnSpc>
              <a:defRPr sz="25000" b="0" spc="-500">
                <a:latin typeface="+mn-lt"/>
                <a:ea typeface="+mn-ea"/>
                <a:cs typeface="+mn-cs"/>
                <a:sym typeface="Canela Bold"/>
              </a:defRPr>
            </a:lvl1pPr>
            <a:lvl2pPr defTabSz="2438338">
              <a:lnSpc>
                <a:spcPct val="80000"/>
              </a:lnSpc>
              <a:defRPr sz="25000" b="0" spc="-500">
                <a:latin typeface="+mn-lt"/>
                <a:ea typeface="+mn-ea"/>
                <a:cs typeface="+mn-cs"/>
                <a:sym typeface="Canela Bold"/>
              </a:defRPr>
            </a:lvl2pPr>
            <a:lvl3pPr defTabSz="2438338">
              <a:lnSpc>
                <a:spcPct val="80000"/>
              </a:lnSpc>
              <a:defRPr sz="25000" b="0" spc="-500">
                <a:latin typeface="+mn-lt"/>
                <a:ea typeface="+mn-ea"/>
                <a:cs typeface="+mn-cs"/>
                <a:sym typeface="Canela Bold"/>
              </a:defRPr>
            </a:lvl3pPr>
            <a:lvl4pPr defTabSz="2438338">
              <a:lnSpc>
                <a:spcPct val="80000"/>
              </a:lnSpc>
              <a:defRPr sz="25000" b="0" spc="-500">
                <a:latin typeface="+mn-lt"/>
                <a:ea typeface="+mn-ea"/>
                <a:cs typeface="+mn-cs"/>
                <a:sym typeface="Canela Bold"/>
              </a:defRPr>
            </a:lvl4pPr>
            <a:lvl5pPr defTabSz="2438338">
              <a:lnSpc>
                <a:spcPct val="80000"/>
              </a:lnSpc>
              <a:defRPr sz="25000" b="0" spc="-500">
                <a:latin typeface="+mn-lt"/>
                <a:ea typeface="+mn-ea"/>
                <a:cs typeface="+mn-cs"/>
                <a:sym typeface="Canela Bold"/>
              </a:defRPr>
            </a:lvl5pPr>
          </a:lstStyle>
          <a:p>
            <a:r>
              <a:t>100%</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7F2"/>
        </a:solidFill>
        <a:effectLst/>
      </p:bgPr>
    </p:bg>
    <p:spTree>
      <p:nvGrpSpPr>
        <p:cNvPr id="1" name=""/>
        <p:cNvGrpSpPr/>
        <p:nvPr/>
      </p:nvGrpSpPr>
      <p:grpSpPr>
        <a:xfrm>
          <a:off x="0" y="0"/>
          <a:ext cx="0" cy="0"/>
          <a:chOff x="0" y="0"/>
          <a:chExt cx="0" cy="0"/>
        </a:xfrm>
      </p:grpSpPr>
      <p:sp>
        <p:nvSpPr>
          <p:cNvPr id="2" name="Rectangle"/>
          <p:cNvSpPr/>
          <p:nvPr/>
        </p:nvSpPr>
        <p:spPr>
          <a:xfrm>
            <a:off x="1002557" y="1066800"/>
            <a:ext cx="22378886" cy="11582400"/>
          </a:xfrm>
          <a:prstGeom prst="rect">
            <a:avLst/>
          </a:prstGeom>
          <a:solidFill>
            <a:srgbClr val="D3B9BD"/>
          </a:solidFill>
          <a:ln w="12700">
            <a:miter lim="400000"/>
          </a:ln>
        </p:spPr>
        <p:txBody>
          <a:bodyPr lIns="0" tIns="0" rIns="0" bIns="0" anchor="ctr"/>
          <a:lstStyle/>
          <a:p>
            <a:pPr defTabSz="415431">
              <a:lnSpc>
                <a:spcPct val="120000"/>
              </a:lnSpc>
              <a:spcBef>
                <a:spcPts val="0"/>
              </a:spcBef>
              <a:defRPr sz="3000" spc="-59">
                <a:solidFill>
                  <a:srgbClr val="FFFFFF"/>
                </a:solidFill>
                <a:latin typeface="Canela Deck Bold"/>
                <a:ea typeface="Canela Deck Bold"/>
                <a:cs typeface="Canela Deck Bold"/>
                <a:sym typeface="Canela Deck Bold"/>
              </a:defRPr>
            </a:pPr>
            <a:endParaRPr/>
          </a:p>
        </p:txBody>
      </p:sp>
      <p:sp>
        <p:nvSpPr>
          <p:cNvPr id="3" name="Presentation Title"/>
          <p:cNvSpPr txBox="1">
            <a:spLocks noGrp="1"/>
          </p:cNvSpPr>
          <p:nvPr>
            <p:ph type="title" hasCustomPrompt="1"/>
          </p:nvPr>
        </p:nvSpPr>
        <p:spPr>
          <a:xfrm>
            <a:off x="2057400" y="2865877"/>
            <a:ext cx="20269200" cy="5359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Presentation Title</a:t>
            </a:r>
          </a:p>
        </p:txBody>
      </p:sp>
      <p:sp>
        <p:nvSpPr>
          <p:cNvPr id="4" name="Body Level One…"/>
          <p:cNvSpPr txBox="1">
            <a:spLocks noGrp="1"/>
          </p:cNvSpPr>
          <p:nvPr>
            <p:ph type="body" idx="1" hasCustomPrompt="1"/>
          </p:nvPr>
        </p:nvSpPr>
        <p:spPr>
          <a:xfrm>
            <a:off x="2057400" y="7814975"/>
            <a:ext cx="20269200" cy="14880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Slide Subtitle</a:t>
            </a:r>
          </a:p>
          <a:p>
            <a:pPr lvl="1"/>
            <a:endParaRPr/>
          </a:p>
          <a:p>
            <a:pPr lvl="2"/>
            <a:endParaRPr/>
          </a:p>
          <a:p>
            <a:pPr lvl="3"/>
            <a:endParaRPr/>
          </a:p>
          <a:p>
            <a:pPr lvl="4"/>
            <a:endParaRPr/>
          </a:p>
        </p:txBody>
      </p:sp>
      <p:sp>
        <p:nvSpPr>
          <p:cNvPr id="5" name="Slide Number"/>
          <p:cNvSpPr txBox="1">
            <a:spLocks noGrp="1"/>
          </p:cNvSpPr>
          <p:nvPr>
            <p:ph type="sldNum" sz="quarter" idx="2"/>
          </p:nvPr>
        </p:nvSpPr>
        <p:spPr>
          <a:xfrm>
            <a:off x="12038228" y="13131800"/>
            <a:ext cx="307544" cy="342900"/>
          </a:xfrm>
          <a:prstGeom prst="rect">
            <a:avLst/>
          </a:prstGeom>
          <a:ln w="12700">
            <a:miter lim="400000"/>
          </a:ln>
        </p:spPr>
        <p:txBody>
          <a:bodyPr wrap="none" lIns="50800" tIns="50800" rIns="50800" bIns="50800" anchor="b">
            <a:spAutoFit/>
          </a:bodyPr>
          <a:lstStyle>
            <a:lvl1pPr defTabSz="825500">
              <a:lnSpc>
                <a:spcPct val="100000"/>
              </a:lnSpc>
              <a:spcBef>
                <a:spcPts val="0"/>
              </a:spcBef>
              <a:defRPr sz="1600">
                <a:solidFill>
                  <a:srgbClr val="5E5E5E"/>
                </a:solidFill>
                <a:latin typeface="Proxima Nova"/>
                <a:ea typeface="Proxima Nova"/>
                <a:cs typeface="Proxima Nova"/>
                <a:sym typeface="Proxima Nova"/>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transition spd="med"/>
  <p:txStyles>
    <p:titleStyle>
      <a:lvl1pPr marL="0" marR="0" indent="0" algn="ctr" defTabSz="825500" rtl="0" latinLnBrk="0">
        <a:lnSpc>
          <a:spcPct val="80000"/>
        </a:lnSpc>
        <a:spcBef>
          <a:spcPts val="0"/>
        </a:spcBef>
        <a:spcAft>
          <a:spcPts val="0"/>
        </a:spcAft>
        <a:buClrTx/>
        <a:buSzTx/>
        <a:buFontTx/>
        <a:buNone/>
        <a:tabLst/>
        <a:defRPr sz="14500" b="0" i="0" u="none" strike="noStrike" cap="none" spc="0" baseline="0">
          <a:solidFill>
            <a:srgbClr val="000000"/>
          </a:solidFill>
          <a:uFillTx/>
          <a:latin typeface="+mn-lt"/>
          <a:ea typeface="+mn-ea"/>
          <a:cs typeface="+mn-cs"/>
          <a:sym typeface="Canela Bold"/>
        </a:defRPr>
      </a:lvl1pPr>
      <a:lvl2pPr marL="0" marR="0" indent="457200" algn="ctr" defTabSz="825500" rtl="0" latinLnBrk="0">
        <a:lnSpc>
          <a:spcPct val="80000"/>
        </a:lnSpc>
        <a:spcBef>
          <a:spcPts val="0"/>
        </a:spcBef>
        <a:spcAft>
          <a:spcPts val="0"/>
        </a:spcAft>
        <a:buClrTx/>
        <a:buSzTx/>
        <a:buFontTx/>
        <a:buNone/>
        <a:tabLst/>
        <a:defRPr sz="14500" b="0" i="0" u="none" strike="noStrike" cap="none" spc="0" baseline="0">
          <a:solidFill>
            <a:srgbClr val="000000"/>
          </a:solidFill>
          <a:uFillTx/>
          <a:latin typeface="+mn-lt"/>
          <a:ea typeface="+mn-ea"/>
          <a:cs typeface="+mn-cs"/>
          <a:sym typeface="Canela Bold"/>
        </a:defRPr>
      </a:lvl2pPr>
      <a:lvl3pPr marL="0" marR="0" indent="914400" algn="ctr" defTabSz="825500" rtl="0" latinLnBrk="0">
        <a:lnSpc>
          <a:spcPct val="80000"/>
        </a:lnSpc>
        <a:spcBef>
          <a:spcPts val="0"/>
        </a:spcBef>
        <a:spcAft>
          <a:spcPts val="0"/>
        </a:spcAft>
        <a:buClrTx/>
        <a:buSzTx/>
        <a:buFontTx/>
        <a:buNone/>
        <a:tabLst/>
        <a:defRPr sz="14500" b="0" i="0" u="none" strike="noStrike" cap="none" spc="0" baseline="0">
          <a:solidFill>
            <a:srgbClr val="000000"/>
          </a:solidFill>
          <a:uFillTx/>
          <a:latin typeface="+mn-lt"/>
          <a:ea typeface="+mn-ea"/>
          <a:cs typeface="+mn-cs"/>
          <a:sym typeface="Canela Bold"/>
        </a:defRPr>
      </a:lvl3pPr>
      <a:lvl4pPr marL="0" marR="0" indent="1371600" algn="ctr" defTabSz="825500" rtl="0" latinLnBrk="0">
        <a:lnSpc>
          <a:spcPct val="80000"/>
        </a:lnSpc>
        <a:spcBef>
          <a:spcPts val="0"/>
        </a:spcBef>
        <a:spcAft>
          <a:spcPts val="0"/>
        </a:spcAft>
        <a:buClrTx/>
        <a:buSzTx/>
        <a:buFontTx/>
        <a:buNone/>
        <a:tabLst/>
        <a:defRPr sz="14500" b="0" i="0" u="none" strike="noStrike" cap="none" spc="0" baseline="0">
          <a:solidFill>
            <a:srgbClr val="000000"/>
          </a:solidFill>
          <a:uFillTx/>
          <a:latin typeface="+mn-lt"/>
          <a:ea typeface="+mn-ea"/>
          <a:cs typeface="+mn-cs"/>
          <a:sym typeface="Canela Bold"/>
        </a:defRPr>
      </a:lvl4pPr>
      <a:lvl5pPr marL="0" marR="0" indent="1828800" algn="ctr" defTabSz="825500" rtl="0" latinLnBrk="0">
        <a:lnSpc>
          <a:spcPct val="80000"/>
        </a:lnSpc>
        <a:spcBef>
          <a:spcPts val="0"/>
        </a:spcBef>
        <a:spcAft>
          <a:spcPts val="0"/>
        </a:spcAft>
        <a:buClrTx/>
        <a:buSzTx/>
        <a:buFontTx/>
        <a:buNone/>
        <a:tabLst/>
        <a:defRPr sz="14500" b="0" i="0" u="none" strike="noStrike" cap="none" spc="0" baseline="0">
          <a:solidFill>
            <a:srgbClr val="000000"/>
          </a:solidFill>
          <a:uFillTx/>
          <a:latin typeface="+mn-lt"/>
          <a:ea typeface="+mn-ea"/>
          <a:cs typeface="+mn-cs"/>
          <a:sym typeface="Canela Bold"/>
        </a:defRPr>
      </a:lvl5pPr>
      <a:lvl6pPr marL="0" marR="0" indent="2286000" algn="ctr" defTabSz="825500" rtl="0" latinLnBrk="0">
        <a:lnSpc>
          <a:spcPct val="80000"/>
        </a:lnSpc>
        <a:spcBef>
          <a:spcPts val="0"/>
        </a:spcBef>
        <a:spcAft>
          <a:spcPts val="0"/>
        </a:spcAft>
        <a:buClrTx/>
        <a:buSzTx/>
        <a:buFontTx/>
        <a:buNone/>
        <a:tabLst/>
        <a:defRPr sz="14500" b="0" i="0" u="none" strike="noStrike" cap="none" spc="0" baseline="0">
          <a:solidFill>
            <a:srgbClr val="000000"/>
          </a:solidFill>
          <a:uFillTx/>
          <a:latin typeface="+mn-lt"/>
          <a:ea typeface="+mn-ea"/>
          <a:cs typeface="+mn-cs"/>
          <a:sym typeface="Canela Bold"/>
        </a:defRPr>
      </a:lvl6pPr>
      <a:lvl7pPr marL="0" marR="0" indent="2743200" algn="ctr" defTabSz="825500" rtl="0" latinLnBrk="0">
        <a:lnSpc>
          <a:spcPct val="80000"/>
        </a:lnSpc>
        <a:spcBef>
          <a:spcPts val="0"/>
        </a:spcBef>
        <a:spcAft>
          <a:spcPts val="0"/>
        </a:spcAft>
        <a:buClrTx/>
        <a:buSzTx/>
        <a:buFontTx/>
        <a:buNone/>
        <a:tabLst/>
        <a:defRPr sz="14500" b="0" i="0" u="none" strike="noStrike" cap="none" spc="0" baseline="0">
          <a:solidFill>
            <a:srgbClr val="000000"/>
          </a:solidFill>
          <a:uFillTx/>
          <a:latin typeface="+mn-lt"/>
          <a:ea typeface="+mn-ea"/>
          <a:cs typeface="+mn-cs"/>
          <a:sym typeface="Canela Bold"/>
        </a:defRPr>
      </a:lvl7pPr>
      <a:lvl8pPr marL="0" marR="0" indent="3200400" algn="ctr" defTabSz="825500" rtl="0" latinLnBrk="0">
        <a:lnSpc>
          <a:spcPct val="80000"/>
        </a:lnSpc>
        <a:spcBef>
          <a:spcPts val="0"/>
        </a:spcBef>
        <a:spcAft>
          <a:spcPts val="0"/>
        </a:spcAft>
        <a:buClrTx/>
        <a:buSzTx/>
        <a:buFontTx/>
        <a:buNone/>
        <a:tabLst/>
        <a:defRPr sz="14500" b="0" i="0" u="none" strike="noStrike" cap="none" spc="0" baseline="0">
          <a:solidFill>
            <a:srgbClr val="000000"/>
          </a:solidFill>
          <a:uFillTx/>
          <a:latin typeface="+mn-lt"/>
          <a:ea typeface="+mn-ea"/>
          <a:cs typeface="+mn-cs"/>
          <a:sym typeface="Canela Bold"/>
        </a:defRPr>
      </a:lvl8pPr>
      <a:lvl9pPr marL="0" marR="0" indent="3657600" algn="ctr" defTabSz="825500" rtl="0" latinLnBrk="0">
        <a:lnSpc>
          <a:spcPct val="80000"/>
        </a:lnSpc>
        <a:spcBef>
          <a:spcPts val="0"/>
        </a:spcBef>
        <a:spcAft>
          <a:spcPts val="0"/>
        </a:spcAft>
        <a:buClrTx/>
        <a:buSzTx/>
        <a:buFontTx/>
        <a:buNone/>
        <a:tabLst/>
        <a:defRPr sz="14500" b="0" i="0" u="none" strike="noStrike" cap="none" spc="0" baseline="0">
          <a:solidFill>
            <a:srgbClr val="000000"/>
          </a:solidFill>
          <a:uFillTx/>
          <a:latin typeface="+mn-lt"/>
          <a:ea typeface="+mn-ea"/>
          <a:cs typeface="+mn-cs"/>
          <a:sym typeface="Canela Bold"/>
        </a:defRPr>
      </a:lvl9pPr>
    </p:titleStyle>
    <p:bodyStyle>
      <a:lvl1pPr marL="0" marR="0" indent="0" algn="ctr" defTabSz="825500" rtl="0" latinLnBrk="0">
        <a:lnSpc>
          <a:spcPct val="90000"/>
        </a:lnSpc>
        <a:spcBef>
          <a:spcPts val="0"/>
        </a:spcBef>
        <a:spcAft>
          <a:spcPts val="0"/>
        </a:spcAft>
        <a:buClrTx/>
        <a:buSzTx/>
        <a:buFontTx/>
        <a:buNone/>
        <a:tabLst/>
        <a:defRPr sz="3900" b="1" i="0" u="none" strike="noStrike" cap="none" spc="0" baseline="0">
          <a:solidFill>
            <a:srgbClr val="000000"/>
          </a:solidFill>
          <a:uFillTx/>
          <a:latin typeface="Proxima Nova"/>
          <a:ea typeface="Proxima Nova"/>
          <a:cs typeface="Proxima Nova"/>
          <a:sym typeface="Proxima Nova"/>
        </a:defRPr>
      </a:lvl1pPr>
      <a:lvl2pPr marL="0" marR="0" indent="457200" algn="ctr" defTabSz="825500" rtl="0" latinLnBrk="0">
        <a:lnSpc>
          <a:spcPct val="90000"/>
        </a:lnSpc>
        <a:spcBef>
          <a:spcPts val="0"/>
        </a:spcBef>
        <a:spcAft>
          <a:spcPts val="0"/>
        </a:spcAft>
        <a:buClrTx/>
        <a:buSzTx/>
        <a:buFontTx/>
        <a:buNone/>
        <a:tabLst/>
        <a:defRPr sz="3900" b="1" i="0" u="none" strike="noStrike" cap="none" spc="0" baseline="0">
          <a:solidFill>
            <a:srgbClr val="000000"/>
          </a:solidFill>
          <a:uFillTx/>
          <a:latin typeface="Proxima Nova"/>
          <a:ea typeface="Proxima Nova"/>
          <a:cs typeface="Proxima Nova"/>
          <a:sym typeface="Proxima Nova"/>
        </a:defRPr>
      </a:lvl2pPr>
      <a:lvl3pPr marL="0" marR="0" indent="914400" algn="ctr" defTabSz="825500" rtl="0" latinLnBrk="0">
        <a:lnSpc>
          <a:spcPct val="90000"/>
        </a:lnSpc>
        <a:spcBef>
          <a:spcPts val="0"/>
        </a:spcBef>
        <a:spcAft>
          <a:spcPts val="0"/>
        </a:spcAft>
        <a:buClrTx/>
        <a:buSzTx/>
        <a:buFontTx/>
        <a:buNone/>
        <a:tabLst/>
        <a:defRPr sz="3900" b="1" i="0" u="none" strike="noStrike" cap="none" spc="0" baseline="0">
          <a:solidFill>
            <a:srgbClr val="000000"/>
          </a:solidFill>
          <a:uFillTx/>
          <a:latin typeface="Proxima Nova"/>
          <a:ea typeface="Proxima Nova"/>
          <a:cs typeface="Proxima Nova"/>
          <a:sym typeface="Proxima Nova"/>
        </a:defRPr>
      </a:lvl3pPr>
      <a:lvl4pPr marL="0" marR="0" indent="1371600" algn="ctr" defTabSz="825500" rtl="0" latinLnBrk="0">
        <a:lnSpc>
          <a:spcPct val="90000"/>
        </a:lnSpc>
        <a:spcBef>
          <a:spcPts val="0"/>
        </a:spcBef>
        <a:spcAft>
          <a:spcPts val="0"/>
        </a:spcAft>
        <a:buClrTx/>
        <a:buSzTx/>
        <a:buFontTx/>
        <a:buNone/>
        <a:tabLst/>
        <a:defRPr sz="3900" b="1" i="0" u="none" strike="noStrike" cap="none" spc="0" baseline="0">
          <a:solidFill>
            <a:srgbClr val="000000"/>
          </a:solidFill>
          <a:uFillTx/>
          <a:latin typeface="Proxima Nova"/>
          <a:ea typeface="Proxima Nova"/>
          <a:cs typeface="Proxima Nova"/>
          <a:sym typeface="Proxima Nova"/>
        </a:defRPr>
      </a:lvl4pPr>
      <a:lvl5pPr marL="0" marR="0" indent="1828800" algn="ctr" defTabSz="825500" rtl="0" latinLnBrk="0">
        <a:lnSpc>
          <a:spcPct val="90000"/>
        </a:lnSpc>
        <a:spcBef>
          <a:spcPts val="0"/>
        </a:spcBef>
        <a:spcAft>
          <a:spcPts val="0"/>
        </a:spcAft>
        <a:buClrTx/>
        <a:buSzTx/>
        <a:buFontTx/>
        <a:buNone/>
        <a:tabLst/>
        <a:defRPr sz="3900" b="1" i="0" u="none" strike="noStrike" cap="none" spc="0" baseline="0">
          <a:solidFill>
            <a:srgbClr val="000000"/>
          </a:solidFill>
          <a:uFillTx/>
          <a:latin typeface="Proxima Nova"/>
          <a:ea typeface="Proxima Nova"/>
          <a:cs typeface="Proxima Nova"/>
          <a:sym typeface="Proxima Nova"/>
        </a:defRPr>
      </a:lvl5pPr>
      <a:lvl6pPr marL="0" marR="0" indent="2286000" algn="ctr" defTabSz="825500" rtl="0" latinLnBrk="0">
        <a:lnSpc>
          <a:spcPct val="90000"/>
        </a:lnSpc>
        <a:spcBef>
          <a:spcPts val="0"/>
        </a:spcBef>
        <a:spcAft>
          <a:spcPts val="0"/>
        </a:spcAft>
        <a:buClrTx/>
        <a:buSzTx/>
        <a:buFontTx/>
        <a:buNone/>
        <a:tabLst/>
        <a:defRPr sz="3900" b="1" i="0" u="none" strike="noStrike" cap="none" spc="0" baseline="0">
          <a:solidFill>
            <a:srgbClr val="000000"/>
          </a:solidFill>
          <a:uFillTx/>
          <a:latin typeface="Proxima Nova"/>
          <a:ea typeface="Proxima Nova"/>
          <a:cs typeface="Proxima Nova"/>
          <a:sym typeface="Proxima Nova"/>
        </a:defRPr>
      </a:lvl6pPr>
      <a:lvl7pPr marL="0" marR="0" indent="2743200" algn="ctr" defTabSz="825500" rtl="0" latinLnBrk="0">
        <a:lnSpc>
          <a:spcPct val="90000"/>
        </a:lnSpc>
        <a:spcBef>
          <a:spcPts val="0"/>
        </a:spcBef>
        <a:spcAft>
          <a:spcPts val="0"/>
        </a:spcAft>
        <a:buClrTx/>
        <a:buSzTx/>
        <a:buFontTx/>
        <a:buNone/>
        <a:tabLst/>
        <a:defRPr sz="3900" b="1" i="0" u="none" strike="noStrike" cap="none" spc="0" baseline="0">
          <a:solidFill>
            <a:srgbClr val="000000"/>
          </a:solidFill>
          <a:uFillTx/>
          <a:latin typeface="Proxima Nova"/>
          <a:ea typeface="Proxima Nova"/>
          <a:cs typeface="Proxima Nova"/>
          <a:sym typeface="Proxima Nova"/>
        </a:defRPr>
      </a:lvl7pPr>
      <a:lvl8pPr marL="0" marR="0" indent="3200400" algn="ctr" defTabSz="825500" rtl="0" latinLnBrk="0">
        <a:lnSpc>
          <a:spcPct val="90000"/>
        </a:lnSpc>
        <a:spcBef>
          <a:spcPts val="0"/>
        </a:spcBef>
        <a:spcAft>
          <a:spcPts val="0"/>
        </a:spcAft>
        <a:buClrTx/>
        <a:buSzTx/>
        <a:buFontTx/>
        <a:buNone/>
        <a:tabLst/>
        <a:defRPr sz="3900" b="1" i="0" u="none" strike="noStrike" cap="none" spc="0" baseline="0">
          <a:solidFill>
            <a:srgbClr val="000000"/>
          </a:solidFill>
          <a:uFillTx/>
          <a:latin typeface="Proxima Nova"/>
          <a:ea typeface="Proxima Nova"/>
          <a:cs typeface="Proxima Nova"/>
          <a:sym typeface="Proxima Nova"/>
        </a:defRPr>
      </a:lvl8pPr>
      <a:lvl9pPr marL="0" marR="0" indent="3657600" algn="ctr" defTabSz="825500" rtl="0" latinLnBrk="0">
        <a:lnSpc>
          <a:spcPct val="90000"/>
        </a:lnSpc>
        <a:spcBef>
          <a:spcPts val="0"/>
        </a:spcBef>
        <a:spcAft>
          <a:spcPts val="0"/>
        </a:spcAft>
        <a:buClrTx/>
        <a:buSzTx/>
        <a:buFontTx/>
        <a:buNone/>
        <a:tabLst/>
        <a:defRPr sz="3900" b="1" i="0" u="none" strike="noStrike" cap="none" spc="0" baseline="0">
          <a:solidFill>
            <a:srgbClr val="000000"/>
          </a:solidFill>
          <a:uFillTx/>
          <a:latin typeface="Proxima Nova"/>
          <a:ea typeface="Proxima Nova"/>
          <a:cs typeface="Proxima Nova"/>
          <a:sym typeface="Proxima Nova"/>
        </a:defRPr>
      </a:lvl9pPr>
    </p:bodyStyle>
    <p:otherStyle>
      <a:lvl1pPr marL="0" marR="0" indent="0" algn="ctr" defTabSz="8255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roxima Nova"/>
        </a:defRPr>
      </a:lvl1pPr>
      <a:lvl2pPr marL="0" marR="0" indent="457200" algn="ctr" defTabSz="8255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roxima Nova"/>
        </a:defRPr>
      </a:lvl2pPr>
      <a:lvl3pPr marL="0" marR="0" indent="914400" algn="ctr" defTabSz="8255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roxima Nova"/>
        </a:defRPr>
      </a:lvl3pPr>
      <a:lvl4pPr marL="0" marR="0" indent="1371600" algn="ctr" defTabSz="8255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roxima Nova"/>
        </a:defRPr>
      </a:lvl4pPr>
      <a:lvl5pPr marL="0" marR="0" indent="1828800" algn="ctr" defTabSz="8255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roxima Nova"/>
        </a:defRPr>
      </a:lvl5pPr>
      <a:lvl6pPr marL="0" marR="0" indent="2286000" algn="ctr" defTabSz="8255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roxima Nova"/>
        </a:defRPr>
      </a:lvl6pPr>
      <a:lvl7pPr marL="0" marR="0" indent="2743200" algn="ctr" defTabSz="8255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roxima Nova"/>
        </a:defRPr>
      </a:lvl7pPr>
      <a:lvl8pPr marL="0" marR="0" indent="3200400" algn="ctr" defTabSz="8255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roxima Nova"/>
        </a:defRPr>
      </a:lvl8pPr>
      <a:lvl9pPr marL="0" marR="0" indent="3657600" algn="ctr" defTabSz="82550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roxima Nov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9D68B1C-ADE9-2752-B464-D427958EC2FE}"/>
              </a:ext>
            </a:extLst>
          </p:cNvPr>
          <p:cNvSpPr>
            <a:spLocks noGrp="1"/>
          </p:cNvSpPr>
          <p:nvPr>
            <p:ph type="body" sz="half" idx="1"/>
          </p:nvPr>
        </p:nvSpPr>
        <p:spPr>
          <a:xfrm>
            <a:off x="2057400" y="4261880"/>
            <a:ext cx="20269200" cy="2596120"/>
          </a:xfrm>
        </p:spPr>
        <p:txBody>
          <a:bodyPr/>
          <a:lstStyle/>
          <a:p>
            <a:r>
              <a:rPr kumimoji="1" lang="en-US" altLang="ko-Kore-KR" dirty="0">
                <a:latin typeface="NanumGothic" panose="020D0604000000000000" pitchFamily="34" charset="-127"/>
                <a:ea typeface="NanumGothic" panose="020D0604000000000000" pitchFamily="34" charset="-127"/>
              </a:rPr>
              <a:t>4</a:t>
            </a:r>
            <a:r>
              <a:rPr kumimoji="1" lang="ko-KR" altLang="en-US" dirty="0">
                <a:latin typeface="NanumGothic" panose="020D0604000000000000" pitchFamily="34" charset="-127"/>
                <a:ea typeface="NanumGothic" panose="020D0604000000000000" pitchFamily="34" charset="-127"/>
              </a:rPr>
              <a:t>주차 예비발표</a:t>
            </a:r>
            <a:endParaRPr kumimoji="1" lang="ko-Kore-KR" altLang="en-US" dirty="0">
              <a:latin typeface="NanumGothic" panose="020D0604000000000000" pitchFamily="34" charset="-127"/>
              <a:ea typeface="NanumGothic" panose="020D0604000000000000" pitchFamily="34" charset="-127"/>
            </a:endParaRPr>
          </a:p>
        </p:txBody>
      </p:sp>
      <p:sp>
        <p:nvSpPr>
          <p:cNvPr id="3" name="TextBox 2">
            <a:extLst>
              <a:ext uri="{FF2B5EF4-FFF2-40B4-BE49-F238E27FC236}">
                <a16:creationId xmlns:a16="http://schemas.microsoft.com/office/drawing/2014/main" id="{9577F0D9-883D-5419-9DFD-35442520CD92}"/>
              </a:ext>
            </a:extLst>
          </p:cNvPr>
          <p:cNvSpPr txBox="1"/>
          <p:nvPr/>
        </p:nvSpPr>
        <p:spPr>
          <a:xfrm>
            <a:off x="7757160" y="9018316"/>
            <a:ext cx="8869680" cy="23544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355600" rtl="0" fontAlgn="auto" latinLnBrk="0" hangingPunct="0">
              <a:lnSpc>
                <a:spcPct val="90000"/>
              </a:lnSpc>
              <a:spcBef>
                <a:spcPts val="4500"/>
              </a:spcBef>
              <a:spcAft>
                <a:spcPts val="0"/>
              </a:spcAft>
              <a:buClrTx/>
              <a:buSzTx/>
              <a:buFontTx/>
              <a:buNone/>
              <a:tabLst/>
            </a:pPr>
            <a:r>
              <a:rPr kumimoji="0" lang="en-US" altLang="ko-Kore-KR" sz="4000" b="0" i="0" u="none" strike="noStrike" cap="none" spc="0" normalizeH="0" baseline="0" dirty="0">
                <a:ln>
                  <a:noFill/>
                </a:ln>
                <a:solidFill>
                  <a:srgbClr val="000000"/>
                </a:solidFill>
                <a:effectLst/>
                <a:uFillTx/>
                <a:latin typeface="NanumGothic" panose="020D0604000000000000" pitchFamily="34" charset="-127"/>
                <a:ea typeface="NanumGothic" panose="020D0604000000000000" pitchFamily="34" charset="-127"/>
                <a:sym typeface="Proxima Nova Medium"/>
              </a:rPr>
              <a:t>7</a:t>
            </a:r>
            <a:r>
              <a:rPr kumimoji="0" lang="ko-KR" altLang="en-US" sz="4000" b="0" i="0" u="none" strike="noStrike" cap="none" spc="0" normalizeH="0" baseline="0" dirty="0">
                <a:ln>
                  <a:noFill/>
                </a:ln>
                <a:solidFill>
                  <a:srgbClr val="000000"/>
                </a:solidFill>
                <a:effectLst/>
                <a:uFillTx/>
                <a:latin typeface="NanumGothic" panose="020D0604000000000000" pitchFamily="34" charset="-127"/>
                <a:ea typeface="NanumGothic" panose="020D0604000000000000" pitchFamily="34" charset="-127"/>
                <a:sym typeface="Proxima Nova Medium"/>
              </a:rPr>
              <a:t>조</a:t>
            </a:r>
            <a:endParaRPr kumimoji="0" lang="en-US" altLang="ko-KR" sz="4000" b="0" i="0" u="none" strike="noStrike" cap="none" spc="0" normalizeH="0" baseline="0" dirty="0">
              <a:ln>
                <a:noFill/>
              </a:ln>
              <a:solidFill>
                <a:srgbClr val="000000"/>
              </a:solidFill>
              <a:effectLst/>
              <a:uFillTx/>
              <a:latin typeface="NanumGothic" panose="020D0604000000000000" pitchFamily="34" charset="-127"/>
              <a:ea typeface="NanumGothic" panose="020D0604000000000000" pitchFamily="34" charset="-127"/>
              <a:sym typeface="Proxima Nova Medium"/>
            </a:endParaRPr>
          </a:p>
          <a:p>
            <a:pPr marL="0" marR="0" indent="0" algn="ctr" defTabSz="355600" rtl="0" fontAlgn="auto" latinLnBrk="0" hangingPunct="0">
              <a:lnSpc>
                <a:spcPct val="90000"/>
              </a:lnSpc>
              <a:spcBef>
                <a:spcPts val="4500"/>
              </a:spcBef>
              <a:spcAft>
                <a:spcPts val="0"/>
              </a:spcAft>
              <a:buClrTx/>
              <a:buSzTx/>
              <a:buFontTx/>
              <a:buNone/>
              <a:tabLst/>
            </a:pPr>
            <a:r>
              <a:rPr kumimoji="0" lang="ko-KR" altLang="en-US" sz="4000" b="0" i="0" u="none" strike="noStrike" cap="none" spc="0" normalizeH="0" baseline="0" dirty="0">
                <a:ln>
                  <a:noFill/>
                </a:ln>
                <a:solidFill>
                  <a:srgbClr val="000000"/>
                </a:solidFill>
                <a:effectLst/>
                <a:uFillTx/>
                <a:latin typeface="NanumGothic" panose="020D0604000000000000" pitchFamily="34" charset="-127"/>
                <a:ea typeface="NanumGothic" panose="020D0604000000000000" pitchFamily="34" charset="-127"/>
                <a:sym typeface="Proxima Nova Medium"/>
              </a:rPr>
              <a:t>박준우</a:t>
            </a:r>
            <a:r>
              <a:rPr lang="ko-KR" altLang="en-US" sz="4000" dirty="0">
                <a:latin typeface="NanumGothic" panose="020D0604000000000000" pitchFamily="34" charset="-127"/>
                <a:ea typeface="NanumGothic" panose="020D0604000000000000" pitchFamily="34" charset="-127"/>
              </a:rPr>
              <a:t> </a:t>
            </a:r>
            <a:r>
              <a:rPr lang="ko-KR" altLang="en-US" sz="4000" dirty="0" err="1">
                <a:latin typeface="NanumGothic" panose="020D0604000000000000" pitchFamily="34" charset="-127"/>
                <a:ea typeface="NanumGothic" panose="020D0604000000000000" pitchFamily="34" charset="-127"/>
              </a:rPr>
              <a:t>신승윤</a:t>
            </a:r>
            <a:r>
              <a:rPr lang="ko-KR" altLang="en-US" sz="4000" dirty="0">
                <a:latin typeface="NanumGothic" panose="020D0604000000000000" pitchFamily="34" charset="-127"/>
                <a:ea typeface="NanumGothic" panose="020D0604000000000000" pitchFamily="34" charset="-127"/>
              </a:rPr>
              <a:t> 정영진 </a:t>
            </a:r>
            <a:r>
              <a:rPr lang="ko-KR" altLang="en-US" sz="4000" dirty="0" err="1">
                <a:latin typeface="NanumGothic" panose="020D0604000000000000" pitchFamily="34" charset="-127"/>
                <a:ea typeface="NanumGothic" panose="020D0604000000000000" pitchFamily="34" charset="-127"/>
              </a:rPr>
              <a:t>디올렛</a:t>
            </a:r>
            <a:r>
              <a:rPr lang="ko-KR" altLang="en-US" sz="4000" dirty="0">
                <a:latin typeface="NanumGothic" panose="020D0604000000000000" pitchFamily="34" charset="-127"/>
                <a:ea typeface="NanumGothic" panose="020D0604000000000000" pitchFamily="34" charset="-127"/>
              </a:rPr>
              <a:t> </a:t>
            </a:r>
            <a:r>
              <a:rPr lang="ko-KR" altLang="en-US" sz="4000" dirty="0" err="1">
                <a:latin typeface="NanumGothic" panose="020D0604000000000000" pitchFamily="34" charset="-127"/>
                <a:ea typeface="NanumGothic" panose="020D0604000000000000" pitchFamily="34" charset="-127"/>
              </a:rPr>
              <a:t>이스켄디르</a:t>
            </a:r>
            <a:endParaRPr kumimoji="0" lang="ko-Kore-KR" altLang="en-US" sz="4000" b="0" i="0" u="none" strike="noStrike" cap="none" spc="0" normalizeH="0" baseline="0" dirty="0">
              <a:ln>
                <a:noFill/>
              </a:ln>
              <a:solidFill>
                <a:srgbClr val="000000"/>
              </a:solidFill>
              <a:effectLst/>
              <a:uFillTx/>
              <a:latin typeface="NanumGothic" panose="020D0604000000000000" pitchFamily="34" charset="-127"/>
              <a:ea typeface="NanumGothic" panose="020D0604000000000000" pitchFamily="34" charset="-127"/>
              <a:sym typeface="Proxima Nova Medium"/>
            </a:endParaRPr>
          </a:p>
        </p:txBody>
      </p:sp>
    </p:spTree>
    <p:extLst>
      <p:ext uri="{BB962C8B-B14F-4D97-AF65-F5344CB8AC3E}">
        <p14:creationId xmlns:p14="http://schemas.microsoft.com/office/powerpoint/2010/main" val="74699138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Differences between interrupt/polling methods"/>
          <p:cNvSpPr txBox="1">
            <a:spLocks noGrp="1"/>
          </p:cNvSpPr>
          <p:nvPr>
            <p:ph type="title"/>
          </p:nvPr>
        </p:nvSpPr>
        <p:spPr>
          <a:xfrm>
            <a:off x="2057400" y="1297666"/>
            <a:ext cx="20269201" cy="2272842"/>
          </a:xfrm>
          <a:prstGeom prst="rect">
            <a:avLst/>
          </a:prstGeom>
        </p:spPr>
        <p:txBody>
          <a:bodyPr anchor="ctr"/>
          <a:lstStyle>
            <a:lvl1pPr defTabSz="354965">
              <a:lnSpc>
                <a:spcPct val="80000"/>
              </a:lnSpc>
              <a:defRPr sz="6235"/>
            </a:lvl1pPr>
          </a:lstStyle>
          <a:p>
            <a:r>
              <a:rPr dirty="0"/>
              <a:t>Differences between interrupt/polling methods</a:t>
            </a:r>
          </a:p>
        </p:txBody>
      </p:sp>
      <p:graphicFrame>
        <p:nvGraphicFramePr>
          <p:cNvPr id="200" name="Table 1"/>
          <p:cNvGraphicFramePr/>
          <p:nvPr>
            <p:extLst>
              <p:ext uri="{D42A27DB-BD31-4B8C-83A1-F6EECF244321}">
                <p14:modId xmlns:p14="http://schemas.microsoft.com/office/powerpoint/2010/main" val="3935028779"/>
              </p:ext>
            </p:extLst>
          </p:nvPr>
        </p:nvGraphicFramePr>
        <p:xfrm>
          <a:off x="1975608" y="3047073"/>
          <a:ext cx="20445482" cy="8724396"/>
        </p:xfrm>
        <a:graphic>
          <a:graphicData uri="http://schemas.openxmlformats.org/drawingml/2006/table">
            <a:tbl>
              <a:tblPr>
                <a:tableStyleId>{4C3C2611-4C71-4FC5-86AE-919BDF0F9419}</a:tableStyleId>
              </a:tblPr>
              <a:tblGrid>
                <a:gridCol w="9976978">
                  <a:extLst>
                    <a:ext uri="{9D8B030D-6E8A-4147-A177-3AD203B41FA5}">
                      <a16:colId xmlns:a16="http://schemas.microsoft.com/office/drawing/2014/main" val="20000"/>
                    </a:ext>
                  </a:extLst>
                </a:gridCol>
                <a:gridCol w="10468504">
                  <a:extLst>
                    <a:ext uri="{9D8B030D-6E8A-4147-A177-3AD203B41FA5}">
                      <a16:colId xmlns:a16="http://schemas.microsoft.com/office/drawing/2014/main" val="20001"/>
                    </a:ext>
                  </a:extLst>
                </a:gridCol>
              </a:tblGrid>
              <a:tr h="1454066">
                <a:tc>
                  <a:txBody>
                    <a:bodyPr/>
                    <a:lstStyle/>
                    <a:p>
                      <a:pPr algn="l"/>
                      <a:r>
                        <a:rPr lang="ko-KR" altLang="en-US" sz="3200" b="0" i="0" u="none" strike="noStrike" cap="none" spc="0" baseline="0" dirty="0">
                          <a:solidFill>
                            <a:srgbClr val="000000"/>
                          </a:solidFill>
                          <a:effectLst/>
                          <a:uFillTx/>
                          <a:latin typeface="Proxima Nova"/>
                          <a:ea typeface="Proxima Nova"/>
                          <a:cs typeface="Proxima Nova"/>
                          <a:sym typeface="Proxima Nova"/>
                        </a:rPr>
                        <a:t>인터럽트에서는 장치가 </a:t>
                      </a:r>
                      <a:r>
                        <a:rPr lang="en" altLang="ko-Kore-KR" sz="3200" b="0" i="0" u="none" strike="noStrike" cap="none" spc="0" baseline="0" dirty="0">
                          <a:solidFill>
                            <a:srgbClr val="000000"/>
                          </a:solidFill>
                          <a:effectLst/>
                          <a:uFillTx/>
                          <a:latin typeface="Proxima Nova"/>
                          <a:ea typeface="Proxima Nova"/>
                          <a:cs typeface="Proxima Nova"/>
                          <a:sym typeface="Proxima Nova"/>
                        </a:rPr>
                        <a:t>CPU</a:t>
                      </a:r>
                      <a:r>
                        <a:rPr lang="ko-KR" altLang="en-US" sz="3200" b="0" i="0" u="none" strike="noStrike" cap="none" spc="0" baseline="0" dirty="0">
                          <a:solidFill>
                            <a:srgbClr val="000000"/>
                          </a:solidFill>
                          <a:effectLst/>
                          <a:uFillTx/>
                          <a:latin typeface="Proxima Nova"/>
                          <a:ea typeface="Proxima Nova"/>
                          <a:cs typeface="Proxima Nova"/>
                          <a:sym typeface="Proxima Nova"/>
                        </a:rPr>
                        <a:t>에게 자신이 </a:t>
                      </a:r>
                      <a:r>
                        <a:rPr lang="en-US" altLang="ko-KR" sz="3200" b="0" i="0" u="none" strike="noStrike" cap="none" spc="0" baseline="0" dirty="0">
                          <a:solidFill>
                            <a:srgbClr val="000000"/>
                          </a:solidFill>
                          <a:effectLst/>
                          <a:uFillTx/>
                          <a:latin typeface="Proxima Nova"/>
                          <a:ea typeface="Proxima Nova"/>
                          <a:cs typeface="Proxima Nova"/>
                          <a:sym typeface="Proxima Nova"/>
                        </a:rPr>
                        <a:t>CPU</a:t>
                      </a:r>
                      <a:r>
                        <a:rPr lang="ko-KR" altLang="en-US" sz="3200" b="0" i="0" u="none" strike="noStrike" cap="none" spc="0" baseline="0" dirty="0">
                          <a:solidFill>
                            <a:srgbClr val="000000"/>
                          </a:solidFill>
                          <a:effectLst/>
                          <a:uFillTx/>
                          <a:latin typeface="Proxima Nova"/>
                          <a:ea typeface="Proxima Nova"/>
                          <a:cs typeface="Proxima Nova"/>
                          <a:sym typeface="Proxima Nova"/>
                        </a:rPr>
                        <a:t> 사용이 필요하다고 알린다</a:t>
                      </a:r>
                      <a:r>
                        <a:rPr lang="en-US" altLang="ko-KR" sz="3200" b="0" i="0" u="none" strike="noStrike" cap="none" spc="0" baseline="0" dirty="0">
                          <a:solidFill>
                            <a:srgbClr val="000000"/>
                          </a:solidFill>
                          <a:effectLst/>
                          <a:uFillTx/>
                          <a:latin typeface="Proxima Nova"/>
                          <a:ea typeface="Proxima Nova"/>
                          <a:cs typeface="Proxima Nova"/>
                          <a:sym typeface="Proxima Nova"/>
                        </a:rPr>
                        <a:t>.</a:t>
                      </a:r>
                    </a:p>
                  </a:txBody>
                  <a:tcPr marL="127000" marR="127000" marT="177800" marB="177800" anchor="ctr" horzOverflow="overflow">
                    <a:lnL w="12700">
                      <a:miter lim="400000"/>
                    </a:lnL>
                    <a:lnT w="12700">
                      <a:miter lim="400000"/>
                    </a:lnT>
                  </a:tcPr>
                </a:tc>
                <a:tc>
                  <a:txBody>
                    <a:bodyPr/>
                    <a:lstStyle/>
                    <a:p>
                      <a:pPr algn="l"/>
                      <a:r>
                        <a:rPr lang="ko-KR" altLang="en-US" sz="3200" b="0" i="0" u="none" strike="noStrike" cap="none" spc="0" baseline="0" dirty="0">
                          <a:solidFill>
                            <a:srgbClr val="000000"/>
                          </a:solidFill>
                          <a:effectLst/>
                          <a:uFillTx/>
                          <a:latin typeface="Proxima Nova"/>
                          <a:ea typeface="Proxima Nova"/>
                          <a:cs typeface="Proxima Nova"/>
                          <a:sym typeface="Proxima Nova"/>
                        </a:rPr>
                        <a:t>반면</a:t>
                      </a:r>
                      <a:r>
                        <a:rPr lang="en-US" altLang="ko-KR" sz="3200" b="0" i="0" u="none" strike="noStrike" cap="none" spc="0" baseline="0" dirty="0">
                          <a:solidFill>
                            <a:srgbClr val="000000"/>
                          </a:solidFill>
                          <a:effectLst/>
                          <a:uFillTx/>
                          <a:latin typeface="Proxima Nova"/>
                          <a:ea typeface="Proxima Nova"/>
                          <a:cs typeface="Proxima Nova"/>
                          <a:sym typeface="Proxima Nova"/>
                        </a:rPr>
                        <a:t>, </a:t>
                      </a:r>
                      <a:r>
                        <a:rPr lang="ko-KR" altLang="en-US" sz="3200" b="0" i="0" u="none" strike="noStrike" cap="none" spc="0" baseline="0" dirty="0">
                          <a:solidFill>
                            <a:srgbClr val="000000"/>
                          </a:solidFill>
                          <a:effectLst/>
                          <a:uFillTx/>
                          <a:latin typeface="Proxima Nova"/>
                          <a:ea typeface="Proxima Nova"/>
                          <a:cs typeface="Proxima Nova"/>
                          <a:sym typeface="Proxima Nova"/>
                        </a:rPr>
                        <a:t>폴링에서는 </a:t>
                      </a:r>
                      <a:r>
                        <a:rPr lang="en" altLang="ko-Kore-KR" sz="3200" b="0" i="0" u="none" strike="noStrike" cap="none" spc="0" baseline="0" dirty="0">
                          <a:solidFill>
                            <a:srgbClr val="000000"/>
                          </a:solidFill>
                          <a:effectLst/>
                          <a:uFillTx/>
                          <a:latin typeface="Proxima Nova"/>
                          <a:ea typeface="Proxima Nova"/>
                          <a:cs typeface="Proxima Nova"/>
                          <a:sym typeface="Proxima Nova"/>
                        </a:rPr>
                        <a:t>CPU</a:t>
                      </a:r>
                      <a:r>
                        <a:rPr lang="ko-KR" altLang="en-US" sz="3200" b="0" i="0" u="none" strike="noStrike" cap="none" spc="0" baseline="0" dirty="0">
                          <a:solidFill>
                            <a:srgbClr val="000000"/>
                          </a:solidFill>
                          <a:effectLst/>
                          <a:uFillTx/>
                          <a:latin typeface="Proxima Nova"/>
                          <a:ea typeface="Proxima Nova"/>
                          <a:cs typeface="Proxima Nova"/>
                          <a:sym typeface="Proxima Nova"/>
                        </a:rPr>
                        <a:t>가 지속적으로 장치가 </a:t>
                      </a:r>
                      <a:r>
                        <a:rPr lang="en-US" altLang="ko-KR" sz="3200" b="0" i="0" u="none" strike="noStrike" cap="none" spc="0" baseline="0" dirty="0">
                          <a:solidFill>
                            <a:srgbClr val="000000"/>
                          </a:solidFill>
                          <a:effectLst/>
                          <a:uFillTx/>
                          <a:latin typeface="Proxima Nova"/>
                          <a:ea typeface="Proxima Nova"/>
                          <a:cs typeface="Proxima Nova"/>
                          <a:sym typeface="Proxima Nova"/>
                        </a:rPr>
                        <a:t>CPU</a:t>
                      </a:r>
                      <a:r>
                        <a:rPr lang="ko-KR" altLang="en-US" sz="3200" b="0" i="0" u="none" strike="noStrike" cap="none" spc="0" baseline="0" dirty="0">
                          <a:solidFill>
                            <a:srgbClr val="000000"/>
                          </a:solidFill>
                          <a:effectLst/>
                          <a:uFillTx/>
                          <a:latin typeface="Proxima Nova"/>
                          <a:ea typeface="Proxima Nova"/>
                          <a:cs typeface="Proxima Nova"/>
                          <a:sym typeface="Proxima Nova"/>
                        </a:rPr>
                        <a:t>사용이 필요한지 확인한다</a:t>
                      </a:r>
                      <a:r>
                        <a:rPr lang="en-US" altLang="ko-KR" sz="3200" b="0" i="0" u="none" strike="noStrike" cap="none" spc="0" baseline="0" dirty="0">
                          <a:solidFill>
                            <a:srgbClr val="000000"/>
                          </a:solidFill>
                          <a:effectLst/>
                          <a:uFillTx/>
                          <a:latin typeface="Proxima Nova"/>
                          <a:ea typeface="Proxima Nova"/>
                          <a:cs typeface="Proxima Nova"/>
                          <a:sym typeface="Proxima Nova"/>
                        </a:rPr>
                        <a:t>.</a:t>
                      </a:r>
                    </a:p>
                  </a:txBody>
                  <a:tcPr marL="127000" marR="127000" marT="177800" marB="177800" anchor="ctr" horzOverflow="overflow">
                    <a:lnR w="12700">
                      <a:miter lim="400000"/>
                    </a:lnR>
                    <a:lnT w="12700">
                      <a:miter lim="400000"/>
                    </a:lnT>
                  </a:tcPr>
                </a:tc>
                <a:extLst>
                  <a:ext uri="{0D108BD9-81ED-4DB2-BD59-A6C34878D82A}">
                    <a16:rowId xmlns:a16="http://schemas.microsoft.com/office/drawing/2014/main" val="10000"/>
                  </a:ext>
                </a:extLst>
              </a:tr>
              <a:tr h="1454066">
                <a:tc>
                  <a:txBody>
                    <a:bodyPr/>
                    <a:lstStyle/>
                    <a:p>
                      <a:pPr algn="l"/>
                      <a:r>
                        <a:rPr lang="ko-KR" altLang="en-US" sz="3200" b="0" i="0" u="none" strike="noStrike" cap="none" spc="0" baseline="0" dirty="0">
                          <a:solidFill>
                            <a:srgbClr val="000000"/>
                          </a:solidFill>
                          <a:effectLst/>
                          <a:uFillTx/>
                          <a:latin typeface="Proxima Nova"/>
                          <a:ea typeface="Proxima Nova"/>
                          <a:cs typeface="Proxima Nova"/>
                          <a:sym typeface="Proxima Nova"/>
                        </a:rPr>
                        <a:t>프로토콜이 아니라 하드웨어 메커니즘이다</a:t>
                      </a:r>
                      <a:r>
                        <a:rPr lang="en-US" altLang="ko-KR" sz="3200" b="0" i="0" u="none" strike="noStrike" cap="none" spc="0" baseline="0" dirty="0">
                          <a:solidFill>
                            <a:srgbClr val="000000"/>
                          </a:solidFill>
                          <a:effectLst/>
                          <a:uFillTx/>
                          <a:latin typeface="Proxima Nova"/>
                          <a:ea typeface="Proxima Nova"/>
                          <a:cs typeface="Proxima Nova"/>
                          <a:sym typeface="Proxima Nova"/>
                        </a:rPr>
                        <a:t>.</a:t>
                      </a:r>
                    </a:p>
                  </a:txBody>
                  <a:tcPr marL="127000" marR="127000" marT="177800" marB="177800" anchor="ctr" horzOverflow="overflow">
                    <a:lnL w="12700">
                      <a:miter lim="400000"/>
                    </a:lnL>
                  </a:tcPr>
                </a:tc>
                <a:tc>
                  <a:txBody>
                    <a:bodyPr/>
                    <a:lstStyle/>
                    <a:p>
                      <a:pPr algn="l" defTabSz="2438338">
                        <a:lnSpc>
                          <a:spcPct val="80000"/>
                        </a:lnSpc>
                        <a:spcBef>
                          <a:spcPts val="4200"/>
                        </a:spcBef>
                        <a:defRPr sz="1800"/>
                      </a:pPr>
                      <a:r>
                        <a:rPr lang="ko-KR" altLang="en-US" sz="3200" b="0" i="0" u="none" strike="noStrike" cap="none" spc="0" baseline="0" dirty="0">
                          <a:solidFill>
                            <a:srgbClr val="000000"/>
                          </a:solidFill>
                          <a:effectLst/>
                          <a:uFillTx/>
                          <a:latin typeface="Proxima Nova"/>
                          <a:ea typeface="Proxima Nova"/>
                          <a:cs typeface="Proxima Nova"/>
                          <a:sym typeface="Proxima Nova"/>
                        </a:rPr>
                        <a:t>하드웨어 메커니즘이 아닌 프로토콜이다</a:t>
                      </a:r>
                      <a:r>
                        <a:rPr lang="en-US" altLang="ko-KR" sz="3200" b="0" i="0" u="none" strike="noStrike" cap="none" spc="0" baseline="0" dirty="0">
                          <a:solidFill>
                            <a:srgbClr val="000000"/>
                          </a:solidFill>
                          <a:effectLst/>
                          <a:uFillTx/>
                          <a:latin typeface="Proxima Nova"/>
                          <a:ea typeface="Proxima Nova"/>
                          <a:cs typeface="Proxima Nova"/>
                          <a:sym typeface="Proxima Nova"/>
                        </a:rPr>
                        <a:t>.</a:t>
                      </a:r>
                      <a:endParaRPr sz="3200" dirty="0">
                        <a:latin typeface="Proxima Nova Medium"/>
                        <a:ea typeface="Proxima Nova Medium"/>
                        <a:cs typeface="Proxima Nova Medium"/>
                        <a:sym typeface="Proxima Nova Medium"/>
                      </a:endParaRPr>
                    </a:p>
                  </a:txBody>
                  <a:tcPr marL="127000" marR="127000" marT="177800" marB="177800" anchor="ctr" horzOverflow="overflow">
                    <a:lnR w="12700">
                      <a:miter lim="400000"/>
                    </a:lnR>
                  </a:tcPr>
                </a:tc>
                <a:extLst>
                  <a:ext uri="{0D108BD9-81ED-4DB2-BD59-A6C34878D82A}">
                    <a16:rowId xmlns:a16="http://schemas.microsoft.com/office/drawing/2014/main" val="10001"/>
                  </a:ext>
                </a:extLst>
              </a:tr>
              <a:tr h="1454066">
                <a:tc>
                  <a:txBody>
                    <a:bodyPr/>
                    <a:lstStyle/>
                    <a:p>
                      <a:pPr algn="l"/>
                      <a:r>
                        <a:rPr lang="ko-KR" altLang="en-US" sz="3200" b="0" i="0" u="none" strike="noStrike" cap="none" spc="0" baseline="0" dirty="0">
                          <a:solidFill>
                            <a:srgbClr val="000000"/>
                          </a:solidFill>
                          <a:effectLst/>
                          <a:uFillTx/>
                          <a:latin typeface="Proxima Nova"/>
                          <a:ea typeface="Proxima Nova"/>
                          <a:cs typeface="Proxima Nova"/>
                          <a:sym typeface="Proxima Nova"/>
                        </a:rPr>
                        <a:t>인터럽트 </a:t>
                      </a:r>
                      <a:r>
                        <a:rPr lang="ko-KR" altLang="en-US" sz="3200" b="0" i="0" u="none" strike="noStrike" cap="none" spc="0" baseline="0" dirty="0" err="1">
                          <a:solidFill>
                            <a:srgbClr val="000000"/>
                          </a:solidFill>
                          <a:effectLst/>
                          <a:uFillTx/>
                          <a:latin typeface="Proxima Nova"/>
                          <a:ea typeface="Proxima Nova"/>
                          <a:cs typeface="Proxima Nova"/>
                          <a:sym typeface="Proxima Nova"/>
                        </a:rPr>
                        <a:t>핸들러에</a:t>
                      </a:r>
                      <a:r>
                        <a:rPr lang="ko-KR" altLang="en-US" sz="3200" b="0" i="0" u="none" strike="noStrike" cap="none" spc="0" baseline="0" dirty="0">
                          <a:solidFill>
                            <a:srgbClr val="000000"/>
                          </a:solidFill>
                          <a:effectLst/>
                          <a:uFillTx/>
                          <a:latin typeface="Proxima Nova"/>
                          <a:ea typeface="Proxima Nova"/>
                          <a:cs typeface="Proxima Nova"/>
                          <a:sym typeface="Proxima Nova"/>
                        </a:rPr>
                        <a:t> 의해 관리된다</a:t>
                      </a:r>
                      <a:r>
                        <a:rPr lang="en-US" altLang="ko-KR" sz="3200" b="0" i="0" u="none" strike="noStrike" cap="none" spc="0" baseline="0" dirty="0">
                          <a:solidFill>
                            <a:srgbClr val="000000"/>
                          </a:solidFill>
                          <a:effectLst/>
                          <a:uFillTx/>
                          <a:latin typeface="Proxima Nova"/>
                          <a:ea typeface="Proxima Nova"/>
                          <a:cs typeface="Proxima Nova"/>
                          <a:sym typeface="Proxima Nova"/>
                        </a:rPr>
                        <a:t>.</a:t>
                      </a:r>
                    </a:p>
                  </a:txBody>
                  <a:tcPr marL="127000" marR="127000" marT="177800" marB="177800" anchor="ctr" horzOverflow="overflow">
                    <a:lnL w="12700">
                      <a:miter lim="400000"/>
                    </a:lnL>
                  </a:tcPr>
                </a:tc>
                <a:tc>
                  <a:txBody>
                    <a:bodyPr/>
                    <a:lstStyle/>
                    <a:p>
                      <a:pPr algn="l" defTabSz="2438338">
                        <a:lnSpc>
                          <a:spcPct val="80000"/>
                        </a:lnSpc>
                        <a:spcBef>
                          <a:spcPts val="4200"/>
                        </a:spcBef>
                        <a:defRPr sz="1800"/>
                      </a:pPr>
                      <a:r>
                        <a:rPr lang="ko-KR" altLang="en-US" sz="3200" b="0" i="0" u="none" strike="noStrike" cap="none" spc="0" baseline="0" dirty="0">
                          <a:solidFill>
                            <a:srgbClr val="000000"/>
                          </a:solidFill>
                          <a:effectLst/>
                          <a:uFillTx/>
                          <a:latin typeface="Proxima Nova"/>
                          <a:ea typeface="Proxima Nova"/>
                          <a:cs typeface="Proxima Nova"/>
                          <a:sym typeface="Proxima Nova"/>
                        </a:rPr>
                        <a:t>디바이스는 </a:t>
                      </a:r>
                      <a:r>
                        <a:rPr lang="en" altLang="ko-Kore-KR" sz="3200" b="0" i="0" u="none" strike="noStrike" cap="none" spc="0" baseline="0" dirty="0">
                          <a:solidFill>
                            <a:srgbClr val="000000"/>
                          </a:solidFill>
                          <a:effectLst/>
                          <a:uFillTx/>
                          <a:latin typeface="Proxima Nova"/>
                          <a:ea typeface="Proxima Nova"/>
                          <a:cs typeface="Proxima Nova"/>
                          <a:sym typeface="Proxima Nova"/>
                        </a:rPr>
                        <a:t>CPU</a:t>
                      </a:r>
                      <a:r>
                        <a:rPr lang="ko-KR" altLang="en-US" sz="3200" b="0" i="0" u="none" strike="noStrike" cap="none" spc="0" baseline="0" dirty="0">
                          <a:solidFill>
                            <a:srgbClr val="000000"/>
                          </a:solidFill>
                          <a:effectLst/>
                          <a:uFillTx/>
                          <a:latin typeface="Proxima Nova"/>
                          <a:ea typeface="Proxima Nova"/>
                          <a:cs typeface="Proxima Nova"/>
                          <a:sym typeface="Proxima Nova"/>
                        </a:rPr>
                        <a:t>에 의해 관리된다</a:t>
                      </a:r>
                      <a:r>
                        <a:rPr lang="en-US" altLang="ko-KR" sz="3200" b="0" i="0" u="none" strike="noStrike" cap="none" spc="0" baseline="0" dirty="0">
                          <a:solidFill>
                            <a:srgbClr val="000000"/>
                          </a:solidFill>
                          <a:effectLst/>
                          <a:uFillTx/>
                          <a:latin typeface="Proxima Nova"/>
                          <a:ea typeface="Proxima Nova"/>
                          <a:cs typeface="Proxima Nova"/>
                          <a:sym typeface="Proxima Nova"/>
                        </a:rPr>
                        <a:t>.</a:t>
                      </a:r>
                      <a:endParaRPr sz="3200" dirty="0">
                        <a:latin typeface="Proxima Nova Medium"/>
                        <a:ea typeface="Proxima Nova Medium"/>
                        <a:cs typeface="Proxima Nova Medium"/>
                        <a:sym typeface="Proxima Nova Medium"/>
                      </a:endParaRPr>
                    </a:p>
                  </a:txBody>
                  <a:tcPr marL="127000" marR="127000" marT="177800" marB="177800" anchor="ctr" horzOverflow="overflow">
                    <a:lnR w="12700">
                      <a:miter lim="400000"/>
                    </a:lnR>
                  </a:tcPr>
                </a:tc>
                <a:extLst>
                  <a:ext uri="{0D108BD9-81ED-4DB2-BD59-A6C34878D82A}">
                    <a16:rowId xmlns:a16="http://schemas.microsoft.com/office/drawing/2014/main" val="10002"/>
                  </a:ext>
                </a:extLst>
              </a:tr>
              <a:tr h="1454066">
                <a:tc>
                  <a:txBody>
                    <a:bodyPr/>
                    <a:lstStyle/>
                    <a:p>
                      <a:pPr algn="l"/>
                      <a:r>
                        <a:rPr lang="ko-KR" altLang="en-US" sz="3200" b="0" i="0" u="none" strike="noStrike" cap="none" spc="0" baseline="0" dirty="0">
                          <a:solidFill>
                            <a:srgbClr val="000000"/>
                          </a:solidFill>
                          <a:effectLst/>
                          <a:uFillTx/>
                          <a:latin typeface="Proxima Nova"/>
                          <a:ea typeface="Proxima Nova"/>
                          <a:cs typeface="Proxima Nova"/>
                          <a:sym typeface="Proxima Nova"/>
                        </a:rPr>
                        <a:t>인터럽트는 언제든지 발생할 수 있다</a:t>
                      </a:r>
                      <a:r>
                        <a:rPr lang="en-US" altLang="ko-KR" sz="3200" b="0" i="0" u="none" strike="noStrike" cap="none" spc="0" baseline="0" dirty="0">
                          <a:solidFill>
                            <a:srgbClr val="000000"/>
                          </a:solidFill>
                          <a:effectLst/>
                          <a:uFillTx/>
                          <a:latin typeface="Proxima Nova"/>
                          <a:ea typeface="Proxima Nova"/>
                          <a:cs typeface="Proxima Nova"/>
                          <a:sym typeface="Proxima Nova"/>
                        </a:rPr>
                        <a:t>.</a:t>
                      </a:r>
                    </a:p>
                  </a:txBody>
                  <a:tcPr marL="127000" marR="127000" marT="177800" marB="177800" anchor="ctr" horzOverflow="overflow">
                    <a:lnL w="12700">
                      <a:miter lim="400000"/>
                    </a:lnL>
                  </a:tcPr>
                </a:tc>
                <a:tc>
                  <a:txBody>
                    <a:bodyPr/>
                    <a:lstStyle/>
                    <a:p>
                      <a:pPr algn="l"/>
                      <a:r>
                        <a:rPr lang="en" altLang="ko-Kore-KR" sz="3200" b="0" i="0" u="none" strike="noStrike" cap="none" spc="0" baseline="0" dirty="0">
                          <a:solidFill>
                            <a:srgbClr val="000000"/>
                          </a:solidFill>
                          <a:effectLst/>
                          <a:uFillTx/>
                          <a:latin typeface="Proxima Nova"/>
                          <a:ea typeface="Proxima Nova"/>
                          <a:cs typeface="Proxima Nova"/>
                          <a:sym typeface="Proxima Nova"/>
                        </a:rPr>
                        <a:t>CPU</a:t>
                      </a:r>
                      <a:r>
                        <a:rPr lang="ko-KR" altLang="en-US" sz="3200" b="0" i="0" u="none" strike="noStrike" cap="none" spc="0" baseline="0" dirty="0">
                          <a:solidFill>
                            <a:srgbClr val="000000"/>
                          </a:solidFill>
                          <a:effectLst/>
                          <a:uFillTx/>
                          <a:latin typeface="Proxima Nova"/>
                          <a:ea typeface="Proxima Nova"/>
                          <a:cs typeface="Proxima Nova"/>
                          <a:sym typeface="Proxima Nova"/>
                        </a:rPr>
                        <a:t>가 규칙적이거나 적절한 간격으로 장치를 지속적으로 </a:t>
                      </a:r>
                      <a:r>
                        <a:rPr lang="ko-KR" altLang="en-US" sz="3200" b="0" i="0" u="none" strike="noStrike" cap="none" spc="0" baseline="0" dirty="0" err="1">
                          <a:solidFill>
                            <a:srgbClr val="000000"/>
                          </a:solidFill>
                          <a:effectLst/>
                          <a:uFillTx/>
                          <a:latin typeface="Proxima Nova"/>
                          <a:ea typeface="Proxima Nova"/>
                          <a:cs typeface="Proxima Nova"/>
                          <a:sym typeface="Proxima Nova"/>
                        </a:rPr>
                        <a:t>폴링한다</a:t>
                      </a:r>
                      <a:r>
                        <a:rPr lang="en-US" altLang="ko-KR" sz="3200" b="0" i="0" u="none" strike="noStrike" cap="none" spc="0" baseline="0" dirty="0">
                          <a:solidFill>
                            <a:srgbClr val="000000"/>
                          </a:solidFill>
                          <a:effectLst/>
                          <a:uFillTx/>
                          <a:latin typeface="Proxima Nova"/>
                          <a:ea typeface="Proxima Nova"/>
                          <a:cs typeface="Proxima Nova"/>
                          <a:sym typeface="Proxima Nova"/>
                        </a:rPr>
                        <a:t>.</a:t>
                      </a:r>
                    </a:p>
                  </a:txBody>
                  <a:tcPr marL="127000" marR="127000" marT="177800" marB="177800" anchor="ctr" horzOverflow="overflow">
                    <a:lnR w="12700">
                      <a:miter lim="400000"/>
                    </a:lnR>
                  </a:tcPr>
                </a:tc>
                <a:extLst>
                  <a:ext uri="{0D108BD9-81ED-4DB2-BD59-A6C34878D82A}">
                    <a16:rowId xmlns:a16="http://schemas.microsoft.com/office/drawing/2014/main" val="10003"/>
                  </a:ext>
                </a:extLst>
              </a:tr>
              <a:tr h="1454066">
                <a:tc>
                  <a:txBody>
                    <a:bodyPr/>
                    <a:lstStyle/>
                    <a:p>
                      <a:pPr algn="l"/>
                      <a:r>
                        <a:rPr lang="ko-KR" altLang="en-US" sz="3200" b="0" i="0" u="none" strike="noStrike" cap="none" spc="0" baseline="0" dirty="0">
                          <a:solidFill>
                            <a:srgbClr val="000000"/>
                          </a:solidFill>
                          <a:effectLst/>
                          <a:uFillTx/>
                          <a:latin typeface="Proxima Nova"/>
                          <a:ea typeface="Proxima Nova"/>
                          <a:cs typeface="Proxima Nova"/>
                          <a:sym typeface="Proxima Nova"/>
                        </a:rPr>
                        <a:t>인터럽트에서는 장치가 서비스를 요청한다는 것을 나타내는 신호로 인터럽트 요청 라인이 사용된다</a:t>
                      </a:r>
                      <a:r>
                        <a:rPr lang="en-US" altLang="ko-KR" sz="3200" b="0" i="0" u="none" strike="noStrike" cap="none" spc="0" baseline="0" dirty="0">
                          <a:solidFill>
                            <a:srgbClr val="000000"/>
                          </a:solidFill>
                          <a:effectLst/>
                          <a:uFillTx/>
                          <a:latin typeface="Proxima Nova"/>
                          <a:ea typeface="Proxima Nova"/>
                          <a:cs typeface="Proxima Nova"/>
                          <a:sym typeface="Proxima Nova"/>
                        </a:rPr>
                        <a:t>.</a:t>
                      </a:r>
                    </a:p>
                  </a:txBody>
                  <a:tcPr marL="127000" marR="127000" marT="177800" marB="177800" anchor="ctr" horzOverflow="overflow">
                    <a:lnL w="12700">
                      <a:miter lim="400000"/>
                    </a:lnL>
                  </a:tcPr>
                </a:tc>
                <a:tc>
                  <a:txBody>
                    <a:bodyPr/>
                    <a:lstStyle/>
                    <a:p>
                      <a:pPr algn="l"/>
                      <a:r>
                        <a:rPr lang="ko-KR" altLang="en-US" sz="3200" b="0" i="0" u="none" strike="noStrike" cap="none" spc="0" baseline="0" dirty="0">
                          <a:solidFill>
                            <a:srgbClr val="000000"/>
                          </a:solidFill>
                          <a:effectLst/>
                          <a:uFillTx/>
                          <a:latin typeface="Proxima Nova"/>
                          <a:ea typeface="Proxima Nova"/>
                          <a:cs typeface="Proxima Nova"/>
                          <a:sym typeface="Proxima Nova"/>
                        </a:rPr>
                        <a:t>반면 폴링에서는 명령 준비 비트가 장치가 서비스를 요구한다는 것을 나타내는 신호로 사용한다</a:t>
                      </a:r>
                      <a:r>
                        <a:rPr lang="en-US" altLang="ko-KR" sz="3200" b="0" i="0" u="none" strike="noStrike" cap="none" spc="0" baseline="0" dirty="0">
                          <a:solidFill>
                            <a:srgbClr val="000000"/>
                          </a:solidFill>
                          <a:effectLst/>
                          <a:uFillTx/>
                          <a:latin typeface="Proxima Nova"/>
                          <a:ea typeface="Proxima Nova"/>
                          <a:cs typeface="Proxima Nova"/>
                          <a:sym typeface="Proxima Nova"/>
                        </a:rPr>
                        <a:t>.</a:t>
                      </a:r>
                    </a:p>
                  </a:txBody>
                  <a:tcPr marL="127000" marR="127000" marT="177800" marB="177800" anchor="ctr" horzOverflow="overflow">
                    <a:lnR w="12700">
                      <a:miter lim="400000"/>
                    </a:lnR>
                  </a:tcPr>
                </a:tc>
                <a:extLst>
                  <a:ext uri="{0D108BD9-81ED-4DB2-BD59-A6C34878D82A}">
                    <a16:rowId xmlns:a16="http://schemas.microsoft.com/office/drawing/2014/main" val="10004"/>
                  </a:ext>
                </a:extLst>
              </a:tr>
              <a:tr h="1454066">
                <a:tc>
                  <a:txBody>
                    <a:bodyPr/>
                    <a:lstStyle/>
                    <a:p>
                      <a:pPr algn="l"/>
                      <a:r>
                        <a:rPr lang="ko-KR" altLang="en-US" sz="3200" b="0" i="0" u="none" strike="noStrike" cap="none" spc="0" baseline="0" dirty="0">
                          <a:solidFill>
                            <a:srgbClr val="000000"/>
                          </a:solidFill>
                          <a:effectLst/>
                          <a:uFillTx/>
                          <a:latin typeface="Proxima Nova"/>
                          <a:ea typeface="Proxima Nova"/>
                          <a:cs typeface="Proxima Nova"/>
                          <a:sym typeface="Proxima Nova"/>
                        </a:rPr>
                        <a:t>프로세서가 어떠한 장치에 의해 간단하게 인터럽트 된다</a:t>
                      </a:r>
                      <a:r>
                        <a:rPr lang="en-US" altLang="ko-KR" sz="3200" b="0" i="0" u="none" strike="noStrike" cap="none" spc="0" baseline="0" dirty="0">
                          <a:solidFill>
                            <a:srgbClr val="000000"/>
                          </a:solidFill>
                          <a:effectLst/>
                          <a:uFillTx/>
                          <a:latin typeface="Proxima Nova"/>
                          <a:ea typeface="Proxima Nova"/>
                          <a:cs typeface="Proxima Nova"/>
                          <a:sym typeface="Proxima Nova"/>
                        </a:rPr>
                        <a:t>.</a:t>
                      </a:r>
                    </a:p>
                  </a:txBody>
                  <a:tcPr marL="127000" marR="127000" marT="177800" marB="177800" anchor="ctr" horzOverflow="overflow">
                    <a:lnL w="12700">
                      <a:miter lim="400000"/>
                    </a:lnL>
                    <a:lnB w="12700">
                      <a:miter lim="400000"/>
                    </a:lnB>
                  </a:tcPr>
                </a:tc>
                <a:tc>
                  <a:txBody>
                    <a:bodyPr/>
                    <a:lstStyle/>
                    <a:p>
                      <a:pPr algn="l"/>
                      <a:r>
                        <a:rPr lang="ko-KR" altLang="en-US" sz="3200" b="0" i="0" u="none" strike="noStrike" cap="none" spc="0" baseline="0" dirty="0">
                          <a:solidFill>
                            <a:srgbClr val="000000"/>
                          </a:solidFill>
                          <a:effectLst/>
                          <a:uFillTx/>
                          <a:latin typeface="Proxima Nova"/>
                          <a:ea typeface="Proxima Nova"/>
                          <a:cs typeface="Proxima Nova"/>
                          <a:sym typeface="Proxima Nova"/>
                        </a:rPr>
                        <a:t>각 장치의 </a:t>
                      </a:r>
                      <a:r>
                        <a:rPr lang="en-US" altLang="ko-KR" sz="3200" b="0" i="0" u="none" strike="noStrike" cap="none" spc="0" baseline="0" dirty="0">
                          <a:solidFill>
                            <a:srgbClr val="000000"/>
                          </a:solidFill>
                          <a:effectLst/>
                          <a:uFillTx/>
                          <a:latin typeface="Proxima Nova"/>
                          <a:ea typeface="Proxima Nova"/>
                          <a:cs typeface="Proxima Nova"/>
                          <a:sym typeface="Proxima Nova"/>
                        </a:rPr>
                        <a:t>command-ready</a:t>
                      </a:r>
                      <a:r>
                        <a:rPr lang="ko-KR" altLang="en-US" sz="3200" b="0" i="0" u="none" strike="noStrike" cap="none" spc="0" baseline="0" dirty="0">
                          <a:solidFill>
                            <a:srgbClr val="000000"/>
                          </a:solidFill>
                          <a:effectLst/>
                          <a:uFillTx/>
                          <a:latin typeface="Proxima Nova"/>
                          <a:ea typeface="Proxima Nova"/>
                          <a:cs typeface="Proxima Nova"/>
                          <a:sym typeface="Proxima Nova"/>
                        </a:rPr>
                        <a:t> 비트를 반복적으로 확인함으로써 수많은 프로세서 사이클을 낭비한다</a:t>
                      </a:r>
                      <a:r>
                        <a:rPr lang="en-US" altLang="ko-KR" sz="3200" b="0" i="0" u="none" strike="noStrike" cap="none" spc="0" baseline="0" dirty="0">
                          <a:solidFill>
                            <a:srgbClr val="000000"/>
                          </a:solidFill>
                          <a:effectLst/>
                          <a:uFillTx/>
                          <a:latin typeface="Proxima Nova"/>
                          <a:ea typeface="Proxima Nova"/>
                          <a:cs typeface="Proxima Nova"/>
                          <a:sym typeface="Proxima Nova"/>
                        </a:rPr>
                        <a:t>.</a:t>
                      </a:r>
                    </a:p>
                  </a:txBody>
                  <a:tcPr marL="127000" marR="127000" marT="177800" marB="177800" anchor="ctr" horzOverflow="overflow">
                    <a:lnR w="12700">
                      <a:miter lim="400000"/>
                    </a:lnR>
                    <a:lnB w="12700">
                      <a:miter lim="400000"/>
                    </a:lnB>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 name="Various makeup products on a pink background" descr="Various makeup products on a pink background"/>
          <p:cNvPicPr>
            <a:picLocks noGrp="1" noChangeAspect="1"/>
          </p:cNvPicPr>
          <p:nvPr>
            <p:ph type="pic" idx="21"/>
          </p:nvPr>
        </p:nvPicPr>
        <p:blipFill>
          <a:blip r:embed="rId2"/>
          <a:srcRect t="7342" b="7342"/>
          <a:stretch>
            <a:fillRect/>
          </a:stretch>
        </p:blipFill>
        <p:spPr>
          <a:xfrm>
            <a:off x="12192000" y="2084536"/>
            <a:ext cx="11190189" cy="9546927"/>
          </a:xfrm>
          <a:prstGeom prst="rect">
            <a:avLst/>
          </a:prstGeom>
        </p:spPr>
      </p:pic>
      <p:sp>
        <p:nvSpPr>
          <p:cNvPr id="203" name="Relay module"/>
          <p:cNvSpPr txBox="1">
            <a:spLocks noGrp="1"/>
          </p:cNvSpPr>
          <p:nvPr>
            <p:ph type="title"/>
          </p:nvPr>
        </p:nvSpPr>
        <p:spPr>
          <a:xfrm>
            <a:off x="1332412" y="885377"/>
            <a:ext cx="9601349" cy="2798379"/>
          </a:xfrm>
          <a:prstGeom prst="rect">
            <a:avLst/>
          </a:prstGeom>
        </p:spPr>
        <p:txBody>
          <a:bodyPr anchor="ctr"/>
          <a:lstStyle/>
          <a:p>
            <a:r>
              <a:rPr dirty="0"/>
              <a:t>Relay module</a:t>
            </a:r>
          </a:p>
        </p:txBody>
      </p:sp>
      <p:sp>
        <p:nvSpPr>
          <p:cNvPr id="204" name="A relay module is an electrical switch that is controlled by an electrical signal, often used to control high-voltage or high-current circuits with a low-voltage microcontroller or other control systems.…"/>
          <p:cNvSpPr txBox="1">
            <a:spLocks noGrp="1"/>
          </p:cNvSpPr>
          <p:nvPr>
            <p:ph type="body" sz="quarter" idx="1"/>
          </p:nvPr>
        </p:nvSpPr>
        <p:spPr>
          <a:xfrm>
            <a:off x="1332412" y="3135116"/>
            <a:ext cx="10528662" cy="9143970"/>
          </a:xfrm>
          <a:prstGeom prst="rect">
            <a:avLst/>
          </a:prstGeom>
        </p:spPr>
        <p:txBody>
          <a:bodyPr anchor="ctr">
            <a:normAutofit/>
          </a:bodyPr>
          <a:lstStyle/>
          <a:p>
            <a:pPr marL="0" indent="0">
              <a:lnSpc>
                <a:spcPct val="100000"/>
              </a:lnSpc>
              <a:buNone/>
            </a:pPr>
            <a:r>
              <a:rPr lang="ko-KR" altLang="en-US" b="0" i="0" dirty="0">
                <a:solidFill>
                  <a:schemeClr val="tx1"/>
                </a:solidFill>
                <a:effectLst/>
                <a:latin typeface="NanumGothic" panose="020D0604000000000000" pitchFamily="34" charset="-127"/>
                <a:ea typeface="NanumGothic" panose="020D0604000000000000" pitchFamily="34" charset="-127"/>
              </a:rPr>
              <a:t>릴레이 모듈은 전기 신호에 의해 제어되는 전기 스위치로</a:t>
            </a:r>
            <a:r>
              <a:rPr lang="en-US" altLang="ko-KR" b="0" i="0" dirty="0">
                <a:solidFill>
                  <a:schemeClr val="tx1"/>
                </a:solidFill>
                <a:effectLst/>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주로 </a:t>
            </a:r>
            <a:r>
              <a:rPr lang="ko-KR" altLang="en-US" b="0" i="0" dirty="0" err="1">
                <a:solidFill>
                  <a:schemeClr val="tx1"/>
                </a:solidFill>
                <a:effectLst/>
                <a:latin typeface="NanumGothic" panose="020D0604000000000000" pitchFamily="34" charset="-127"/>
                <a:ea typeface="NanumGothic" panose="020D0604000000000000" pitchFamily="34" charset="-127"/>
              </a:rPr>
              <a:t>저전압</a:t>
            </a:r>
            <a:r>
              <a:rPr lang="ko-KR" altLang="en-US" b="0" i="0" dirty="0">
                <a:solidFill>
                  <a:schemeClr val="tx1"/>
                </a:solidFill>
                <a:effectLst/>
                <a:latin typeface="NanumGothic" panose="020D0604000000000000" pitchFamily="34" charset="-127"/>
                <a:ea typeface="NanumGothic" panose="020D0604000000000000" pitchFamily="34" charset="-127"/>
              </a:rPr>
              <a:t> </a:t>
            </a:r>
            <a:r>
              <a:rPr lang="ko-KR" altLang="en-US" b="0" i="0" dirty="0" err="1">
                <a:solidFill>
                  <a:schemeClr val="tx1"/>
                </a:solidFill>
                <a:effectLst/>
                <a:latin typeface="NanumGothic" panose="020D0604000000000000" pitchFamily="34" charset="-127"/>
                <a:ea typeface="NanumGothic" panose="020D0604000000000000" pitchFamily="34" charset="-127"/>
              </a:rPr>
              <a:t>마이크로컨트롤러나</a:t>
            </a:r>
            <a:r>
              <a:rPr lang="ko-KR" altLang="en-US" b="0" i="0" dirty="0">
                <a:solidFill>
                  <a:schemeClr val="tx1"/>
                </a:solidFill>
                <a:effectLst/>
                <a:latin typeface="NanumGothic" panose="020D0604000000000000" pitchFamily="34" charset="-127"/>
                <a:ea typeface="NanumGothic" panose="020D0604000000000000" pitchFamily="34" charset="-127"/>
              </a:rPr>
              <a:t> 컨트롤 시스템이 고전압 혹은 고전류의 회로를 컨트롤하기 위해 사용된다</a:t>
            </a:r>
            <a:r>
              <a:rPr lang="en-US" altLang="ko-KR" b="0" i="0" dirty="0">
                <a:solidFill>
                  <a:schemeClr val="tx1"/>
                </a:solidFill>
                <a:effectLst/>
                <a:latin typeface="NanumGothic" panose="020D0604000000000000" pitchFamily="34" charset="-127"/>
                <a:ea typeface="NanumGothic" panose="020D0604000000000000" pitchFamily="34" charset="-127"/>
              </a:rPr>
              <a:t>.</a:t>
            </a:r>
          </a:p>
          <a:p>
            <a:pPr marL="0" indent="0">
              <a:lnSpc>
                <a:spcPct val="100000"/>
              </a:lnSpc>
              <a:buNone/>
            </a:pPr>
            <a:br>
              <a:rPr lang="ko-KR" altLang="en-US" dirty="0">
                <a:solidFill>
                  <a:schemeClr val="tx1"/>
                </a:solidFill>
                <a:latin typeface="NanumGothic" panose="020D0604000000000000" pitchFamily="34" charset="-127"/>
                <a:ea typeface="NanumGothic" panose="020D0604000000000000" pitchFamily="34" charset="-127"/>
              </a:rPr>
            </a:br>
            <a:r>
              <a:rPr lang="ko-KR" altLang="en-US" b="0" i="0" dirty="0">
                <a:solidFill>
                  <a:schemeClr val="tx1"/>
                </a:solidFill>
                <a:effectLst/>
                <a:latin typeface="NanumGothic" panose="020D0604000000000000" pitchFamily="34" charset="-127"/>
                <a:ea typeface="NanumGothic" panose="020D0604000000000000" pitchFamily="34" charset="-127"/>
              </a:rPr>
              <a:t>릴레이 모듈은 전자 자석과 일련의 기계적</a:t>
            </a:r>
            <a:r>
              <a:rPr lang="ko-KR" altLang="en-US" dirty="0">
                <a:solidFill>
                  <a:schemeClr val="tx1"/>
                </a:solidFill>
                <a:latin typeface="NanumGothic" panose="020D0604000000000000" pitchFamily="34" charset="-127"/>
                <a:ea typeface="NanumGothic" panose="020D0604000000000000" pitchFamily="34" charset="-127"/>
              </a:rPr>
              <a:t>인</a:t>
            </a:r>
            <a:r>
              <a:rPr lang="ko-KR" altLang="en-US" b="0" i="0" dirty="0">
                <a:solidFill>
                  <a:schemeClr val="tx1"/>
                </a:solidFill>
                <a:effectLst/>
                <a:latin typeface="NanumGothic" panose="020D0604000000000000" pitchFamily="34" charset="-127"/>
                <a:ea typeface="NanumGothic" panose="020D0604000000000000" pitchFamily="34" charset="-127"/>
              </a:rPr>
              <a:t> 접점으로 구성된다</a:t>
            </a:r>
            <a:r>
              <a:rPr lang="en-US" altLang="ko-KR" b="0" i="0" dirty="0">
                <a:solidFill>
                  <a:schemeClr val="tx1"/>
                </a:solidFill>
                <a:effectLst/>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전자 자석이 극성이 될 때</a:t>
            </a:r>
            <a:r>
              <a:rPr lang="en-US" altLang="ko-KR" b="0" i="0" dirty="0">
                <a:solidFill>
                  <a:schemeClr val="tx1"/>
                </a:solidFill>
                <a:effectLst/>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접점은 한 위치</a:t>
            </a:r>
            <a:r>
              <a:rPr lang="en-US" altLang="ko-KR" b="0" i="0" dirty="0">
                <a:solidFill>
                  <a:schemeClr val="tx1"/>
                </a:solidFill>
                <a:effectLst/>
                <a:latin typeface="NanumGothic" panose="020D0604000000000000" pitchFamily="34" charset="-127"/>
                <a:ea typeface="NanumGothic" panose="020D0604000000000000" pitchFamily="34" charset="-127"/>
              </a:rPr>
              <a:t>(</a:t>
            </a:r>
            <a:r>
              <a:rPr lang="ko-KR" altLang="en-US" b="0" i="0" dirty="0">
                <a:solidFill>
                  <a:schemeClr val="tx1"/>
                </a:solidFill>
                <a:effectLst/>
                <a:latin typeface="NanumGothic" panose="020D0604000000000000" pitchFamily="34" charset="-127"/>
                <a:ea typeface="NanumGothic" panose="020D0604000000000000" pitchFamily="34" charset="-127"/>
              </a:rPr>
              <a:t>예</a:t>
            </a:r>
            <a:r>
              <a:rPr lang="en-US" altLang="ko-KR" b="0" i="0" dirty="0">
                <a:solidFill>
                  <a:schemeClr val="tx1"/>
                </a:solidFill>
                <a:effectLst/>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열림</a:t>
            </a:r>
            <a:r>
              <a:rPr lang="en-US" altLang="ko-KR" b="0" i="0" dirty="0">
                <a:solidFill>
                  <a:schemeClr val="tx1"/>
                </a:solidFill>
                <a:effectLst/>
                <a:latin typeface="NanumGothic" panose="020D0604000000000000" pitchFamily="34" charset="-127"/>
                <a:ea typeface="NanumGothic" panose="020D0604000000000000" pitchFamily="34" charset="-127"/>
              </a:rPr>
              <a:t>)</a:t>
            </a:r>
            <a:r>
              <a:rPr lang="ko-KR" altLang="en-US" b="0" i="0" dirty="0">
                <a:solidFill>
                  <a:schemeClr val="tx1"/>
                </a:solidFill>
                <a:effectLst/>
                <a:latin typeface="NanumGothic" panose="020D0604000000000000" pitchFamily="34" charset="-127"/>
                <a:ea typeface="NanumGothic" panose="020D0604000000000000" pitchFamily="34" charset="-127"/>
              </a:rPr>
              <a:t>에서 다른 위치</a:t>
            </a:r>
            <a:r>
              <a:rPr lang="en-US" altLang="ko-KR" b="0" i="0" dirty="0">
                <a:solidFill>
                  <a:schemeClr val="tx1"/>
                </a:solidFill>
                <a:effectLst/>
                <a:latin typeface="NanumGothic" panose="020D0604000000000000" pitchFamily="34" charset="-127"/>
                <a:ea typeface="NanumGothic" panose="020D0604000000000000" pitchFamily="34" charset="-127"/>
              </a:rPr>
              <a:t>(</a:t>
            </a:r>
            <a:r>
              <a:rPr lang="ko-KR" altLang="en-US" b="0" i="0" dirty="0">
                <a:solidFill>
                  <a:schemeClr val="tx1"/>
                </a:solidFill>
                <a:effectLst/>
                <a:latin typeface="NanumGothic" panose="020D0604000000000000" pitchFamily="34" charset="-127"/>
                <a:ea typeface="NanumGothic" panose="020D0604000000000000" pitchFamily="34" charset="-127"/>
              </a:rPr>
              <a:t>예</a:t>
            </a:r>
            <a:r>
              <a:rPr lang="en-US" altLang="ko-KR" b="0" i="0" dirty="0">
                <a:solidFill>
                  <a:schemeClr val="tx1"/>
                </a:solidFill>
                <a:effectLst/>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닫힘</a:t>
            </a:r>
            <a:r>
              <a:rPr lang="en-US" altLang="ko-KR" b="0" i="0" dirty="0">
                <a:solidFill>
                  <a:schemeClr val="tx1"/>
                </a:solidFill>
                <a:effectLst/>
                <a:latin typeface="NanumGothic" panose="020D0604000000000000" pitchFamily="34" charset="-127"/>
                <a:ea typeface="NanumGothic" panose="020D0604000000000000" pitchFamily="34" charset="-127"/>
              </a:rPr>
              <a:t>)</a:t>
            </a:r>
            <a:r>
              <a:rPr lang="ko-KR" altLang="en-US" b="0" i="0" dirty="0">
                <a:solidFill>
                  <a:schemeClr val="tx1"/>
                </a:solidFill>
                <a:effectLst/>
                <a:latin typeface="NanumGothic" panose="020D0604000000000000" pitchFamily="34" charset="-127"/>
                <a:ea typeface="NanumGothic" panose="020D0604000000000000" pitchFamily="34" charset="-127"/>
              </a:rPr>
              <a:t>로 전환된다</a:t>
            </a:r>
            <a:r>
              <a:rPr lang="en-US" altLang="ko-KR" b="0" i="0" dirty="0">
                <a:solidFill>
                  <a:schemeClr val="tx1"/>
                </a:solidFill>
                <a:effectLst/>
                <a:latin typeface="NanumGothic" panose="020D0604000000000000" pitchFamily="34" charset="-127"/>
                <a:ea typeface="NanumGothic" panose="020D0604000000000000" pitchFamily="34" charset="-127"/>
              </a:rPr>
              <a:t>.</a:t>
            </a:r>
            <a:endParaRPr dirty="0">
              <a:solidFill>
                <a:schemeClr val="tx1"/>
              </a:solidFill>
              <a:latin typeface="NanumGothic" panose="020D0604000000000000" pitchFamily="34" charset="-127"/>
              <a:ea typeface="NanumGothic" panose="020D0604000000000000" pitchFamily="34" charset="-127"/>
            </a:endParaRPr>
          </a:p>
          <a:p>
            <a:pPr marL="0" indent="0" algn="l">
              <a:lnSpc>
                <a:spcPct val="100000"/>
              </a:lnSpc>
              <a:buNone/>
            </a:pPr>
            <a:r>
              <a:rPr lang="ko-KR" altLang="en-US" b="0" i="0" dirty="0">
                <a:solidFill>
                  <a:schemeClr val="tx1"/>
                </a:solidFill>
                <a:effectLst/>
                <a:latin typeface="NanumGothic" panose="020D0604000000000000" pitchFamily="34" charset="-127"/>
                <a:ea typeface="NanumGothic" panose="020D0604000000000000" pitchFamily="34" charset="-127"/>
              </a:rPr>
              <a:t>릴레이 모듈은 다양한 애플리케이션에서 사용되며</a:t>
            </a:r>
            <a:r>
              <a:rPr lang="en-US" altLang="ko-KR" b="0" i="0" dirty="0">
                <a:solidFill>
                  <a:schemeClr val="tx1"/>
                </a:solidFill>
                <a:effectLst/>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홈 오토메이션</a:t>
            </a:r>
            <a:r>
              <a:rPr lang="en-US" altLang="ko-KR" b="0" i="0" dirty="0">
                <a:solidFill>
                  <a:schemeClr val="tx1"/>
                </a:solidFill>
                <a:effectLst/>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산업 제어 시스템 및 </a:t>
            </a:r>
            <a:r>
              <a:rPr lang="ko-KR" altLang="en-US" b="0" i="0" dirty="0" err="1">
                <a:solidFill>
                  <a:schemeClr val="tx1"/>
                </a:solidFill>
                <a:effectLst/>
                <a:latin typeface="NanumGothic" panose="020D0604000000000000" pitchFamily="34" charset="-127"/>
                <a:ea typeface="NanumGothic" panose="020D0604000000000000" pitchFamily="34" charset="-127"/>
              </a:rPr>
              <a:t>로보틱스에서</a:t>
            </a:r>
            <a:r>
              <a:rPr lang="ko-KR" altLang="en-US" b="0" i="0" dirty="0">
                <a:solidFill>
                  <a:schemeClr val="tx1"/>
                </a:solidFill>
                <a:effectLst/>
                <a:latin typeface="NanumGothic" panose="020D0604000000000000" pitchFamily="34" charset="-127"/>
                <a:ea typeface="NanumGothic" panose="020D0604000000000000" pitchFamily="34" charset="-127"/>
              </a:rPr>
              <a:t> 라이트</a:t>
            </a:r>
            <a:r>
              <a:rPr lang="en-US" altLang="ko-KR" b="0" i="0" dirty="0">
                <a:solidFill>
                  <a:schemeClr val="tx1"/>
                </a:solidFill>
                <a:effectLst/>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모터 및 히터와 같은 장치를 제어하는 데 사용된다</a:t>
            </a:r>
            <a:r>
              <a:rPr lang="en-US" altLang="ko-KR" b="0" i="0" dirty="0">
                <a:solidFill>
                  <a:schemeClr val="tx1"/>
                </a:solidFill>
                <a:effectLst/>
                <a:latin typeface="NanumGothic" panose="020D0604000000000000" pitchFamily="34" charset="-127"/>
                <a:ea typeface="NanumGothic" panose="020D0604000000000000" pitchFamily="34" charset="-127"/>
              </a:rPr>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1F4C85DD-5797-483D-6F2A-A32E1FDE69B3}"/>
              </a:ext>
            </a:extLst>
          </p:cNvPr>
          <p:cNvSpPr>
            <a:spLocks noGrp="1"/>
          </p:cNvSpPr>
          <p:nvPr>
            <p:ph type="body" sz="half" idx="1"/>
          </p:nvPr>
        </p:nvSpPr>
        <p:spPr>
          <a:xfrm>
            <a:off x="2423160" y="1554480"/>
            <a:ext cx="19537680" cy="10607039"/>
          </a:xfrm>
        </p:spPr>
        <p:txBody>
          <a:bodyPr>
            <a:normAutofit fontScale="77500" lnSpcReduction="20000"/>
          </a:bodyPr>
          <a:lstStyle/>
          <a:p>
            <a:pPr>
              <a:lnSpc>
                <a:spcPct val="120000"/>
              </a:lnSpc>
            </a:pPr>
            <a:r>
              <a:rPr lang="ko-KR" altLang="en-US" sz="14500" dirty="0"/>
              <a:t>목차</a:t>
            </a:r>
            <a:endParaRPr lang="en-US" altLang="ko-KR" sz="14500" dirty="0"/>
          </a:p>
          <a:p>
            <a:pPr>
              <a:lnSpc>
                <a:spcPct val="120000"/>
              </a:lnSpc>
            </a:pPr>
            <a:endParaRPr lang="en-US" sz="8000" dirty="0"/>
          </a:p>
          <a:p>
            <a:pPr>
              <a:lnSpc>
                <a:spcPct val="120000"/>
              </a:lnSpc>
            </a:pPr>
            <a:r>
              <a:rPr lang="en-US" altLang="ko-KR" sz="7100" dirty="0"/>
              <a:t>Scatter File</a:t>
            </a:r>
            <a:r>
              <a:rPr lang="ko-KR" altLang="en-US" sz="7100" dirty="0"/>
              <a:t> 정의 및 사용 목적</a:t>
            </a:r>
            <a:endParaRPr lang="en-US" altLang="ko-KR" sz="7100" dirty="0"/>
          </a:p>
          <a:p>
            <a:pPr>
              <a:lnSpc>
                <a:spcPct val="120000"/>
              </a:lnSpc>
            </a:pPr>
            <a:endParaRPr lang="en-US" altLang="ko-KR" sz="7100" dirty="0"/>
          </a:p>
          <a:p>
            <a:pPr>
              <a:lnSpc>
                <a:spcPct val="120000"/>
              </a:lnSpc>
            </a:pPr>
            <a:r>
              <a:rPr lang="en-US" sz="7100" dirty="0"/>
              <a:t>Scatter File </a:t>
            </a:r>
            <a:r>
              <a:rPr lang="ko-KR" altLang="en-US" sz="7100" dirty="0"/>
              <a:t>구조 분석</a:t>
            </a:r>
            <a:endParaRPr lang="en-US" altLang="ko-KR" sz="7100" dirty="0"/>
          </a:p>
          <a:p>
            <a:pPr>
              <a:lnSpc>
                <a:spcPct val="120000"/>
              </a:lnSpc>
            </a:pPr>
            <a:endParaRPr lang="en-US" altLang="ko-KR" sz="7100" dirty="0"/>
          </a:p>
          <a:p>
            <a:pPr>
              <a:lnSpc>
                <a:spcPct val="120000"/>
              </a:lnSpc>
            </a:pPr>
            <a:r>
              <a:rPr lang="ko-KR" altLang="en-US" sz="7100" dirty="0"/>
              <a:t>버튼의 </a:t>
            </a:r>
            <a:r>
              <a:rPr lang="en-US" altLang="ko-KR" sz="7100" dirty="0"/>
              <a:t>Floating, Pull Up, Pull Down </a:t>
            </a:r>
            <a:r>
              <a:rPr lang="ko-KR" altLang="en-US" sz="7100" dirty="0"/>
              <a:t>방식의 차이</a:t>
            </a:r>
            <a:endParaRPr lang="en-US" altLang="ko-KR" sz="7100" dirty="0"/>
          </a:p>
          <a:p>
            <a:pPr>
              <a:lnSpc>
                <a:spcPct val="120000"/>
              </a:lnSpc>
            </a:pPr>
            <a:endParaRPr lang="en-US" altLang="ko-KR" sz="7100" dirty="0"/>
          </a:p>
          <a:p>
            <a:pPr>
              <a:lnSpc>
                <a:spcPct val="120000"/>
              </a:lnSpc>
            </a:pPr>
            <a:r>
              <a:rPr lang="ko-KR" altLang="en-US" sz="7100" dirty="0"/>
              <a:t>인터럽트 </a:t>
            </a:r>
            <a:r>
              <a:rPr lang="en-US" altLang="ko-KR" sz="7100" dirty="0"/>
              <a:t>/</a:t>
            </a:r>
            <a:r>
              <a:rPr lang="ko-KR" altLang="en-US" sz="7100" dirty="0"/>
              <a:t> </a:t>
            </a:r>
            <a:r>
              <a:rPr lang="ko-KR" altLang="en-US" sz="7100" dirty="0" err="1"/>
              <a:t>폴링</a:t>
            </a:r>
            <a:r>
              <a:rPr lang="ko-KR" altLang="en-US" sz="7100" dirty="0"/>
              <a:t> 방식의 차이</a:t>
            </a:r>
            <a:endParaRPr lang="en-US" altLang="ko-KR" sz="7100" dirty="0"/>
          </a:p>
          <a:p>
            <a:pPr>
              <a:lnSpc>
                <a:spcPct val="120000"/>
              </a:lnSpc>
            </a:pPr>
            <a:endParaRPr lang="en-US" altLang="ko-KR" sz="7100" dirty="0"/>
          </a:p>
          <a:p>
            <a:pPr>
              <a:lnSpc>
                <a:spcPct val="120000"/>
              </a:lnSpc>
            </a:pPr>
            <a:r>
              <a:rPr lang="ko-KR" altLang="en-US" sz="7100" dirty="0"/>
              <a:t>릴레이 모듈</a:t>
            </a:r>
            <a:endParaRPr lang="en-US" sz="7100" dirty="0"/>
          </a:p>
        </p:txBody>
      </p:sp>
    </p:spTree>
    <p:extLst>
      <p:ext uri="{BB962C8B-B14F-4D97-AF65-F5344CB8AC3E}">
        <p14:creationId xmlns:p14="http://schemas.microsoft.com/office/powerpoint/2010/main" val="238066546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 name="Screenshot 2023-09-22 at 20.07.04.png" descr="Screenshot 2023-09-22 at 20.07.04.png"/>
          <p:cNvPicPr>
            <a:picLocks noGrp="1" noChangeAspect="1"/>
          </p:cNvPicPr>
          <p:nvPr>
            <p:ph type="pic" idx="21"/>
          </p:nvPr>
        </p:nvPicPr>
        <p:blipFill>
          <a:blip r:embed="rId2"/>
          <a:srcRect t="2861" b="2861"/>
          <a:stretch>
            <a:fillRect/>
          </a:stretch>
        </p:blipFill>
        <p:spPr>
          <a:xfrm>
            <a:off x="12192000" y="2084536"/>
            <a:ext cx="11190189" cy="9546927"/>
          </a:xfrm>
          <a:prstGeom prst="rect">
            <a:avLst/>
          </a:prstGeom>
          <a:ln w="25400"/>
          <a:effectLst>
            <a:reflection stA="50000" endPos="40000" dir="5400000" sy="-100000" algn="bl" rotWithShape="0"/>
          </a:effectLst>
        </p:spPr>
      </p:pic>
      <p:sp>
        <p:nvSpPr>
          <p:cNvPr id="166" name="and purpose of use"/>
          <p:cNvSpPr txBox="1">
            <a:spLocks noGrp="1"/>
          </p:cNvSpPr>
          <p:nvPr>
            <p:ph type="body" sz="quarter" idx="22"/>
          </p:nvPr>
        </p:nvSpPr>
        <p:spPr>
          <a:xfrm>
            <a:off x="1794943" y="3113848"/>
            <a:ext cx="9603926" cy="84594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396239">
              <a:lnSpc>
                <a:spcPct val="70000"/>
              </a:lnSpc>
              <a:defRPr sz="3936" b="0">
                <a:latin typeface="+mn-lt"/>
                <a:ea typeface="+mn-ea"/>
                <a:cs typeface="+mn-cs"/>
                <a:sym typeface="Canela Bold"/>
              </a:defRPr>
            </a:lvl1pPr>
          </a:lstStyle>
          <a:p>
            <a:r>
              <a:rPr lang="ko-KR" altLang="en-US" dirty="0">
                <a:latin typeface="NanumGothic" panose="020D0604000000000000" pitchFamily="34" charset="-127"/>
                <a:ea typeface="NanumGothic" panose="020D0604000000000000" pitchFamily="34" charset="-127"/>
              </a:rPr>
              <a:t>그리고 사용 목적</a:t>
            </a:r>
            <a:endParaRPr dirty="0">
              <a:latin typeface="NanumGothic" panose="020D0604000000000000" pitchFamily="34" charset="-127"/>
              <a:ea typeface="NanumGothic" panose="020D0604000000000000" pitchFamily="34" charset="-127"/>
            </a:endParaRPr>
          </a:p>
        </p:txBody>
      </p:sp>
      <p:sp>
        <p:nvSpPr>
          <p:cNvPr id="167" name="Scatter file definition"/>
          <p:cNvSpPr txBox="1">
            <a:spLocks noGrp="1"/>
          </p:cNvSpPr>
          <p:nvPr>
            <p:ph type="title"/>
          </p:nvPr>
        </p:nvSpPr>
        <p:spPr>
          <a:xfrm>
            <a:off x="1802060" y="1640061"/>
            <a:ext cx="9601348" cy="1346979"/>
          </a:xfrm>
          <a:prstGeom prst="rect">
            <a:avLst/>
          </a:prstGeom>
        </p:spPr>
        <p:txBody>
          <a:bodyPr>
            <a:normAutofit/>
          </a:bodyPr>
          <a:lstStyle/>
          <a:p>
            <a:r>
              <a:rPr sz="6600" dirty="0">
                <a:latin typeface="NanumGothic" panose="020D0604000000000000" pitchFamily="34" charset="-127"/>
                <a:ea typeface="NanumGothic" panose="020D0604000000000000" pitchFamily="34" charset="-127"/>
              </a:rPr>
              <a:t>Scatter file</a:t>
            </a:r>
            <a:r>
              <a:rPr lang="ko-KR" altLang="en-US" sz="6600" dirty="0">
                <a:latin typeface="NanumGothic" panose="020D0604000000000000" pitchFamily="34" charset="-127"/>
                <a:ea typeface="NanumGothic" panose="020D0604000000000000" pitchFamily="34" charset="-127"/>
              </a:rPr>
              <a:t>의 정의</a:t>
            </a:r>
            <a:endParaRPr sz="6600" dirty="0">
              <a:latin typeface="NanumGothic" panose="020D0604000000000000" pitchFamily="34" charset="-127"/>
              <a:ea typeface="NanumGothic" panose="020D0604000000000000" pitchFamily="34" charset="-127"/>
            </a:endParaRPr>
          </a:p>
        </p:txBody>
      </p:sp>
      <p:sp>
        <p:nvSpPr>
          <p:cNvPr id="168" name="The scatter file enables you to specify the memory map of an image to the linker using a description in a text file.…"/>
          <p:cNvSpPr txBox="1">
            <a:spLocks noGrp="1"/>
          </p:cNvSpPr>
          <p:nvPr>
            <p:ph type="body" sz="quarter" idx="1"/>
          </p:nvPr>
        </p:nvSpPr>
        <p:spPr>
          <a:xfrm>
            <a:off x="1802037" y="4547579"/>
            <a:ext cx="9596832" cy="7802680"/>
          </a:xfrm>
          <a:prstGeom prst="rect">
            <a:avLst/>
          </a:prstGeom>
        </p:spPr>
        <p:txBody>
          <a:bodyPr>
            <a:normAutofit/>
          </a:bodyPr>
          <a:lstStyle/>
          <a:p>
            <a:pPr marL="440055" indent="-440055" defTabSz="2413955">
              <a:lnSpc>
                <a:spcPct val="100000"/>
              </a:lnSpc>
              <a:spcBef>
                <a:spcPts val="4100"/>
              </a:spcBef>
              <a:defRPr sz="3465">
                <a:latin typeface="Times New Roman"/>
                <a:ea typeface="Times New Roman"/>
                <a:cs typeface="Times New Roman"/>
                <a:sym typeface="Times New Roman"/>
              </a:defRPr>
            </a:pPr>
            <a:r>
              <a:rPr lang="en-US" altLang="ko-KR" sz="3500" dirty="0">
                <a:latin typeface="NanumGothic" panose="020D0604000000000000" pitchFamily="34" charset="-127"/>
                <a:ea typeface="NanumGothic" panose="020D0604000000000000" pitchFamily="34" charset="-127"/>
              </a:rPr>
              <a:t>Scatter File</a:t>
            </a:r>
            <a:r>
              <a:rPr lang="ko-KR" altLang="en-US" sz="3500" dirty="0">
                <a:latin typeface="NanumGothic" panose="020D0604000000000000" pitchFamily="34" charset="-127"/>
                <a:ea typeface="NanumGothic" panose="020D0604000000000000" pitchFamily="34" charset="-127"/>
              </a:rPr>
              <a:t>은 텍스트 파일 내에 기술된 설명을 사용하여 이미지의 메모리 </a:t>
            </a:r>
            <a:r>
              <a:rPr lang="ko-KR" altLang="en-US" sz="3500" dirty="0" err="1">
                <a:latin typeface="NanumGothic" panose="020D0604000000000000" pitchFamily="34" charset="-127"/>
                <a:ea typeface="NanumGothic" panose="020D0604000000000000" pitchFamily="34" charset="-127"/>
              </a:rPr>
              <a:t>맵을</a:t>
            </a:r>
            <a:r>
              <a:rPr lang="ko-KR" altLang="en-US" sz="3500" dirty="0">
                <a:latin typeface="NanumGothic" panose="020D0604000000000000" pitchFamily="34" charset="-127"/>
                <a:ea typeface="NanumGothic" panose="020D0604000000000000" pitchFamily="34" charset="-127"/>
              </a:rPr>
              <a:t> </a:t>
            </a:r>
            <a:r>
              <a:rPr lang="ko-KR" altLang="en-US" sz="3500" dirty="0" err="1">
                <a:latin typeface="NanumGothic" panose="020D0604000000000000" pitchFamily="34" charset="-127"/>
                <a:ea typeface="NanumGothic" panose="020D0604000000000000" pitchFamily="34" charset="-127"/>
              </a:rPr>
              <a:t>링커에</a:t>
            </a:r>
            <a:r>
              <a:rPr lang="ko-KR" altLang="en-US" sz="3500" dirty="0">
                <a:latin typeface="NanumGothic" panose="020D0604000000000000" pitchFamily="34" charset="-127"/>
                <a:ea typeface="NanumGothic" panose="020D0604000000000000" pitchFamily="34" charset="-127"/>
              </a:rPr>
              <a:t> 지정할 수 있게 해주는 도구이다</a:t>
            </a:r>
            <a:r>
              <a:rPr lang="en-US" altLang="ko-KR" sz="3500" dirty="0">
                <a:latin typeface="NanumGothic" panose="020D0604000000000000" pitchFamily="34" charset="-127"/>
                <a:ea typeface="NanumGothic" panose="020D0604000000000000" pitchFamily="34" charset="-127"/>
              </a:rPr>
              <a:t>.</a:t>
            </a:r>
            <a:endParaRPr lang="en" sz="3500" dirty="0">
              <a:latin typeface="NanumGothic" panose="020D0604000000000000" pitchFamily="34" charset="-127"/>
              <a:ea typeface="NanumGothic" panose="020D0604000000000000" pitchFamily="34" charset="-127"/>
            </a:endParaRPr>
          </a:p>
          <a:p>
            <a:pPr marL="440055" indent="-440055" defTabSz="2413955">
              <a:lnSpc>
                <a:spcPct val="100000"/>
              </a:lnSpc>
              <a:spcBef>
                <a:spcPts val="4100"/>
              </a:spcBef>
              <a:defRPr sz="3465">
                <a:latin typeface="Times New Roman"/>
                <a:ea typeface="Times New Roman"/>
                <a:cs typeface="Times New Roman"/>
                <a:sym typeface="Times New Roman"/>
              </a:defRPr>
            </a:pPr>
            <a:r>
              <a:rPr lang="en-US" sz="3500" dirty="0">
                <a:latin typeface="NanumGothic" panose="020D0604000000000000" pitchFamily="34" charset="-127"/>
                <a:ea typeface="NanumGothic" panose="020D0604000000000000" pitchFamily="34" charset="-127"/>
              </a:rPr>
              <a:t>ARM</a:t>
            </a:r>
            <a:r>
              <a:rPr lang="ko-KR" altLang="en-US" sz="3500" dirty="0">
                <a:latin typeface="NanumGothic" panose="020D0604000000000000" pitchFamily="34" charset="-127"/>
                <a:ea typeface="NanumGothic" panose="020D0604000000000000" pitchFamily="34" charset="-127"/>
              </a:rPr>
              <a:t> 컴파일러 </a:t>
            </a:r>
            <a:r>
              <a:rPr lang="ko-KR" altLang="en-US" sz="3500" dirty="0" err="1">
                <a:latin typeface="NanumGothic" panose="020D0604000000000000" pitchFamily="34" charset="-127"/>
                <a:ea typeface="NanumGothic" panose="020D0604000000000000" pitchFamily="34" charset="-127"/>
              </a:rPr>
              <a:t>링커에서</a:t>
            </a:r>
            <a:r>
              <a:rPr lang="ko-KR" altLang="en-US" sz="3500" dirty="0">
                <a:latin typeface="NanumGothic" panose="020D0604000000000000" pitchFamily="34" charset="-127"/>
                <a:ea typeface="NanumGothic" panose="020D0604000000000000" pitchFamily="34" charset="-127"/>
              </a:rPr>
              <a:t> 사용되며 프로그램이 대상 메모리에 배치되는 방식을 결정하는 데 사용된다</a:t>
            </a:r>
            <a:r>
              <a:rPr lang="en-US" altLang="ko-KR" sz="3500" dirty="0">
                <a:latin typeface="NanumGothic" panose="020D0604000000000000" pitchFamily="34" charset="-127"/>
                <a:ea typeface="NanumGothic" panose="020D0604000000000000" pitchFamily="34" charset="-127"/>
              </a:rPr>
              <a:t>.</a:t>
            </a:r>
            <a:endParaRPr lang="en-US" sz="3500" dirty="0">
              <a:latin typeface="NanumGothic" panose="020D0604000000000000" pitchFamily="34" charset="-127"/>
              <a:ea typeface="NanumGothic" panose="020D0604000000000000" pitchFamily="34" charset="-127"/>
            </a:endParaRPr>
          </a:p>
          <a:p>
            <a:pPr marL="440055" indent="-440055" defTabSz="2413955">
              <a:lnSpc>
                <a:spcPct val="100000"/>
              </a:lnSpc>
              <a:spcBef>
                <a:spcPts val="4100"/>
              </a:spcBef>
              <a:defRPr sz="3465">
                <a:latin typeface="Times New Roman"/>
                <a:ea typeface="Times New Roman"/>
                <a:cs typeface="Times New Roman"/>
                <a:sym typeface="Times New Roman"/>
              </a:defRPr>
            </a:pPr>
            <a:r>
              <a:rPr lang="ko-KR" altLang="en-US" sz="3500" dirty="0" err="1">
                <a:latin typeface="NanumGothic" panose="020D0604000000000000" pitchFamily="34" charset="-127"/>
                <a:ea typeface="NanumGothic" panose="020D0604000000000000" pitchFamily="34" charset="-127"/>
              </a:rPr>
              <a:t>스캐터</a:t>
            </a:r>
            <a:r>
              <a:rPr lang="ko-KR" altLang="en-US" sz="3500" dirty="0">
                <a:latin typeface="NanumGothic" panose="020D0604000000000000" pitchFamily="34" charset="-127"/>
                <a:ea typeface="NanumGothic" panose="020D0604000000000000" pitchFamily="34" charset="-127"/>
              </a:rPr>
              <a:t> 파일은 하나 이상의 로드 영역을 포함할 수 있다</a:t>
            </a:r>
            <a:r>
              <a:rPr lang="en-US" altLang="ko-KR" sz="3500" dirty="0">
                <a:latin typeface="NanumGothic" panose="020D0604000000000000" pitchFamily="34" charset="-127"/>
                <a:ea typeface="NanumGothic" panose="020D0604000000000000" pitchFamily="34" charset="-127"/>
              </a:rPr>
              <a:t>.</a:t>
            </a:r>
            <a:r>
              <a:rPr lang="ko-KR" altLang="en-US" sz="3500" dirty="0">
                <a:latin typeface="NanumGothic" panose="020D0604000000000000" pitchFamily="34" charset="-127"/>
                <a:ea typeface="NanumGothic" panose="020D0604000000000000" pitchFamily="34" charset="-127"/>
              </a:rPr>
              <a:t> 각 로드 영역은 하나 이상의 실행 영역을 포함할 수 있다</a:t>
            </a:r>
            <a:r>
              <a:rPr lang="en-US" altLang="ko-KR" sz="3500" dirty="0">
                <a:latin typeface="NanumGothic" panose="020D0604000000000000" pitchFamily="34" charset="-127"/>
                <a:ea typeface="NanumGothic" panose="020D0604000000000000" pitchFamily="34" charset="-127"/>
              </a:rPr>
              <a: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catter file"/>
          <p:cNvSpPr txBox="1">
            <a:spLocks noGrp="1"/>
          </p:cNvSpPr>
          <p:nvPr>
            <p:ph type="title" idx="4294967295"/>
          </p:nvPr>
        </p:nvSpPr>
        <p:spPr>
          <a:xfrm>
            <a:off x="0" y="1920875"/>
            <a:ext cx="20269200" cy="2273300"/>
          </a:xfrm>
          <a:prstGeom prst="rect">
            <a:avLst/>
          </a:prstGeom>
        </p:spPr>
        <p:txBody>
          <a:bodyPr/>
          <a:lstStyle>
            <a:lvl1pPr>
              <a:lnSpc>
                <a:spcPct val="70000"/>
              </a:lnSpc>
              <a:defRPr sz="8200"/>
            </a:lvl1pPr>
          </a:lstStyle>
          <a:p>
            <a:r>
              <a:t>Scatter file</a:t>
            </a:r>
          </a:p>
        </p:txBody>
      </p:sp>
      <p:pic>
        <p:nvPicPr>
          <p:cNvPr id="171" name="Untitled (2).png" descr="Untitled (2).png"/>
          <p:cNvPicPr>
            <a:picLocks noChangeAspect="1"/>
          </p:cNvPicPr>
          <p:nvPr/>
        </p:nvPicPr>
        <p:blipFill>
          <a:blip r:embed="rId2"/>
          <a:stretch>
            <a:fillRect/>
          </a:stretch>
        </p:blipFill>
        <p:spPr>
          <a:xfrm>
            <a:off x="999009" y="736695"/>
            <a:ext cx="11611724" cy="12106798"/>
          </a:xfrm>
          <a:prstGeom prst="rect">
            <a:avLst/>
          </a:prstGeom>
          <a:ln w="12700">
            <a:miter lim="400000"/>
          </a:ln>
        </p:spPr>
      </p:pic>
      <p:pic>
        <p:nvPicPr>
          <p:cNvPr id="172" name="Untitled (4).png" descr="Untitled (4).png"/>
          <p:cNvPicPr>
            <a:picLocks noChangeAspect="1"/>
          </p:cNvPicPr>
          <p:nvPr/>
        </p:nvPicPr>
        <p:blipFill>
          <a:blip r:embed="rId3"/>
          <a:stretch>
            <a:fillRect/>
          </a:stretch>
        </p:blipFill>
        <p:spPr>
          <a:xfrm>
            <a:off x="11902582" y="603527"/>
            <a:ext cx="11336740" cy="11411539"/>
          </a:xfrm>
          <a:prstGeom prst="rect">
            <a:avLst/>
          </a:prstGeom>
          <a:ln w="12700">
            <a:miter lim="400000"/>
          </a:ln>
        </p:spPr>
      </p:pic>
      <p:sp>
        <p:nvSpPr>
          <p:cNvPr id="173" name="components"/>
          <p:cNvSpPr txBox="1"/>
          <p:nvPr/>
        </p:nvSpPr>
        <p:spPr>
          <a:xfrm>
            <a:off x="-1765784" y="5172646"/>
            <a:ext cx="20269201" cy="227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lvl1pPr defTabSz="825500">
              <a:lnSpc>
                <a:spcPct val="70000"/>
              </a:lnSpc>
              <a:spcBef>
                <a:spcPts val="0"/>
              </a:spcBef>
              <a:defRPr sz="8200">
                <a:latin typeface="+mn-lt"/>
                <a:ea typeface="+mn-ea"/>
                <a:cs typeface="+mn-cs"/>
                <a:sym typeface="Canela Bold"/>
              </a:defRPr>
            </a:lvl1pPr>
          </a:lstStyle>
          <a:p>
            <a:r>
              <a:t>components</a:t>
            </a:r>
          </a:p>
        </p:txBody>
      </p:sp>
      <p:sp>
        <p:nvSpPr>
          <p:cNvPr id="174" name="structure"/>
          <p:cNvSpPr txBox="1"/>
          <p:nvPr/>
        </p:nvSpPr>
        <p:spPr>
          <a:xfrm>
            <a:off x="2057400" y="8644370"/>
            <a:ext cx="20269200" cy="2273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lvl1pPr defTabSz="825500">
              <a:lnSpc>
                <a:spcPct val="70000"/>
              </a:lnSpc>
              <a:spcBef>
                <a:spcPts val="0"/>
              </a:spcBef>
              <a:defRPr sz="8200">
                <a:latin typeface="+mn-lt"/>
                <a:ea typeface="+mn-ea"/>
                <a:cs typeface="+mn-cs"/>
                <a:sym typeface="Canela Bold"/>
              </a:defRPr>
            </a:lvl1pPr>
          </a:lstStyle>
          <a:p>
            <a:r>
              <a:t>structure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 name="Screenshot 2023-09-22 at 20.09.23.png" descr="Screenshot 2023-09-22 at 20.09.23.png"/>
          <p:cNvPicPr>
            <a:picLocks noGrp="1" noChangeAspect="1"/>
          </p:cNvPicPr>
          <p:nvPr>
            <p:ph type="pic" idx="21"/>
          </p:nvPr>
        </p:nvPicPr>
        <p:blipFill>
          <a:blip r:embed="rId2"/>
          <a:srcRect/>
          <a:stretch>
            <a:fillRect/>
          </a:stretch>
        </p:blipFill>
        <p:spPr>
          <a:xfrm>
            <a:off x="12192000" y="3536764"/>
            <a:ext cx="11190188" cy="6642471"/>
          </a:xfrm>
          <a:prstGeom prst="rect">
            <a:avLst/>
          </a:prstGeom>
          <a:ln w="25400"/>
          <a:effectLst>
            <a:reflection stA="50000" endPos="40000" dir="5400000" sy="-100000" algn="bl" rotWithShape="0"/>
          </a:effectLst>
        </p:spPr>
      </p:pic>
      <p:sp>
        <p:nvSpPr>
          <p:cNvPr id="182" name="Components of a load region description"/>
          <p:cNvSpPr txBox="1">
            <a:spLocks noGrp="1"/>
          </p:cNvSpPr>
          <p:nvPr>
            <p:ph type="title"/>
          </p:nvPr>
        </p:nvSpPr>
        <p:spPr>
          <a:xfrm>
            <a:off x="1802060" y="1396221"/>
            <a:ext cx="9601348" cy="2140543"/>
          </a:xfrm>
          <a:prstGeom prst="rect">
            <a:avLst/>
          </a:prstGeom>
        </p:spPr>
        <p:txBody>
          <a:bodyPr>
            <a:normAutofit/>
          </a:bodyPr>
          <a:lstStyle>
            <a:lvl1pPr defTabSz="751205">
              <a:defRPr sz="7462"/>
            </a:lvl1pPr>
          </a:lstStyle>
          <a:p>
            <a:pPr>
              <a:lnSpc>
                <a:spcPct val="100000"/>
              </a:lnSpc>
            </a:pPr>
            <a:r>
              <a:rPr lang="en-US" altLang="ko-KR" sz="6600" dirty="0">
                <a:latin typeface="NanumGothic" panose="020D0604000000000000" pitchFamily="34" charset="-127"/>
                <a:ea typeface="NanumGothic" panose="020D0604000000000000" pitchFamily="34" charset="-127"/>
              </a:rPr>
              <a:t>Load Region Description</a:t>
            </a:r>
            <a:br>
              <a:rPr lang="en-US" altLang="ko-KR" sz="6600" dirty="0">
                <a:latin typeface="NanumGothic" panose="020D0604000000000000" pitchFamily="34" charset="-127"/>
                <a:ea typeface="NanumGothic" panose="020D0604000000000000" pitchFamily="34" charset="-127"/>
              </a:rPr>
            </a:br>
            <a:r>
              <a:rPr lang="ko-KR" altLang="en-US" sz="6600" dirty="0">
                <a:latin typeface="NanumGothic" panose="020D0604000000000000" pitchFamily="34" charset="-127"/>
                <a:ea typeface="NanumGothic" panose="020D0604000000000000" pitchFamily="34" charset="-127"/>
              </a:rPr>
              <a:t>구성 요소</a:t>
            </a:r>
            <a:endParaRPr sz="6600" dirty="0">
              <a:latin typeface="NanumGothic" panose="020D0604000000000000" pitchFamily="34" charset="-127"/>
              <a:ea typeface="NanumGothic" panose="020D0604000000000000" pitchFamily="34" charset="-127"/>
            </a:endParaRPr>
          </a:p>
        </p:txBody>
      </p:sp>
      <p:sp>
        <p:nvSpPr>
          <p:cNvPr id="183" name="The components of a load region description allow you to uniquely identify a load region and to control what parts of an ELF file are placed in that region.…"/>
          <p:cNvSpPr txBox="1">
            <a:spLocks noGrp="1"/>
          </p:cNvSpPr>
          <p:nvPr>
            <p:ph type="body" sz="quarter" idx="1"/>
          </p:nvPr>
        </p:nvSpPr>
        <p:spPr>
          <a:xfrm>
            <a:off x="1806576" y="3908383"/>
            <a:ext cx="9596832" cy="8411396"/>
          </a:xfrm>
          <a:prstGeom prst="rect">
            <a:avLst/>
          </a:prstGeom>
        </p:spPr>
        <p:txBody>
          <a:bodyPr>
            <a:noAutofit/>
          </a:bodyPr>
          <a:lstStyle/>
          <a:p>
            <a:pPr marL="337819" indent="-337819" defTabSz="1853137">
              <a:lnSpc>
                <a:spcPct val="100000"/>
              </a:lnSpc>
              <a:spcBef>
                <a:spcPts val="3100"/>
              </a:spcBef>
              <a:defRPr sz="2660">
                <a:latin typeface="Times New Roman"/>
                <a:ea typeface="Times New Roman"/>
                <a:cs typeface="Times New Roman"/>
                <a:sym typeface="Times New Roman"/>
              </a:defRPr>
            </a:pPr>
            <a:r>
              <a:rPr lang="en-US" altLang="ko-KR" sz="3200" dirty="0">
                <a:latin typeface="NanumGothic" panose="020D0604000000000000" pitchFamily="34" charset="-127"/>
                <a:ea typeface="NanumGothic" panose="020D0604000000000000" pitchFamily="34" charset="-127"/>
              </a:rPr>
              <a:t>Load Region Description</a:t>
            </a:r>
            <a:r>
              <a:rPr lang="ko-KR" altLang="en-US" sz="3200" dirty="0">
                <a:latin typeface="NanumGothic" panose="020D0604000000000000" pitchFamily="34" charset="-127"/>
                <a:ea typeface="NanumGothic" panose="020D0604000000000000" pitchFamily="34" charset="-127"/>
              </a:rPr>
              <a:t>의 구성 요소는 로드 영역을 고유하게 식별하고 해당 영역에 배치되는 </a:t>
            </a:r>
            <a:r>
              <a:rPr lang="en-US" altLang="ko-KR" sz="3200" dirty="0">
                <a:latin typeface="NanumGothic" panose="020D0604000000000000" pitchFamily="34" charset="-127"/>
                <a:ea typeface="NanumGothic" panose="020D0604000000000000" pitchFamily="34" charset="-127"/>
              </a:rPr>
              <a:t>ELF</a:t>
            </a:r>
            <a:r>
              <a:rPr lang="ko-KR" altLang="en-US" sz="3200" dirty="0">
                <a:latin typeface="NanumGothic" panose="020D0604000000000000" pitchFamily="34" charset="-127"/>
                <a:ea typeface="NanumGothic" panose="020D0604000000000000" pitchFamily="34" charset="-127"/>
              </a:rPr>
              <a:t>파일의 일부를 제어하는 데 사용된다</a:t>
            </a:r>
            <a:r>
              <a:rPr lang="en-US" altLang="ko-KR" sz="3200" dirty="0">
                <a:latin typeface="NanumGothic" panose="020D0604000000000000" pitchFamily="34" charset="-127"/>
                <a:ea typeface="NanumGothic" panose="020D0604000000000000" pitchFamily="34" charset="-127"/>
              </a:rPr>
              <a:t>.</a:t>
            </a:r>
          </a:p>
          <a:p>
            <a:pPr marL="337819" indent="-337819" defTabSz="1853137">
              <a:lnSpc>
                <a:spcPct val="100000"/>
              </a:lnSpc>
              <a:spcBef>
                <a:spcPts val="3100"/>
              </a:spcBef>
              <a:defRPr sz="2660">
                <a:latin typeface="Times New Roman"/>
                <a:ea typeface="Times New Roman"/>
                <a:cs typeface="Times New Roman"/>
                <a:sym typeface="Times New Roman"/>
              </a:defRPr>
            </a:pPr>
            <a:r>
              <a:rPr lang="en-US" sz="3200" dirty="0">
                <a:latin typeface="NanumGothic" panose="020D0604000000000000" pitchFamily="34" charset="-127"/>
                <a:ea typeface="NanumGothic" panose="020D0604000000000000" pitchFamily="34" charset="-127"/>
              </a:rPr>
              <a:t>Load Region Description</a:t>
            </a:r>
            <a:r>
              <a:rPr lang="ko-KR" altLang="en-US" sz="3200" dirty="0">
                <a:latin typeface="NanumGothic" panose="020D0604000000000000" pitchFamily="34" charset="-127"/>
                <a:ea typeface="NanumGothic" panose="020D0604000000000000" pitchFamily="34" charset="-127"/>
              </a:rPr>
              <a:t>은 다음과 같은 구성 요소를 가지고 있다</a:t>
            </a:r>
            <a:r>
              <a:rPr lang="en-US" altLang="ko-KR" sz="3200" dirty="0">
                <a:latin typeface="NanumGothic" panose="020D0604000000000000" pitchFamily="34" charset="-127"/>
                <a:ea typeface="NanumGothic" panose="020D0604000000000000" pitchFamily="34" charset="-127"/>
              </a:rPr>
              <a:t>.</a:t>
            </a:r>
            <a:endParaRPr sz="3200" dirty="0">
              <a:latin typeface="NanumGothic" panose="020D0604000000000000" pitchFamily="34" charset="-127"/>
              <a:ea typeface="NanumGothic" panose="020D0604000000000000" pitchFamily="34" charset="-127"/>
            </a:endParaRPr>
          </a:p>
          <a:p>
            <a:pPr marL="868680" lvl="1" indent="-405384" defTabSz="1853137">
              <a:lnSpc>
                <a:spcPct val="100000"/>
              </a:lnSpc>
              <a:spcBef>
                <a:spcPts val="3100"/>
              </a:spcBef>
              <a:buAutoNum type="arabicPeriod"/>
              <a:defRPr sz="2660">
                <a:latin typeface="Times New Roman"/>
                <a:ea typeface="Times New Roman"/>
                <a:cs typeface="Times New Roman"/>
                <a:sym typeface="Times New Roman"/>
              </a:defRPr>
            </a:pPr>
            <a:r>
              <a:rPr lang="en-US" altLang="ko-KR" sz="3200" dirty="0">
                <a:latin typeface="NanumGothic" panose="020D0604000000000000" pitchFamily="34" charset="-127"/>
                <a:ea typeface="NanumGothic" panose="020D0604000000000000" pitchFamily="34" charset="-127"/>
              </a:rPr>
              <a:t>Name</a:t>
            </a:r>
            <a:r>
              <a:rPr lang="ko-KR" altLang="en-US" sz="3200" dirty="0">
                <a:latin typeface="NanumGothic" panose="020D0604000000000000" pitchFamily="34" charset="-127"/>
                <a:ea typeface="NanumGothic" panose="020D0604000000000000" pitchFamily="34" charset="-127"/>
              </a:rPr>
              <a:t> </a:t>
            </a:r>
            <a:r>
              <a:rPr lang="en-US" altLang="ko-KR" sz="3200" dirty="0">
                <a:latin typeface="NanumGothic" panose="020D0604000000000000" pitchFamily="34" charset="-127"/>
                <a:ea typeface="NanumGothic" panose="020D0604000000000000" pitchFamily="34" charset="-127"/>
              </a:rPr>
              <a:t>(</a:t>
            </a:r>
            <a:r>
              <a:rPr lang="ko-KR" altLang="en-US" sz="3200" dirty="0" err="1">
                <a:latin typeface="NanumGothic" panose="020D0604000000000000" pitchFamily="34" charset="-127"/>
                <a:ea typeface="NanumGothic" panose="020D0604000000000000" pitchFamily="34" charset="-127"/>
              </a:rPr>
              <a:t>링커가</a:t>
            </a:r>
            <a:r>
              <a:rPr lang="ko-KR" altLang="en-US" sz="3200" dirty="0">
                <a:latin typeface="NanumGothic" panose="020D0604000000000000" pitchFamily="34" charset="-127"/>
                <a:ea typeface="NanumGothic" panose="020D0604000000000000" pitchFamily="34" charset="-127"/>
              </a:rPr>
              <a:t> 서로 다른 로드 영역을 식별하는 데 사용되는 이름</a:t>
            </a:r>
            <a:r>
              <a:rPr lang="en-US" altLang="ko-KR" sz="3200" dirty="0">
                <a:latin typeface="NanumGothic" panose="020D0604000000000000" pitchFamily="34" charset="-127"/>
                <a:ea typeface="NanumGothic" panose="020D0604000000000000" pitchFamily="34" charset="-127"/>
              </a:rPr>
              <a:t>)</a:t>
            </a:r>
            <a:endParaRPr sz="3200" dirty="0">
              <a:latin typeface="NanumGothic" panose="020D0604000000000000" pitchFamily="34" charset="-127"/>
              <a:ea typeface="NanumGothic" panose="020D0604000000000000" pitchFamily="34" charset="-127"/>
            </a:endParaRPr>
          </a:p>
          <a:p>
            <a:pPr marL="868680" lvl="1" indent="-405384" defTabSz="1853137">
              <a:lnSpc>
                <a:spcPct val="100000"/>
              </a:lnSpc>
              <a:spcBef>
                <a:spcPts val="3100"/>
              </a:spcBef>
              <a:buAutoNum type="arabicPeriod"/>
              <a:defRPr sz="2660">
                <a:latin typeface="Times New Roman"/>
                <a:ea typeface="Times New Roman"/>
                <a:cs typeface="Times New Roman"/>
                <a:sym typeface="Times New Roman"/>
              </a:defRPr>
            </a:pPr>
            <a:r>
              <a:rPr lang="en-US" sz="3200" dirty="0">
                <a:latin typeface="NanumGothic" panose="020D0604000000000000" pitchFamily="34" charset="-127"/>
                <a:ea typeface="NanumGothic" panose="020D0604000000000000" pitchFamily="34" charset="-127"/>
              </a:rPr>
              <a:t>B</a:t>
            </a:r>
            <a:r>
              <a:rPr sz="3200" dirty="0">
                <a:latin typeface="NanumGothic" panose="020D0604000000000000" pitchFamily="34" charset="-127"/>
                <a:ea typeface="NanumGothic" panose="020D0604000000000000" pitchFamily="34" charset="-127"/>
              </a:rPr>
              <a:t>ase address</a:t>
            </a:r>
            <a:r>
              <a:rPr lang="ko-KR" altLang="en-US" sz="3200" dirty="0">
                <a:latin typeface="NanumGothic" panose="020D0604000000000000" pitchFamily="34" charset="-127"/>
                <a:ea typeface="NanumGothic" panose="020D0604000000000000" pitchFamily="34" charset="-127"/>
              </a:rPr>
              <a:t> </a:t>
            </a:r>
            <a:r>
              <a:rPr lang="en-US" altLang="ko-KR" sz="3200" dirty="0">
                <a:latin typeface="NanumGothic" panose="020D0604000000000000" pitchFamily="34" charset="-127"/>
                <a:ea typeface="NanumGothic" panose="020D0604000000000000" pitchFamily="34" charset="-127"/>
              </a:rPr>
              <a:t>(</a:t>
            </a:r>
            <a:r>
              <a:rPr lang="ko-KR" altLang="en-US" sz="3200" dirty="0">
                <a:latin typeface="NanumGothic" panose="020D0604000000000000" pitchFamily="34" charset="-127"/>
                <a:ea typeface="NanumGothic" panose="020D0604000000000000" pitchFamily="34" charset="-127"/>
              </a:rPr>
              <a:t>로드 뷰의 코드와 데이터의 시작 주소</a:t>
            </a:r>
            <a:r>
              <a:rPr lang="en-US" altLang="ko-KR" sz="3200" dirty="0">
                <a:latin typeface="NanumGothic" panose="020D0604000000000000" pitchFamily="34" charset="-127"/>
                <a:ea typeface="NanumGothic" panose="020D0604000000000000" pitchFamily="34" charset="-127"/>
              </a:rPr>
              <a:t>)</a:t>
            </a:r>
            <a:endParaRPr sz="3200" dirty="0">
              <a:latin typeface="NanumGothic" panose="020D0604000000000000" pitchFamily="34" charset="-127"/>
              <a:ea typeface="NanumGothic" panose="020D0604000000000000" pitchFamily="34" charset="-127"/>
            </a:endParaRPr>
          </a:p>
          <a:p>
            <a:pPr marL="868680" lvl="1" indent="-405384" defTabSz="1853137">
              <a:lnSpc>
                <a:spcPct val="100000"/>
              </a:lnSpc>
              <a:spcBef>
                <a:spcPts val="3100"/>
              </a:spcBef>
              <a:buAutoNum type="arabicPeriod"/>
              <a:defRPr sz="2660">
                <a:latin typeface="Times New Roman"/>
                <a:ea typeface="Times New Roman"/>
                <a:cs typeface="Times New Roman"/>
                <a:sym typeface="Times New Roman"/>
              </a:defRPr>
            </a:pPr>
            <a:r>
              <a:rPr lang="ko-KR" altLang="en-US" sz="3200" dirty="0">
                <a:latin typeface="NanumGothic" panose="020D0604000000000000" pitchFamily="34" charset="-127"/>
                <a:ea typeface="NanumGothic" panose="020D0604000000000000" pitchFamily="34" charset="-127"/>
              </a:rPr>
              <a:t>로드 영역의 속성을 지정하는 속성</a:t>
            </a:r>
            <a:endParaRPr sz="3200" dirty="0">
              <a:latin typeface="NanumGothic" panose="020D0604000000000000" pitchFamily="34" charset="-127"/>
              <a:ea typeface="NanumGothic" panose="020D0604000000000000" pitchFamily="34" charset="-127"/>
            </a:endParaRPr>
          </a:p>
          <a:p>
            <a:pPr marL="868680" lvl="1" indent="-405384" defTabSz="1853137">
              <a:lnSpc>
                <a:spcPct val="100000"/>
              </a:lnSpc>
              <a:spcBef>
                <a:spcPts val="3100"/>
              </a:spcBef>
              <a:buAutoNum type="arabicPeriod"/>
              <a:defRPr sz="2660">
                <a:latin typeface="Times New Roman"/>
                <a:ea typeface="Times New Roman"/>
                <a:cs typeface="Times New Roman"/>
                <a:sym typeface="Times New Roman"/>
              </a:defRPr>
            </a:pPr>
            <a:r>
              <a:rPr lang="ko-KR" altLang="en-US" sz="3200" dirty="0">
                <a:latin typeface="NanumGothic" panose="020D0604000000000000" pitchFamily="34" charset="-127"/>
                <a:ea typeface="NanumGothic" panose="020D0604000000000000" pitchFamily="34" charset="-127"/>
              </a:rPr>
              <a:t>선택적인 최대 크기 지정</a:t>
            </a:r>
            <a:endParaRPr sz="3200" dirty="0">
              <a:latin typeface="NanumGothic" panose="020D0604000000000000" pitchFamily="34" charset="-127"/>
              <a:ea typeface="NanumGothic" panose="020D0604000000000000" pitchFamily="34" charset="-127"/>
            </a:endParaRPr>
          </a:p>
          <a:p>
            <a:pPr marL="868680" lvl="1" indent="-405384" defTabSz="1853137">
              <a:lnSpc>
                <a:spcPct val="100000"/>
              </a:lnSpc>
              <a:spcBef>
                <a:spcPts val="3100"/>
              </a:spcBef>
              <a:buAutoNum type="arabicPeriod"/>
              <a:defRPr sz="2660">
                <a:latin typeface="Times New Roman"/>
                <a:ea typeface="Times New Roman"/>
                <a:cs typeface="Times New Roman"/>
                <a:sym typeface="Times New Roman"/>
              </a:defRPr>
            </a:pPr>
            <a:r>
              <a:rPr lang="ko-KR" altLang="en-US" sz="3200" dirty="0">
                <a:latin typeface="NanumGothic" panose="020D0604000000000000" pitchFamily="34" charset="-127"/>
                <a:ea typeface="NanumGothic" panose="020D0604000000000000" pitchFamily="34" charset="-127"/>
              </a:rPr>
              <a:t>하나 이상의 실행 영역</a:t>
            </a:r>
            <a:endParaRPr sz="3200" dirty="0">
              <a:latin typeface="NanumGothic" panose="020D0604000000000000" pitchFamily="34" charset="-127"/>
              <a:ea typeface="NanumGothic" panose="020D0604000000000000" pitchFamily="34" charset="-127"/>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 name="Screenshot 2023-09-22 at 22.18.05.png" descr="Screenshot 2023-09-22 at 22.18.05.png"/>
          <p:cNvPicPr>
            <a:picLocks noGrp="1" noChangeAspect="1"/>
          </p:cNvPicPr>
          <p:nvPr>
            <p:ph type="pic" idx="21"/>
          </p:nvPr>
        </p:nvPicPr>
        <p:blipFill>
          <a:blip r:embed="rId2"/>
          <a:srcRect/>
          <a:stretch>
            <a:fillRect/>
          </a:stretch>
        </p:blipFill>
        <p:spPr>
          <a:xfrm>
            <a:off x="12192000" y="5025347"/>
            <a:ext cx="11190188" cy="3665305"/>
          </a:xfrm>
          <a:prstGeom prst="rect">
            <a:avLst/>
          </a:prstGeom>
          <a:ln w="25400"/>
          <a:effectLst>
            <a:reflection stA="50000" endPos="40000" dir="5400000" sy="-100000" algn="bl" rotWithShape="0"/>
          </a:effectLst>
        </p:spPr>
      </p:pic>
      <p:sp>
        <p:nvSpPr>
          <p:cNvPr id="186" name="Components of an execution section description"/>
          <p:cNvSpPr txBox="1">
            <a:spLocks noGrp="1"/>
          </p:cNvSpPr>
          <p:nvPr>
            <p:ph type="title"/>
          </p:nvPr>
        </p:nvSpPr>
        <p:spPr>
          <a:xfrm>
            <a:off x="1001812" y="1848891"/>
            <a:ext cx="11190188" cy="1956579"/>
          </a:xfrm>
          <a:prstGeom prst="rect">
            <a:avLst/>
          </a:prstGeom>
        </p:spPr>
        <p:txBody>
          <a:bodyPr>
            <a:noAutofit/>
          </a:bodyPr>
          <a:lstStyle>
            <a:lvl1pPr defTabSz="586104">
              <a:defRPr sz="5821"/>
            </a:lvl1pPr>
          </a:lstStyle>
          <a:p>
            <a:pPr>
              <a:lnSpc>
                <a:spcPct val="100000"/>
              </a:lnSpc>
            </a:pPr>
            <a:r>
              <a:rPr lang="en-US" sz="6000" dirty="0">
                <a:latin typeface="NanumGothic" panose="020D0604000000000000" pitchFamily="34" charset="-127"/>
                <a:ea typeface="NanumGothic" panose="020D0604000000000000" pitchFamily="34" charset="-127"/>
              </a:rPr>
              <a:t>E</a:t>
            </a:r>
            <a:r>
              <a:rPr sz="6000" dirty="0">
                <a:latin typeface="NanumGothic" panose="020D0604000000000000" pitchFamily="34" charset="-127"/>
                <a:ea typeface="NanumGothic" panose="020D0604000000000000" pitchFamily="34" charset="-127"/>
              </a:rPr>
              <a:t>xecution </a:t>
            </a:r>
            <a:r>
              <a:rPr lang="en-US" sz="6000" dirty="0">
                <a:latin typeface="NanumGothic" panose="020D0604000000000000" pitchFamily="34" charset="-127"/>
                <a:ea typeface="NanumGothic" panose="020D0604000000000000" pitchFamily="34" charset="-127"/>
              </a:rPr>
              <a:t>S</a:t>
            </a:r>
            <a:r>
              <a:rPr sz="6000" dirty="0">
                <a:latin typeface="NanumGothic" panose="020D0604000000000000" pitchFamily="34" charset="-127"/>
                <a:ea typeface="NanumGothic" panose="020D0604000000000000" pitchFamily="34" charset="-127"/>
              </a:rPr>
              <a:t>ection </a:t>
            </a:r>
            <a:r>
              <a:rPr lang="en-US" sz="6000" dirty="0">
                <a:latin typeface="NanumGothic" panose="020D0604000000000000" pitchFamily="34" charset="-127"/>
                <a:ea typeface="NanumGothic" panose="020D0604000000000000" pitchFamily="34" charset="-127"/>
              </a:rPr>
              <a:t>D</a:t>
            </a:r>
            <a:r>
              <a:rPr sz="6000" dirty="0">
                <a:latin typeface="NanumGothic" panose="020D0604000000000000" pitchFamily="34" charset="-127"/>
                <a:ea typeface="NanumGothic" panose="020D0604000000000000" pitchFamily="34" charset="-127"/>
              </a:rPr>
              <a:t>escription</a:t>
            </a:r>
            <a:br>
              <a:rPr lang="en-US" sz="6600" dirty="0">
                <a:latin typeface="NanumGothic" panose="020D0604000000000000" pitchFamily="34" charset="-127"/>
                <a:ea typeface="NanumGothic" panose="020D0604000000000000" pitchFamily="34" charset="-127"/>
              </a:rPr>
            </a:br>
            <a:r>
              <a:rPr lang="ko-Kore-KR" altLang="en-US" sz="6600" dirty="0">
                <a:latin typeface="NanumGothic" panose="020D0604000000000000" pitchFamily="34" charset="-127"/>
                <a:ea typeface="NanumGothic" panose="020D0604000000000000" pitchFamily="34" charset="-127"/>
              </a:rPr>
              <a:t>구성</a:t>
            </a:r>
            <a:r>
              <a:rPr lang="ko-KR" altLang="en-US" sz="6600" dirty="0">
                <a:latin typeface="NanumGothic" panose="020D0604000000000000" pitchFamily="34" charset="-127"/>
                <a:ea typeface="NanumGothic" panose="020D0604000000000000" pitchFamily="34" charset="-127"/>
              </a:rPr>
              <a:t> 요소</a:t>
            </a:r>
            <a:endParaRPr sz="6600" dirty="0">
              <a:latin typeface="NanumGothic" panose="020D0604000000000000" pitchFamily="34" charset="-127"/>
              <a:ea typeface="NanumGothic" panose="020D0604000000000000" pitchFamily="34" charset="-127"/>
            </a:endParaRPr>
          </a:p>
        </p:txBody>
      </p:sp>
      <p:sp>
        <p:nvSpPr>
          <p:cNvPr id="187" name="An execution region description specifies the region of memory where parts of your image are to be placed at run-time."/>
          <p:cNvSpPr txBox="1">
            <a:spLocks noGrp="1"/>
          </p:cNvSpPr>
          <p:nvPr>
            <p:ph type="body" sz="quarter" idx="1"/>
          </p:nvPr>
        </p:nvSpPr>
        <p:spPr>
          <a:xfrm>
            <a:off x="1798490" y="5098432"/>
            <a:ext cx="9596832" cy="6768677"/>
          </a:xfrm>
          <a:prstGeom prst="rect">
            <a:avLst/>
          </a:prstGeom>
        </p:spPr>
        <p:txBody>
          <a:bodyPr/>
          <a:lstStyle>
            <a:lvl1pPr marL="388937" indent="-388937">
              <a:defRPr sz="3500">
                <a:latin typeface="Times New Roman"/>
                <a:ea typeface="Times New Roman"/>
                <a:cs typeface="Times New Roman"/>
                <a:sym typeface="Times New Roman"/>
              </a:defRPr>
            </a:lvl1pPr>
          </a:lstStyle>
          <a:p>
            <a:pPr>
              <a:lnSpc>
                <a:spcPct val="100000"/>
              </a:lnSpc>
            </a:pPr>
            <a:r>
              <a:rPr lang="ko-KR" altLang="en-US" dirty="0">
                <a:latin typeface="NanumGothic" panose="020D0604000000000000" pitchFamily="34" charset="-127"/>
                <a:ea typeface="NanumGothic" panose="020D0604000000000000" pitchFamily="34" charset="-127"/>
              </a:rPr>
              <a:t>프로그램의 실행 코드와 데이터가 메모리에 배치되는 위치를 정의하는 데 사용된다</a:t>
            </a:r>
            <a:r>
              <a:rPr lang="en-US" altLang="ko-KR" dirty="0">
                <a:latin typeface="NanumGothic" panose="020D0604000000000000" pitchFamily="34" charset="-127"/>
                <a:ea typeface="NanumGothic" panose="020D0604000000000000" pitchFamily="34" charset="-127"/>
              </a:rPr>
              <a:t>.</a:t>
            </a:r>
            <a:r>
              <a:rPr lang="ko-KR" altLang="en-US" dirty="0">
                <a:latin typeface="NanumGothic" panose="020D0604000000000000" pitchFamily="34" charset="-127"/>
                <a:ea typeface="NanumGothic" panose="020D0604000000000000" pitchFamily="34" charset="-127"/>
              </a:rPr>
              <a:t> </a:t>
            </a:r>
            <a:endParaRPr lang="en-US" altLang="ko-KR" dirty="0">
              <a:latin typeface="NanumGothic" panose="020D0604000000000000" pitchFamily="34" charset="-127"/>
              <a:ea typeface="NanumGothic" panose="020D0604000000000000" pitchFamily="34" charset="-127"/>
            </a:endParaRPr>
          </a:p>
          <a:p>
            <a:pPr>
              <a:lnSpc>
                <a:spcPct val="100000"/>
              </a:lnSpc>
            </a:pPr>
            <a:r>
              <a:rPr lang="ko-KR" altLang="en-US" dirty="0">
                <a:latin typeface="NanumGothic" panose="020D0604000000000000" pitchFamily="34" charset="-127"/>
                <a:ea typeface="NanumGothic" panose="020D0604000000000000" pitchFamily="34" charset="-127"/>
              </a:rPr>
              <a:t>이미지의 일부가 실행 시 메모리의 영역을 지정한다</a:t>
            </a:r>
            <a:r>
              <a:rPr lang="en-US" altLang="ko-KR" dirty="0">
                <a:latin typeface="NanumGothic" panose="020D0604000000000000" pitchFamily="34" charset="-127"/>
                <a:ea typeface="NanumGothic" panose="020D0604000000000000" pitchFamily="34" charset="-127"/>
              </a:rPr>
              <a:t>.</a:t>
            </a:r>
            <a:endParaRPr dirty="0">
              <a:latin typeface="NanumGothic" panose="020D0604000000000000" pitchFamily="34" charset="-127"/>
              <a:ea typeface="NanumGothic" panose="020D0604000000000000" pitchFamily="34" charset="-127"/>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Screenshot 2023-09-22 at 20.16.26.png" descr="Screenshot 2023-09-22 at 20.16.26.png"/>
          <p:cNvPicPr>
            <a:picLocks noGrp="1" noChangeAspect="1"/>
          </p:cNvPicPr>
          <p:nvPr>
            <p:ph type="pic" idx="21"/>
          </p:nvPr>
        </p:nvPicPr>
        <p:blipFill>
          <a:blip r:embed="rId2"/>
          <a:srcRect/>
          <a:stretch>
            <a:fillRect/>
          </a:stretch>
        </p:blipFill>
        <p:spPr>
          <a:xfrm>
            <a:off x="12192000" y="4692726"/>
            <a:ext cx="11190188" cy="4330547"/>
          </a:xfrm>
          <a:prstGeom prst="rect">
            <a:avLst/>
          </a:prstGeom>
          <a:ln w="25400"/>
          <a:effectLst>
            <a:reflection stA="50000" endPos="40000" dir="5400000" sy="-100000" algn="bl" rotWithShape="0"/>
          </a:effectLst>
        </p:spPr>
      </p:pic>
      <p:sp>
        <p:nvSpPr>
          <p:cNvPr id="190" name="Components of an input section description"/>
          <p:cNvSpPr txBox="1">
            <a:spLocks noGrp="1"/>
          </p:cNvSpPr>
          <p:nvPr>
            <p:ph type="title"/>
          </p:nvPr>
        </p:nvSpPr>
        <p:spPr>
          <a:xfrm>
            <a:off x="1763067" y="1457181"/>
            <a:ext cx="9601348" cy="2048019"/>
          </a:xfrm>
          <a:prstGeom prst="rect">
            <a:avLst/>
          </a:prstGeom>
        </p:spPr>
        <p:txBody>
          <a:bodyPr>
            <a:normAutofit fontScale="90000"/>
          </a:bodyPr>
          <a:lstStyle>
            <a:lvl1pPr defTabSz="676909">
              <a:defRPr sz="6724"/>
            </a:lvl1pPr>
          </a:lstStyle>
          <a:p>
            <a:pPr>
              <a:lnSpc>
                <a:spcPct val="100000"/>
              </a:lnSpc>
            </a:pPr>
            <a:r>
              <a:rPr lang="en-US" dirty="0">
                <a:latin typeface="NanumGothic" panose="020D0604000000000000" pitchFamily="34" charset="-127"/>
                <a:ea typeface="NanumGothic" panose="020D0604000000000000" pitchFamily="34" charset="-127"/>
              </a:rPr>
              <a:t>I</a:t>
            </a:r>
            <a:r>
              <a:rPr dirty="0">
                <a:latin typeface="NanumGothic" panose="020D0604000000000000" pitchFamily="34" charset="-127"/>
                <a:ea typeface="NanumGothic" panose="020D0604000000000000" pitchFamily="34" charset="-127"/>
              </a:rPr>
              <a:t>nput </a:t>
            </a:r>
            <a:r>
              <a:rPr lang="en-US" dirty="0">
                <a:latin typeface="NanumGothic" panose="020D0604000000000000" pitchFamily="34" charset="-127"/>
                <a:ea typeface="NanumGothic" panose="020D0604000000000000" pitchFamily="34" charset="-127"/>
              </a:rPr>
              <a:t>S</a:t>
            </a:r>
            <a:r>
              <a:rPr dirty="0">
                <a:latin typeface="NanumGothic" panose="020D0604000000000000" pitchFamily="34" charset="-127"/>
                <a:ea typeface="NanumGothic" panose="020D0604000000000000" pitchFamily="34" charset="-127"/>
              </a:rPr>
              <a:t>ection </a:t>
            </a:r>
            <a:r>
              <a:rPr lang="en-US" dirty="0">
                <a:latin typeface="NanumGothic" panose="020D0604000000000000" pitchFamily="34" charset="-127"/>
                <a:ea typeface="NanumGothic" panose="020D0604000000000000" pitchFamily="34" charset="-127"/>
              </a:rPr>
              <a:t>D</a:t>
            </a:r>
            <a:r>
              <a:rPr dirty="0">
                <a:latin typeface="NanumGothic" panose="020D0604000000000000" pitchFamily="34" charset="-127"/>
                <a:ea typeface="NanumGothic" panose="020D0604000000000000" pitchFamily="34" charset="-127"/>
              </a:rPr>
              <a:t>escription</a:t>
            </a:r>
            <a:br>
              <a:rPr lang="en-US" dirty="0">
                <a:latin typeface="NanumGothic" panose="020D0604000000000000" pitchFamily="34" charset="-127"/>
                <a:ea typeface="NanumGothic" panose="020D0604000000000000" pitchFamily="34" charset="-127"/>
              </a:rPr>
            </a:br>
            <a:r>
              <a:rPr lang="ko-Kore-KR" altLang="en-US" sz="7300" dirty="0">
                <a:latin typeface="NanumGothic" panose="020D0604000000000000" pitchFamily="34" charset="-127"/>
                <a:ea typeface="NanumGothic" panose="020D0604000000000000" pitchFamily="34" charset="-127"/>
              </a:rPr>
              <a:t>구성</a:t>
            </a:r>
            <a:r>
              <a:rPr lang="ko-KR" altLang="en-US" sz="7300" dirty="0">
                <a:latin typeface="NanumGothic" panose="020D0604000000000000" pitchFamily="34" charset="-127"/>
                <a:ea typeface="NanumGothic" panose="020D0604000000000000" pitchFamily="34" charset="-127"/>
              </a:rPr>
              <a:t> 요소</a:t>
            </a:r>
            <a:endParaRPr sz="7300" dirty="0">
              <a:latin typeface="NanumGothic" panose="020D0604000000000000" pitchFamily="34" charset="-127"/>
              <a:ea typeface="NanumGothic" panose="020D0604000000000000" pitchFamily="34" charset="-127"/>
            </a:endParaRPr>
          </a:p>
        </p:txBody>
      </p:sp>
      <p:sp>
        <p:nvSpPr>
          <p:cNvPr id="191" name="The components of an input section description allow you to identify the parts of an ELF file that are to be placed in an execution region.…"/>
          <p:cNvSpPr txBox="1">
            <a:spLocks noGrp="1"/>
          </p:cNvSpPr>
          <p:nvPr>
            <p:ph type="body" sz="quarter" idx="1"/>
          </p:nvPr>
        </p:nvSpPr>
        <p:spPr>
          <a:xfrm>
            <a:off x="1763067" y="4692726"/>
            <a:ext cx="9596832" cy="7520288"/>
          </a:xfrm>
          <a:prstGeom prst="rect">
            <a:avLst/>
          </a:prstGeom>
        </p:spPr>
        <p:txBody>
          <a:bodyPr>
            <a:noAutofit/>
          </a:bodyPr>
          <a:lstStyle/>
          <a:p>
            <a:pPr marL="364489" indent="-364489" defTabSz="1999437">
              <a:lnSpc>
                <a:spcPct val="100000"/>
              </a:lnSpc>
              <a:spcBef>
                <a:spcPts val="3400"/>
              </a:spcBef>
              <a:defRPr sz="2870">
                <a:latin typeface="Times New Roman"/>
                <a:ea typeface="Times New Roman"/>
                <a:cs typeface="Times New Roman"/>
                <a:sym typeface="Times New Roman"/>
              </a:defRPr>
            </a:pPr>
            <a:r>
              <a:rPr lang="en-US" altLang="ko-KR" sz="3500" dirty="0">
                <a:latin typeface="NanumGothic" panose="020D0604000000000000" pitchFamily="34" charset="-127"/>
                <a:ea typeface="NanumGothic" panose="020D0604000000000000" pitchFamily="34" charset="-127"/>
              </a:rPr>
              <a:t>Input</a:t>
            </a:r>
            <a:r>
              <a:rPr lang="ko-KR" altLang="en-US" sz="3500" dirty="0">
                <a:latin typeface="NanumGothic" panose="020D0604000000000000" pitchFamily="34" charset="-127"/>
                <a:ea typeface="NanumGothic" panose="020D0604000000000000" pitchFamily="34" charset="-127"/>
              </a:rPr>
              <a:t> </a:t>
            </a:r>
            <a:r>
              <a:rPr lang="en-US" altLang="ko-KR" sz="3500" dirty="0">
                <a:latin typeface="NanumGothic" panose="020D0604000000000000" pitchFamily="34" charset="-127"/>
                <a:ea typeface="NanumGothic" panose="020D0604000000000000" pitchFamily="34" charset="-127"/>
              </a:rPr>
              <a:t>Section</a:t>
            </a:r>
            <a:r>
              <a:rPr lang="ko-KR" altLang="en-US" sz="3500" dirty="0">
                <a:latin typeface="NanumGothic" panose="020D0604000000000000" pitchFamily="34" charset="-127"/>
                <a:ea typeface="NanumGothic" panose="020D0604000000000000" pitchFamily="34" charset="-127"/>
              </a:rPr>
              <a:t> </a:t>
            </a:r>
            <a:r>
              <a:rPr lang="en-US" altLang="ko-KR" sz="3500" dirty="0">
                <a:latin typeface="NanumGothic" panose="020D0604000000000000" pitchFamily="34" charset="-127"/>
                <a:ea typeface="NanumGothic" panose="020D0604000000000000" pitchFamily="34" charset="-127"/>
              </a:rPr>
              <a:t>Description</a:t>
            </a:r>
            <a:r>
              <a:rPr lang="ko-KR" altLang="en-US" sz="3500" dirty="0">
                <a:latin typeface="NanumGothic" panose="020D0604000000000000" pitchFamily="34" charset="-127"/>
                <a:ea typeface="NanumGothic" panose="020D0604000000000000" pitchFamily="34" charset="-127"/>
              </a:rPr>
              <a:t>은 </a:t>
            </a:r>
            <a:r>
              <a:rPr lang="en-US" altLang="ko-KR" sz="3500" dirty="0">
                <a:latin typeface="NanumGothic" panose="020D0604000000000000" pitchFamily="34" charset="-127"/>
                <a:ea typeface="NanumGothic" panose="020D0604000000000000" pitchFamily="34" charset="-127"/>
              </a:rPr>
              <a:t>ELF</a:t>
            </a:r>
            <a:r>
              <a:rPr lang="ko-KR" altLang="en-US" sz="3500" dirty="0">
                <a:latin typeface="NanumGothic" panose="020D0604000000000000" pitchFamily="34" charset="-127"/>
                <a:ea typeface="NanumGothic" panose="020D0604000000000000" pitchFamily="34" charset="-127"/>
              </a:rPr>
              <a:t> 파일의 일부를 실행 영역에 배치해야 하는 부분을 식별하도록 해준다</a:t>
            </a:r>
            <a:r>
              <a:rPr lang="en-US" altLang="ko-KR" sz="3500" dirty="0">
                <a:latin typeface="NanumGothic" panose="020D0604000000000000" pitchFamily="34" charset="-127"/>
                <a:ea typeface="NanumGothic" panose="020D0604000000000000" pitchFamily="34" charset="-127"/>
              </a:rPr>
              <a:t>.</a:t>
            </a:r>
          </a:p>
          <a:p>
            <a:pPr marL="364489" indent="-364489" defTabSz="1999437">
              <a:lnSpc>
                <a:spcPct val="100000"/>
              </a:lnSpc>
              <a:spcBef>
                <a:spcPts val="3400"/>
              </a:spcBef>
              <a:defRPr sz="2870">
                <a:latin typeface="Times New Roman"/>
                <a:ea typeface="Times New Roman"/>
                <a:cs typeface="Times New Roman"/>
                <a:sym typeface="Times New Roman"/>
              </a:defRPr>
            </a:pPr>
            <a:r>
              <a:rPr lang="en-US" sz="3500" dirty="0">
                <a:latin typeface="NanumGothic" panose="020D0604000000000000" pitchFamily="34" charset="-127"/>
                <a:ea typeface="NanumGothic" panose="020D0604000000000000" pitchFamily="34" charset="-127"/>
              </a:rPr>
              <a:t>Input Section Description</a:t>
            </a:r>
            <a:r>
              <a:rPr lang="ko-KR" altLang="en-US" sz="3500" dirty="0">
                <a:latin typeface="NanumGothic" panose="020D0604000000000000" pitchFamily="34" charset="-127"/>
                <a:ea typeface="NanumGothic" panose="020D0604000000000000" pitchFamily="34" charset="-127"/>
              </a:rPr>
              <a:t>은 다음과 같은 방법으로 입력 섹션을 식별한다</a:t>
            </a:r>
            <a:r>
              <a:rPr lang="en-US" altLang="ko-KR" sz="3500" dirty="0">
                <a:latin typeface="NanumGothic" panose="020D0604000000000000" pitchFamily="34" charset="-127"/>
                <a:ea typeface="NanumGothic" panose="020D0604000000000000" pitchFamily="34" charset="-127"/>
              </a:rPr>
              <a:t>.</a:t>
            </a:r>
            <a:endParaRPr sz="3500" dirty="0">
              <a:latin typeface="NanumGothic" panose="020D0604000000000000" pitchFamily="34" charset="-127"/>
              <a:ea typeface="NanumGothic" panose="020D0604000000000000" pitchFamily="34" charset="-127"/>
            </a:endParaRPr>
          </a:p>
          <a:p>
            <a:pPr marL="937260" lvl="1" indent="-437387" defTabSz="1999437">
              <a:lnSpc>
                <a:spcPct val="100000"/>
              </a:lnSpc>
              <a:spcBef>
                <a:spcPts val="3400"/>
              </a:spcBef>
              <a:buAutoNum type="arabicPeriod"/>
              <a:defRPr sz="2870">
                <a:latin typeface="Times New Roman"/>
                <a:ea typeface="Times New Roman"/>
                <a:cs typeface="Times New Roman"/>
                <a:sym typeface="Times New Roman"/>
              </a:defRPr>
            </a:pPr>
            <a:r>
              <a:rPr lang="ko-KR" altLang="en-US" sz="3500" dirty="0">
                <a:latin typeface="NanumGothic" panose="020D0604000000000000" pitchFamily="34" charset="-127"/>
                <a:ea typeface="NanumGothic" panose="020D0604000000000000" pitchFamily="34" charset="-127"/>
              </a:rPr>
              <a:t>모듈 이름 </a:t>
            </a:r>
            <a:r>
              <a:rPr lang="en-US" altLang="ko-KR" sz="3500" dirty="0">
                <a:latin typeface="NanumGothic" panose="020D0604000000000000" pitchFamily="34" charset="-127"/>
                <a:ea typeface="NanumGothic" panose="020D0604000000000000" pitchFamily="34" charset="-127"/>
              </a:rPr>
              <a:t>(</a:t>
            </a:r>
            <a:r>
              <a:rPr lang="ko-KR" altLang="en-US" sz="3500" dirty="0">
                <a:latin typeface="NanumGothic" panose="020D0604000000000000" pitchFamily="34" charset="-127"/>
                <a:ea typeface="NanumGothic" panose="020D0604000000000000" pitchFamily="34" charset="-127"/>
              </a:rPr>
              <a:t>객체 파일 이름</a:t>
            </a:r>
            <a:r>
              <a:rPr lang="en-US" altLang="ko-KR" sz="3500" dirty="0">
                <a:latin typeface="NanumGothic" panose="020D0604000000000000" pitchFamily="34" charset="-127"/>
                <a:ea typeface="NanumGothic" panose="020D0604000000000000" pitchFamily="34" charset="-127"/>
              </a:rPr>
              <a:t>,</a:t>
            </a:r>
            <a:r>
              <a:rPr lang="ko-KR" altLang="en-US" sz="3500" dirty="0">
                <a:latin typeface="NanumGothic" panose="020D0604000000000000" pitchFamily="34" charset="-127"/>
                <a:ea typeface="NanumGothic" panose="020D0604000000000000" pitchFamily="34" charset="-127"/>
              </a:rPr>
              <a:t> 라이브러리 멤버 이름 또는 라이브러리 파일 이름</a:t>
            </a:r>
            <a:r>
              <a:rPr lang="en-US" altLang="ko-KR" sz="3500" dirty="0">
                <a:latin typeface="NanumGothic" panose="020D0604000000000000" pitchFamily="34" charset="-127"/>
                <a:ea typeface="NanumGothic" panose="020D0604000000000000" pitchFamily="34" charset="-127"/>
              </a:rPr>
              <a:t>)</a:t>
            </a:r>
            <a:endParaRPr sz="3500" dirty="0">
              <a:latin typeface="NanumGothic" panose="020D0604000000000000" pitchFamily="34" charset="-127"/>
              <a:ea typeface="NanumGothic" panose="020D0604000000000000" pitchFamily="34" charset="-127"/>
            </a:endParaRPr>
          </a:p>
          <a:p>
            <a:pPr marL="937260" lvl="1" indent="-437387" defTabSz="1999437">
              <a:lnSpc>
                <a:spcPct val="100000"/>
              </a:lnSpc>
              <a:spcBef>
                <a:spcPts val="3400"/>
              </a:spcBef>
              <a:buAutoNum type="arabicPeriod"/>
              <a:defRPr sz="2870">
                <a:latin typeface="Times New Roman"/>
                <a:ea typeface="Times New Roman"/>
                <a:cs typeface="Times New Roman"/>
                <a:sym typeface="Times New Roman"/>
              </a:defRPr>
            </a:pPr>
            <a:r>
              <a:rPr lang="en-US" altLang="ko-KR" sz="3500" dirty="0">
                <a:latin typeface="NanumGothic" panose="020D0604000000000000" pitchFamily="34" charset="-127"/>
                <a:ea typeface="NanumGothic" panose="020D0604000000000000" pitchFamily="34" charset="-127"/>
              </a:rPr>
              <a:t>Input Section</a:t>
            </a:r>
            <a:r>
              <a:rPr lang="ko-KR" altLang="en-US" sz="3500" dirty="0">
                <a:latin typeface="NanumGothic" panose="020D0604000000000000" pitchFamily="34" charset="-127"/>
                <a:ea typeface="NanumGothic" panose="020D0604000000000000" pitchFamily="34" charset="-127"/>
              </a:rPr>
              <a:t>의 이름 또는 속성 </a:t>
            </a:r>
            <a:r>
              <a:rPr lang="en-US" altLang="ko-KR" sz="3500" dirty="0">
                <a:latin typeface="NanumGothic" panose="020D0604000000000000" pitchFamily="34" charset="-127"/>
                <a:ea typeface="NanumGothic" panose="020D0604000000000000" pitchFamily="34" charset="-127"/>
              </a:rPr>
              <a:t>(</a:t>
            </a:r>
            <a:r>
              <a:rPr lang="ko-KR" altLang="en-US" sz="3500" dirty="0">
                <a:latin typeface="NanumGothic" panose="020D0604000000000000" pitchFamily="34" charset="-127"/>
                <a:ea typeface="NanumGothic" panose="020D0604000000000000" pitchFamily="34" charset="-127"/>
              </a:rPr>
              <a:t>예</a:t>
            </a:r>
            <a:r>
              <a:rPr lang="en-US" altLang="ko-KR" sz="3500" dirty="0">
                <a:latin typeface="NanumGothic" panose="020D0604000000000000" pitchFamily="34" charset="-127"/>
                <a:ea typeface="NanumGothic" panose="020D0604000000000000" pitchFamily="34" charset="-127"/>
              </a:rPr>
              <a:t>:</a:t>
            </a:r>
            <a:r>
              <a:rPr lang="ko-KR" altLang="en-US" sz="3500" dirty="0">
                <a:latin typeface="NanumGothic" panose="020D0604000000000000" pitchFamily="34" charset="-127"/>
                <a:ea typeface="NanumGothic" panose="020D0604000000000000" pitchFamily="34" charset="-127"/>
              </a:rPr>
              <a:t> </a:t>
            </a:r>
            <a:r>
              <a:rPr lang="en" altLang="ko-KR" sz="3500" dirty="0">
                <a:latin typeface="NanumGothic" panose="020D0604000000000000" pitchFamily="34" charset="-127"/>
                <a:ea typeface="NanumGothic" panose="020D0604000000000000" pitchFamily="34" charset="-127"/>
              </a:rPr>
              <a:t>READ-ONLY </a:t>
            </a:r>
            <a:r>
              <a:rPr lang="ko-KR" altLang="en-US" sz="3500" dirty="0">
                <a:latin typeface="NanumGothic" panose="020D0604000000000000" pitchFamily="34" charset="-127"/>
                <a:ea typeface="NanumGothic" panose="020D0604000000000000" pitchFamily="34" charset="-127"/>
              </a:rPr>
              <a:t>또는 </a:t>
            </a:r>
            <a:r>
              <a:rPr lang="en" altLang="ko-KR" sz="3500" dirty="0">
                <a:latin typeface="NanumGothic" panose="020D0604000000000000" pitchFamily="34" charset="-127"/>
                <a:ea typeface="NanumGothic" panose="020D0604000000000000" pitchFamily="34" charset="-127"/>
              </a:rPr>
              <a:t>CODE)</a:t>
            </a:r>
            <a:endParaRPr lang="en" sz="3500" dirty="0">
              <a:latin typeface="NanumGothic" panose="020D0604000000000000" pitchFamily="34" charset="-127"/>
              <a:ea typeface="NanumGothic" panose="020D0604000000000000" pitchFamily="34" charset="-127"/>
            </a:endParaRPr>
          </a:p>
          <a:p>
            <a:pPr marL="937260" lvl="1" indent="-437387" defTabSz="1999437">
              <a:lnSpc>
                <a:spcPct val="100000"/>
              </a:lnSpc>
              <a:spcBef>
                <a:spcPts val="3400"/>
              </a:spcBef>
              <a:buAutoNum type="arabicPeriod"/>
              <a:defRPr sz="2870">
                <a:latin typeface="Times New Roman"/>
                <a:ea typeface="Times New Roman"/>
                <a:cs typeface="Times New Roman"/>
                <a:sym typeface="Times New Roman"/>
              </a:defRPr>
            </a:pPr>
            <a:r>
              <a:rPr lang="ko-KR" altLang="en-US" sz="3500" dirty="0">
                <a:latin typeface="NanumGothic" panose="020D0604000000000000" pitchFamily="34" charset="-127"/>
                <a:ea typeface="NanumGothic" panose="020D0604000000000000" pitchFamily="34" charset="-127"/>
              </a:rPr>
              <a:t>심볼 이름</a:t>
            </a:r>
            <a:endParaRPr sz="3500" dirty="0">
              <a:latin typeface="NanumGothic" panose="020D0604000000000000" pitchFamily="34" charset="-127"/>
              <a:ea typeface="NanumGothic" panose="020D0604000000000000" pitchFamily="34" charset="-127"/>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Floating Button: A button is considered &quot;floating&quot; when it is not actively connected to either the ground (GND) or the voltage source (VCC). It's in an undefined state until pressed or released.…"/>
          <p:cNvSpPr txBox="1">
            <a:spLocks noGrp="1"/>
          </p:cNvSpPr>
          <p:nvPr>
            <p:ph type="body" sz="quarter" idx="1"/>
          </p:nvPr>
        </p:nvSpPr>
        <p:spPr>
          <a:xfrm>
            <a:off x="1306286" y="1438747"/>
            <a:ext cx="10392565" cy="10450537"/>
          </a:xfrm>
          <a:prstGeom prst="rect">
            <a:avLst/>
          </a:prstGeom>
        </p:spPr>
        <p:txBody>
          <a:bodyPr anchor="ctr"/>
          <a:lstStyle/>
          <a:p>
            <a:pPr>
              <a:lnSpc>
                <a:spcPct val="100000"/>
              </a:lnSpc>
            </a:pPr>
            <a:r>
              <a:rPr b="1" dirty="0">
                <a:latin typeface="NanumGothic" panose="020D0604000000000000" pitchFamily="34" charset="-127"/>
                <a:ea typeface="NanumGothic" panose="020D0604000000000000" pitchFamily="34" charset="-127"/>
                <a:cs typeface="Proxima Nova"/>
                <a:sym typeface="Proxima Nova"/>
              </a:rPr>
              <a:t>Floating Button</a:t>
            </a:r>
            <a:r>
              <a:rPr dirty="0">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버튼이 </a:t>
            </a:r>
            <a:r>
              <a:rPr lang="en-US" altLang="ko-KR" b="0" i="0" dirty="0">
                <a:solidFill>
                  <a:schemeClr val="tx1"/>
                </a:solidFill>
                <a:effectLst/>
                <a:latin typeface="NanumGothic" panose="020D0604000000000000" pitchFamily="34" charset="-127"/>
                <a:ea typeface="NanumGothic" panose="020D0604000000000000" pitchFamily="34" charset="-127"/>
              </a:rPr>
              <a:t>"</a:t>
            </a:r>
            <a:r>
              <a:rPr lang="ko-KR" altLang="en-US" b="0" i="0" dirty="0" err="1">
                <a:solidFill>
                  <a:schemeClr val="tx1"/>
                </a:solidFill>
                <a:effectLst/>
                <a:latin typeface="NanumGothic" panose="020D0604000000000000" pitchFamily="34" charset="-127"/>
                <a:ea typeface="NanumGothic" panose="020D0604000000000000" pitchFamily="34" charset="-127"/>
              </a:rPr>
              <a:t>플로팅</a:t>
            </a:r>
            <a:r>
              <a:rPr lang="en-US" altLang="ko-KR" b="0" i="0" dirty="0">
                <a:solidFill>
                  <a:schemeClr val="tx1"/>
                </a:solidFill>
                <a:effectLst/>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상태에 있다는 것은 그것이 지면</a:t>
            </a:r>
            <a:r>
              <a:rPr lang="en-US" altLang="ko-KR" b="0" i="0" dirty="0">
                <a:solidFill>
                  <a:schemeClr val="tx1"/>
                </a:solidFill>
                <a:effectLst/>
                <a:latin typeface="NanumGothic" panose="020D0604000000000000" pitchFamily="34" charset="-127"/>
                <a:ea typeface="NanumGothic" panose="020D0604000000000000" pitchFamily="34" charset="-127"/>
              </a:rPr>
              <a:t>(</a:t>
            </a:r>
            <a:r>
              <a:rPr lang="en" altLang="ko-Kore-KR" b="0" i="0" dirty="0">
                <a:solidFill>
                  <a:schemeClr val="tx1"/>
                </a:solidFill>
                <a:effectLst/>
                <a:latin typeface="NanumGothic" panose="020D0604000000000000" pitchFamily="34" charset="-127"/>
                <a:ea typeface="NanumGothic" panose="020D0604000000000000" pitchFamily="34" charset="-127"/>
              </a:rPr>
              <a:t>GND) </a:t>
            </a:r>
            <a:r>
              <a:rPr lang="ko-KR" altLang="en-US" b="0" i="0" dirty="0">
                <a:solidFill>
                  <a:schemeClr val="tx1"/>
                </a:solidFill>
                <a:effectLst/>
                <a:latin typeface="NanumGothic" panose="020D0604000000000000" pitchFamily="34" charset="-127"/>
                <a:ea typeface="NanumGothic" panose="020D0604000000000000" pitchFamily="34" charset="-127"/>
              </a:rPr>
              <a:t>또는 전압 원</a:t>
            </a:r>
            <a:r>
              <a:rPr lang="en-US" altLang="ko-KR" b="0" i="0" dirty="0">
                <a:solidFill>
                  <a:schemeClr val="tx1"/>
                </a:solidFill>
                <a:effectLst/>
                <a:latin typeface="NanumGothic" panose="020D0604000000000000" pitchFamily="34" charset="-127"/>
                <a:ea typeface="NanumGothic" panose="020D0604000000000000" pitchFamily="34" charset="-127"/>
              </a:rPr>
              <a:t>(</a:t>
            </a:r>
            <a:r>
              <a:rPr lang="en" altLang="ko-Kore-KR" b="0" i="0" dirty="0">
                <a:solidFill>
                  <a:schemeClr val="tx1"/>
                </a:solidFill>
                <a:effectLst/>
                <a:latin typeface="NanumGothic" panose="020D0604000000000000" pitchFamily="34" charset="-127"/>
                <a:ea typeface="NanumGothic" panose="020D0604000000000000" pitchFamily="34" charset="-127"/>
              </a:rPr>
              <a:t>VCC)</a:t>
            </a:r>
            <a:r>
              <a:rPr lang="ko-KR" altLang="en-US" b="0" i="0" dirty="0">
                <a:solidFill>
                  <a:schemeClr val="tx1"/>
                </a:solidFill>
                <a:effectLst/>
                <a:latin typeface="NanumGothic" panose="020D0604000000000000" pitchFamily="34" charset="-127"/>
                <a:ea typeface="NanumGothic" panose="020D0604000000000000" pitchFamily="34" charset="-127"/>
              </a:rPr>
              <a:t>에 연결되어 있지 않다는 것을 의미한다</a:t>
            </a:r>
            <a:r>
              <a:rPr lang="en-US" altLang="ko-KR" b="0" i="0" dirty="0">
                <a:solidFill>
                  <a:schemeClr val="tx1"/>
                </a:solidFill>
                <a:effectLst/>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버튼이 눌리거나 눌리지 않을 때까지</a:t>
            </a:r>
            <a:r>
              <a:rPr lang="en-US" altLang="ko-KR" b="0" i="0" dirty="0">
                <a:solidFill>
                  <a:schemeClr val="tx1"/>
                </a:solidFill>
                <a:effectLst/>
                <a:latin typeface="NanumGothic" panose="020D0604000000000000" pitchFamily="34" charset="-127"/>
                <a:ea typeface="NanumGothic" panose="020D0604000000000000" pitchFamily="34" charset="-127"/>
              </a:rPr>
              <a:t>,</a:t>
            </a:r>
            <a:r>
              <a:rPr lang="ko-KR" altLang="en-US" b="0" i="0" dirty="0">
                <a:solidFill>
                  <a:schemeClr val="tx1"/>
                </a:solidFill>
                <a:effectLst/>
                <a:latin typeface="NanumGothic" panose="020D0604000000000000" pitchFamily="34" charset="-127"/>
                <a:ea typeface="NanumGothic" panose="020D0604000000000000" pitchFamily="34" charset="-127"/>
              </a:rPr>
              <a:t> 그 상태는 정의되지 않는다</a:t>
            </a:r>
            <a:r>
              <a:rPr lang="en-US" altLang="ko-KR" b="0" i="0" dirty="0">
                <a:solidFill>
                  <a:schemeClr val="tx1"/>
                </a:solidFill>
                <a:effectLst/>
                <a:latin typeface="NanumGothic" panose="020D0604000000000000" pitchFamily="34" charset="-127"/>
                <a:ea typeface="NanumGothic" panose="020D0604000000000000" pitchFamily="34" charset="-127"/>
              </a:rPr>
              <a:t>.</a:t>
            </a:r>
          </a:p>
          <a:p>
            <a:pPr>
              <a:lnSpc>
                <a:spcPct val="100000"/>
              </a:lnSpc>
            </a:pPr>
            <a:r>
              <a:rPr b="1" dirty="0">
                <a:latin typeface="NanumGothic" panose="020D0604000000000000" pitchFamily="34" charset="-127"/>
                <a:ea typeface="NanumGothic" panose="020D0604000000000000" pitchFamily="34" charset="-127"/>
                <a:cs typeface="Proxima Nova"/>
                <a:sym typeface="Proxima Nova"/>
              </a:rPr>
              <a:t>Pull-Up Button</a:t>
            </a:r>
            <a:r>
              <a:rPr dirty="0">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이 구성에서는 저항이 버튼의 한쪽 끝을 </a:t>
            </a:r>
            <a:r>
              <a:rPr lang="en" altLang="ko-Kore-KR" b="0" i="0" dirty="0">
                <a:solidFill>
                  <a:schemeClr val="tx1"/>
                </a:solidFill>
                <a:effectLst/>
                <a:latin typeface="NanumGothic" panose="020D0604000000000000" pitchFamily="34" charset="-127"/>
                <a:ea typeface="NanumGothic" panose="020D0604000000000000" pitchFamily="34" charset="-127"/>
              </a:rPr>
              <a:t>VCC(</a:t>
            </a:r>
            <a:r>
              <a:rPr lang="ko-KR" altLang="en-US" b="0" i="0" dirty="0">
                <a:solidFill>
                  <a:schemeClr val="tx1"/>
                </a:solidFill>
                <a:effectLst/>
                <a:latin typeface="NanumGothic" panose="020D0604000000000000" pitchFamily="34" charset="-127"/>
                <a:ea typeface="NanumGothic" panose="020D0604000000000000" pitchFamily="34" charset="-127"/>
              </a:rPr>
              <a:t>보통 </a:t>
            </a:r>
            <a:r>
              <a:rPr lang="en-US" altLang="ko-KR" b="0" i="0" dirty="0">
                <a:solidFill>
                  <a:schemeClr val="tx1"/>
                </a:solidFill>
                <a:effectLst/>
                <a:latin typeface="NanumGothic" panose="020D0604000000000000" pitchFamily="34" charset="-127"/>
                <a:ea typeface="NanumGothic" panose="020D0604000000000000" pitchFamily="34" charset="-127"/>
              </a:rPr>
              <a:t>5</a:t>
            </a:r>
            <a:r>
              <a:rPr lang="en" altLang="ko-Kore-KR" b="0" i="0" dirty="0">
                <a:solidFill>
                  <a:schemeClr val="tx1"/>
                </a:solidFill>
                <a:effectLst/>
                <a:latin typeface="NanumGothic" panose="020D0604000000000000" pitchFamily="34" charset="-127"/>
                <a:ea typeface="NanumGothic" panose="020D0604000000000000" pitchFamily="34" charset="-127"/>
              </a:rPr>
              <a:t>V)</a:t>
            </a:r>
            <a:r>
              <a:rPr lang="ko-KR" altLang="en-US" b="0" i="0" dirty="0">
                <a:solidFill>
                  <a:schemeClr val="tx1"/>
                </a:solidFill>
                <a:effectLst/>
                <a:latin typeface="NanumGothic" panose="020D0604000000000000" pitchFamily="34" charset="-127"/>
                <a:ea typeface="NanumGothic" panose="020D0604000000000000" pitchFamily="34" charset="-127"/>
              </a:rPr>
              <a:t>에 연결하고</a:t>
            </a:r>
            <a:r>
              <a:rPr lang="en-US" altLang="ko-KR" b="0" i="0" dirty="0">
                <a:solidFill>
                  <a:schemeClr val="tx1"/>
                </a:solidFill>
                <a:effectLst/>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다른 한쪽 끝은 </a:t>
            </a:r>
            <a:r>
              <a:rPr lang="en" altLang="ko-Kore-KR" b="0" i="0" dirty="0">
                <a:solidFill>
                  <a:schemeClr val="tx1"/>
                </a:solidFill>
                <a:effectLst/>
                <a:latin typeface="NanumGothic" panose="020D0604000000000000" pitchFamily="34" charset="-127"/>
                <a:ea typeface="NanumGothic" panose="020D0604000000000000" pitchFamily="34" charset="-127"/>
              </a:rPr>
              <a:t>GPIO </a:t>
            </a:r>
            <a:r>
              <a:rPr lang="ko-KR" altLang="en-US" b="0" i="0" dirty="0">
                <a:solidFill>
                  <a:schemeClr val="tx1"/>
                </a:solidFill>
                <a:effectLst/>
                <a:latin typeface="NanumGothic" panose="020D0604000000000000" pitchFamily="34" charset="-127"/>
                <a:ea typeface="NanumGothic" panose="020D0604000000000000" pitchFamily="34" charset="-127"/>
              </a:rPr>
              <a:t>핀에 연결한다</a:t>
            </a:r>
            <a:r>
              <a:rPr lang="en-US" altLang="ko-KR" b="0" i="0" dirty="0">
                <a:solidFill>
                  <a:schemeClr val="tx1"/>
                </a:solidFill>
                <a:effectLst/>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버튼이 눌리지 않았을 때 </a:t>
            </a:r>
            <a:r>
              <a:rPr lang="en" altLang="ko-Kore-KR" b="0" i="0" dirty="0">
                <a:solidFill>
                  <a:schemeClr val="tx1"/>
                </a:solidFill>
                <a:effectLst/>
                <a:latin typeface="NanumGothic" panose="020D0604000000000000" pitchFamily="34" charset="-127"/>
                <a:ea typeface="NanumGothic" panose="020D0604000000000000" pitchFamily="34" charset="-127"/>
              </a:rPr>
              <a:t>GPIO</a:t>
            </a:r>
            <a:r>
              <a:rPr lang="ko-KR" altLang="en-US" b="0" i="0" dirty="0">
                <a:solidFill>
                  <a:schemeClr val="tx1"/>
                </a:solidFill>
                <a:effectLst/>
                <a:latin typeface="NanumGothic" panose="020D0604000000000000" pitchFamily="34" charset="-127"/>
                <a:ea typeface="NanumGothic" panose="020D0604000000000000" pitchFamily="34" charset="-127"/>
              </a:rPr>
              <a:t>는 </a:t>
            </a:r>
            <a:r>
              <a:rPr lang="en-US" altLang="ko-KR" b="0" i="0" dirty="0">
                <a:solidFill>
                  <a:schemeClr val="tx1"/>
                </a:solidFill>
                <a:effectLst/>
                <a:latin typeface="NanumGothic" panose="020D0604000000000000" pitchFamily="34" charset="-127"/>
                <a:ea typeface="NanumGothic" panose="020D0604000000000000" pitchFamily="34" charset="-127"/>
              </a:rPr>
              <a:t>'1' (</a:t>
            </a:r>
            <a:r>
              <a:rPr lang="en" altLang="ko-Kore-KR" b="0" i="0" dirty="0">
                <a:solidFill>
                  <a:schemeClr val="tx1"/>
                </a:solidFill>
                <a:effectLst/>
                <a:latin typeface="NanumGothic" panose="020D0604000000000000" pitchFamily="34" charset="-127"/>
                <a:ea typeface="NanumGothic" panose="020D0604000000000000" pitchFamily="34" charset="-127"/>
              </a:rPr>
              <a:t>high)</a:t>
            </a:r>
            <a:r>
              <a:rPr lang="ko-KR" altLang="en-US" b="0" i="0" dirty="0">
                <a:solidFill>
                  <a:schemeClr val="tx1"/>
                </a:solidFill>
                <a:effectLst/>
                <a:latin typeface="NanumGothic" panose="020D0604000000000000" pitchFamily="34" charset="-127"/>
                <a:ea typeface="NanumGothic" panose="020D0604000000000000" pitchFamily="34" charset="-127"/>
              </a:rPr>
              <a:t>을 읽고</a:t>
            </a:r>
            <a:r>
              <a:rPr lang="en-US" altLang="ko-KR" b="0" i="0" dirty="0">
                <a:solidFill>
                  <a:schemeClr val="tx1"/>
                </a:solidFill>
                <a:effectLst/>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눌렸을 때 </a:t>
            </a:r>
            <a:r>
              <a:rPr lang="en-US" altLang="ko-KR" b="0" i="0" dirty="0">
                <a:solidFill>
                  <a:schemeClr val="tx1"/>
                </a:solidFill>
                <a:effectLst/>
                <a:latin typeface="NanumGothic" panose="020D0604000000000000" pitchFamily="34" charset="-127"/>
                <a:ea typeface="NanumGothic" panose="020D0604000000000000" pitchFamily="34" charset="-127"/>
              </a:rPr>
              <a:t>'0' (</a:t>
            </a:r>
            <a:r>
              <a:rPr lang="en" altLang="ko-Kore-KR" b="0" i="0" dirty="0">
                <a:solidFill>
                  <a:schemeClr val="tx1"/>
                </a:solidFill>
                <a:effectLst/>
                <a:latin typeface="NanumGothic" panose="020D0604000000000000" pitchFamily="34" charset="-127"/>
                <a:ea typeface="NanumGothic" panose="020D0604000000000000" pitchFamily="34" charset="-127"/>
              </a:rPr>
              <a:t>low)</a:t>
            </a:r>
            <a:r>
              <a:rPr lang="ko-KR" altLang="en-US" b="0" i="0" dirty="0">
                <a:solidFill>
                  <a:schemeClr val="tx1"/>
                </a:solidFill>
                <a:effectLst/>
                <a:latin typeface="NanumGothic" panose="020D0604000000000000" pitchFamily="34" charset="-127"/>
                <a:ea typeface="NanumGothic" panose="020D0604000000000000" pitchFamily="34" charset="-127"/>
              </a:rPr>
              <a:t>을 읽는다</a:t>
            </a:r>
            <a:r>
              <a:rPr lang="en-US" altLang="ko-KR" b="0" i="0" dirty="0">
                <a:solidFill>
                  <a:schemeClr val="tx1"/>
                </a:solidFill>
                <a:effectLst/>
                <a:latin typeface="NanumGothic" panose="020D0604000000000000" pitchFamily="34" charset="-127"/>
                <a:ea typeface="NanumGothic" panose="020D0604000000000000" pitchFamily="34" charset="-127"/>
              </a:rPr>
              <a:t>.</a:t>
            </a:r>
            <a:endParaRPr dirty="0">
              <a:solidFill>
                <a:schemeClr val="tx1"/>
              </a:solidFill>
              <a:latin typeface="NanumGothic" panose="020D0604000000000000" pitchFamily="34" charset="-127"/>
              <a:ea typeface="NanumGothic" panose="020D0604000000000000" pitchFamily="34" charset="-127"/>
            </a:endParaRPr>
          </a:p>
          <a:p>
            <a:pPr>
              <a:lnSpc>
                <a:spcPct val="100000"/>
              </a:lnSpc>
            </a:pPr>
            <a:r>
              <a:rPr b="1" dirty="0">
                <a:latin typeface="NanumGothic" panose="020D0604000000000000" pitchFamily="34" charset="-127"/>
                <a:ea typeface="NanumGothic" panose="020D0604000000000000" pitchFamily="34" charset="-127"/>
                <a:cs typeface="Proxima Nova"/>
                <a:sym typeface="Proxima Nova"/>
              </a:rPr>
              <a:t>Pull-Down Button</a:t>
            </a:r>
            <a:r>
              <a:rPr dirty="0">
                <a:latin typeface="NanumGothic" panose="020D0604000000000000" pitchFamily="34" charset="-127"/>
                <a:ea typeface="NanumGothic" panose="020D0604000000000000" pitchFamily="34" charset="-127"/>
              </a:rPr>
              <a:t>: </a:t>
            </a:r>
            <a:r>
              <a:rPr lang="ko-KR" altLang="en-US" b="0" i="0" dirty="0" err="1">
                <a:solidFill>
                  <a:schemeClr val="tx1"/>
                </a:solidFill>
                <a:effectLst/>
                <a:latin typeface="NanumGothic" panose="020D0604000000000000" pitchFamily="34" charset="-127"/>
                <a:ea typeface="NanumGothic" panose="020D0604000000000000" pitchFamily="34" charset="-127"/>
              </a:rPr>
              <a:t>풀업과</a:t>
            </a:r>
            <a:r>
              <a:rPr lang="ko-KR" altLang="en-US" dirty="0">
                <a:solidFill>
                  <a:schemeClr val="tx1"/>
                </a:solidFill>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유사하지만 저항은 버튼의 한쪽 끝을 </a:t>
            </a:r>
            <a:r>
              <a:rPr lang="en" altLang="ko-Kore-KR" b="0" i="0" dirty="0">
                <a:solidFill>
                  <a:schemeClr val="tx1"/>
                </a:solidFill>
                <a:effectLst/>
                <a:latin typeface="NanumGothic" panose="020D0604000000000000" pitchFamily="34" charset="-127"/>
                <a:ea typeface="NanumGothic" panose="020D0604000000000000" pitchFamily="34" charset="-127"/>
              </a:rPr>
              <a:t>GND</a:t>
            </a:r>
            <a:r>
              <a:rPr lang="ko-KR" altLang="en-US" b="0" i="0" dirty="0">
                <a:solidFill>
                  <a:schemeClr val="tx1"/>
                </a:solidFill>
                <a:effectLst/>
                <a:latin typeface="NanumGothic" panose="020D0604000000000000" pitchFamily="34" charset="-127"/>
                <a:ea typeface="NanumGothic" panose="020D0604000000000000" pitchFamily="34" charset="-127"/>
              </a:rPr>
              <a:t>에 연결한다</a:t>
            </a:r>
            <a:r>
              <a:rPr lang="en-US" altLang="ko-KR" b="0" i="0" dirty="0">
                <a:solidFill>
                  <a:schemeClr val="tx1"/>
                </a:solidFill>
                <a:effectLst/>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버튼이 눌리지 않았을 때 </a:t>
            </a:r>
            <a:r>
              <a:rPr lang="en" altLang="ko-Kore-KR" b="0" i="0" dirty="0">
                <a:solidFill>
                  <a:schemeClr val="tx1"/>
                </a:solidFill>
                <a:effectLst/>
                <a:latin typeface="NanumGothic" panose="020D0604000000000000" pitchFamily="34" charset="-127"/>
                <a:ea typeface="NanumGothic" panose="020D0604000000000000" pitchFamily="34" charset="-127"/>
              </a:rPr>
              <a:t>GPIO</a:t>
            </a:r>
            <a:r>
              <a:rPr lang="ko-KR" altLang="en-US" b="0" i="0" dirty="0">
                <a:solidFill>
                  <a:schemeClr val="tx1"/>
                </a:solidFill>
                <a:effectLst/>
                <a:latin typeface="NanumGothic" panose="020D0604000000000000" pitchFamily="34" charset="-127"/>
                <a:ea typeface="NanumGothic" panose="020D0604000000000000" pitchFamily="34" charset="-127"/>
              </a:rPr>
              <a:t>는 </a:t>
            </a:r>
            <a:r>
              <a:rPr lang="en-US" altLang="ko-KR" b="0" i="0" dirty="0">
                <a:solidFill>
                  <a:schemeClr val="tx1"/>
                </a:solidFill>
                <a:effectLst/>
                <a:latin typeface="NanumGothic" panose="020D0604000000000000" pitchFamily="34" charset="-127"/>
                <a:ea typeface="NanumGothic" panose="020D0604000000000000" pitchFamily="34" charset="-127"/>
              </a:rPr>
              <a:t>'0' (</a:t>
            </a:r>
            <a:r>
              <a:rPr lang="en" altLang="ko-Kore-KR" b="0" i="0" dirty="0">
                <a:solidFill>
                  <a:schemeClr val="tx1"/>
                </a:solidFill>
                <a:effectLst/>
                <a:latin typeface="NanumGothic" panose="020D0604000000000000" pitchFamily="34" charset="-127"/>
                <a:ea typeface="NanumGothic" panose="020D0604000000000000" pitchFamily="34" charset="-127"/>
              </a:rPr>
              <a:t>low)</a:t>
            </a:r>
            <a:r>
              <a:rPr lang="ko-KR" altLang="en-US" b="0" i="0" dirty="0">
                <a:solidFill>
                  <a:schemeClr val="tx1"/>
                </a:solidFill>
                <a:effectLst/>
                <a:latin typeface="NanumGothic" panose="020D0604000000000000" pitchFamily="34" charset="-127"/>
                <a:ea typeface="NanumGothic" panose="020D0604000000000000" pitchFamily="34" charset="-127"/>
              </a:rPr>
              <a:t>을 읽고</a:t>
            </a:r>
            <a:r>
              <a:rPr lang="en-US" altLang="ko-KR" b="0" i="0" dirty="0">
                <a:solidFill>
                  <a:schemeClr val="tx1"/>
                </a:solidFill>
                <a:effectLst/>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눌렸을 때 </a:t>
            </a:r>
            <a:r>
              <a:rPr lang="en-US" altLang="ko-KR" b="0" i="0" dirty="0">
                <a:solidFill>
                  <a:schemeClr val="tx1"/>
                </a:solidFill>
                <a:effectLst/>
                <a:latin typeface="NanumGothic" panose="020D0604000000000000" pitchFamily="34" charset="-127"/>
                <a:ea typeface="NanumGothic" panose="020D0604000000000000" pitchFamily="34" charset="-127"/>
              </a:rPr>
              <a:t>'1' (</a:t>
            </a:r>
            <a:r>
              <a:rPr lang="en" altLang="ko-Kore-KR" b="0" i="0" dirty="0">
                <a:solidFill>
                  <a:schemeClr val="tx1"/>
                </a:solidFill>
                <a:effectLst/>
                <a:latin typeface="NanumGothic" panose="020D0604000000000000" pitchFamily="34" charset="-127"/>
                <a:ea typeface="NanumGothic" panose="020D0604000000000000" pitchFamily="34" charset="-127"/>
              </a:rPr>
              <a:t>high)</a:t>
            </a:r>
            <a:r>
              <a:rPr lang="ko-KR" altLang="en-US" b="0" i="0" dirty="0">
                <a:solidFill>
                  <a:schemeClr val="tx1"/>
                </a:solidFill>
                <a:effectLst/>
                <a:latin typeface="NanumGothic" panose="020D0604000000000000" pitchFamily="34" charset="-127"/>
                <a:ea typeface="NanumGothic" panose="020D0604000000000000" pitchFamily="34" charset="-127"/>
              </a:rPr>
              <a:t>을 읽는다</a:t>
            </a:r>
            <a:r>
              <a:rPr lang="en-US" altLang="ko-KR" b="0" i="0" dirty="0">
                <a:solidFill>
                  <a:schemeClr val="tx1"/>
                </a:solidFill>
                <a:effectLst/>
                <a:latin typeface="NanumGothic" panose="020D0604000000000000" pitchFamily="34" charset="-127"/>
                <a:ea typeface="NanumGothic" panose="020D0604000000000000" pitchFamily="34" charset="-127"/>
              </a:rPr>
              <a:t>.</a:t>
            </a:r>
            <a:endParaRPr dirty="0">
              <a:solidFill>
                <a:schemeClr val="tx1"/>
              </a:solidFill>
              <a:latin typeface="NanumGothic" panose="020D0604000000000000" pitchFamily="34" charset="-127"/>
              <a:ea typeface="NanumGothic" panose="020D0604000000000000" pitchFamily="34" charset="-127"/>
            </a:endParaRPr>
          </a:p>
        </p:txBody>
      </p:sp>
      <p:pic>
        <p:nvPicPr>
          <p:cNvPr id="194" name="Image" descr="Image"/>
          <p:cNvPicPr>
            <a:picLocks noChangeAspect="1"/>
          </p:cNvPicPr>
          <p:nvPr/>
        </p:nvPicPr>
        <p:blipFill>
          <a:blip r:embed="rId2"/>
          <a:stretch>
            <a:fillRect/>
          </a:stretch>
        </p:blipFill>
        <p:spPr>
          <a:xfrm>
            <a:off x="12685149" y="2777290"/>
            <a:ext cx="11190189" cy="7773451"/>
          </a:xfrm>
          <a:prstGeom prst="rect">
            <a:avLst/>
          </a:prstGeom>
          <a:ln w="25400">
            <a:miter lim="400000"/>
          </a:ln>
          <a:effectLst>
            <a:outerShdw blurRad="254000" dist="127000" dir="5400000" rotWithShape="0">
              <a:srgbClr val="000000">
                <a:alpha val="70000"/>
              </a:srgbClr>
            </a:outerShdw>
          </a:effec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Interrupt and Polling methods"/>
          <p:cNvSpPr txBox="1">
            <a:spLocks noGrp="1"/>
          </p:cNvSpPr>
          <p:nvPr>
            <p:ph type="title"/>
          </p:nvPr>
        </p:nvSpPr>
        <p:spPr>
          <a:xfrm>
            <a:off x="2063750" y="1026746"/>
            <a:ext cx="20269201" cy="2272842"/>
          </a:xfrm>
          <a:prstGeom prst="rect">
            <a:avLst/>
          </a:prstGeom>
        </p:spPr>
        <p:txBody>
          <a:bodyPr anchor="ctr"/>
          <a:lstStyle/>
          <a:p>
            <a:r>
              <a:rPr dirty="0"/>
              <a:t>Interrupt and Polling methods</a:t>
            </a:r>
          </a:p>
        </p:txBody>
      </p:sp>
      <p:sp>
        <p:nvSpPr>
          <p:cNvPr id="197" name="Interrupt: Interrupt is a hardware mechanism in which, the device notices the CPU that it requires its attention. Interrupt can take place at any time. So when CPU gets an interrupt signal through the indication interrupt-request line, CPU stops the curr"/>
          <p:cNvSpPr txBox="1"/>
          <p:nvPr/>
        </p:nvSpPr>
        <p:spPr>
          <a:xfrm>
            <a:off x="1847561" y="3506585"/>
            <a:ext cx="20688879" cy="75559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marL="444500" indent="-444500" algn="l" defTabSz="2438338">
              <a:lnSpc>
                <a:spcPct val="100000"/>
              </a:lnSpc>
              <a:spcBef>
                <a:spcPts val="4200"/>
              </a:spcBef>
              <a:buSzPct val="100000"/>
              <a:buChar char="•"/>
              <a:defRPr sz="4000"/>
            </a:pPr>
            <a:r>
              <a:rPr sz="4500" b="1" dirty="0">
                <a:latin typeface="NanumGothic" panose="020D0604000000000000" pitchFamily="34" charset="-127"/>
                <a:ea typeface="NanumGothic" panose="020D0604000000000000" pitchFamily="34" charset="-127"/>
                <a:cs typeface="Proxima Nova"/>
                <a:sym typeface="Proxima Nova"/>
              </a:rPr>
              <a:t>Interrupt</a:t>
            </a:r>
            <a:r>
              <a:rPr sz="4500" dirty="0">
                <a:latin typeface="NanumGothic" panose="020D0604000000000000" pitchFamily="34" charset="-127"/>
                <a:ea typeface="NanumGothic" panose="020D0604000000000000" pitchFamily="34" charset="-127"/>
              </a:rPr>
              <a:t>:</a:t>
            </a:r>
            <a:r>
              <a:rPr dirty="0">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인터럽트는 장치가 </a:t>
            </a:r>
            <a:r>
              <a:rPr lang="en" altLang="ko-Kore-KR" b="0" i="0" dirty="0">
                <a:solidFill>
                  <a:schemeClr val="tx1"/>
                </a:solidFill>
                <a:effectLst/>
                <a:latin typeface="NanumGothic" panose="020D0604000000000000" pitchFamily="34" charset="-127"/>
                <a:ea typeface="NanumGothic" panose="020D0604000000000000" pitchFamily="34" charset="-127"/>
              </a:rPr>
              <a:t>CPU</a:t>
            </a:r>
            <a:r>
              <a:rPr lang="ko-KR" altLang="en-US" b="0" i="0" dirty="0">
                <a:solidFill>
                  <a:schemeClr val="tx1"/>
                </a:solidFill>
                <a:effectLst/>
                <a:latin typeface="NanumGothic" panose="020D0604000000000000" pitchFamily="34" charset="-127"/>
                <a:ea typeface="NanumGothic" panose="020D0604000000000000" pitchFamily="34" charset="-127"/>
              </a:rPr>
              <a:t>에게 자신의 주의가 필요하다고 알리는 하드웨어 메커니즘이다</a:t>
            </a:r>
            <a:r>
              <a:rPr lang="en-US" altLang="ko-KR" b="0" i="0" dirty="0">
                <a:solidFill>
                  <a:schemeClr val="tx1"/>
                </a:solidFill>
                <a:effectLst/>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인터럽트는 언제든지 발생할 수 있는데</a:t>
            </a:r>
            <a:r>
              <a:rPr lang="en-US" altLang="ko-KR" b="0" i="0" dirty="0">
                <a:solidFill>
                  <a:schemeClr val="tx1"/>
                </a:solidFill>
                <a:effectLst/>
                <a:latin typeface="NanumGothic" panose="020D0604000000000000" pitchFamily="34" charset="-127"/>
                <a:ea typeface="NanumGothic" panose="020D0604000000000000" pitchFamily="34" charset="-127"/>
              </a:rPr>
              <a:t>,</a:t>
            </a:r>
            <a:r>
              <a:rPr lang="ko-KR" altLang="en-US" b="0" i="0" dirty="0">
                <a:solidFill>
                  <a:schemeClr val="tx1"/>
                </a:solidFill>
                <a:effectLst/>
                <a:latin typeface="NanumGothic" panose="020D0604000000000000" pitchFamily="34" charset="-127"/>
                <a:ea typeface="NanumGothic" panose="020D0604000000000000" pitchFamily="34" charset="-127"/>
              </a:rPr>
              <a:t> </a:t>
            </a:r>
            <a:r>
              <a:rPr lang="en" altLang="ko-Kore-KR" b="0" i="0" dirty="0">
                <a:solidFill>
                  <a:schemeClr val="tx1"/>
                </a:solidFill>
                <a:effectLst/>
                <a:latin typeface="NanumGothic" panose="020D0604000000000000" pitchFamily="34" charset="-127"/>
                <a:ea typeface="NanumGothic" panose="020D0604000000000000" pitchFamily="34" charset="-127"/>
              </a:rPr>
              <a:t>CPU</a:t>
            </a:r>
            <a:r>
              <a:rPr lang="ko-KR" altLang="en-US" b="0" i="0" dirty="0">
                <a:solidFill>
                  <a:schemeClr val="tx1"/>
                </a:solidFill>
                <a:effectLst/>
                <a:latin typeface="NanumGothic" panose="020D0604000000000000" pitchFamily="34" charset="-127"/>
                <a:ea typeface="NanumGothic" panose="020D0604000000000000" pitchFamily="34" charset="-127"/>
              </a:rPr>
              <a:t>가 인터럽트 요청 라인을 통해 인터럽트 신호를 받으면 </a:t>
            </a:r>
            <a:r>
              <a:rPr lang="en" altLang="ko-Kore-KR" b="0" i="0" dirty="0">
                <a:solidFill>
                  <a:schemeClr val="tx1"/>
                </a:solidFill>
                <a:effectLst/>
                <a:latin typeface="NanumGothic" panose="020D0604000000000000" pitchFamily="34" charset="-127"/>
                <a:ea typeface="NanumGothic" panose="020D0604000000000000" pitchFamily="34" charset="-127"/>
              </a:rPr>
              <a:t>CPU</a:t>
            </a:r>
            <a:r>
              <a:rPr lang="ko-KR" altLang="en-US" b="0" i="0" dirty="0">
                <a:solidFill>
                  <a:schemeClr val="tx1"/>
                </a:solidFill>
                <a:effectLst/>
                <a:latin typeface="NanumGothic" panose="020D0604000000000000" pitchFamily="34" charset="-127"/>
                <a:ea typeface="NanumGothic" panose="020D0604000000000000" pitchFamily="34" charset="-127"/>
              </a:rPr>
              <a:t>는 현재의 프로세스를 중지하고 인터럽트 </a:t>
            </a:r>
            <a:r>
              <a:rPr lang="ko-KR" altLang="en-US" b="0" i="0" dirty="0" err="1">
                <a:solidFill>
                  <a:schemeClr val="tx1"/>
                </a:solidFill>
                <a:effectLst/>
                <a:latin typeface="NanumGothic" panose="020D0604000000000000" pitchFamily="34" charset="-127"/>
                <a:ea typeface="NanumGothic" panose="020D0604000000000000" pitchFamily="34" charset="-127"/>
              </a:rPr>
              <a:t>핸들러에</a:t>
            </a:r>
            <a:r>
              <a:rPr lang="ko-KR" altLang="en-US" b="0" i="0" dirty="0">
                <a:solidFill>
                  <a:schemeClr val="tx1"/>
                </a:solidFill>
                <a:effectLst/>
                <a:latin typeface="NanumGothic" panose="020D0604000000000000" pitchFamily="34" charset="-127"/>
                <a:ea typeface="NanumGothic" panose="020D0604000000000000" pitchFamily="34" charset="-127"/>
              </a:rPr>
              <a:t> 제어를 전달함으로써 장치를 제어하고 인터럽트를 처리하게 된다</a:t>
            </a:r>
            <a:r>
              <a:rPr lang="en-US" altLang="ko-KR" b="0" i="0" dirty="0">
                <a:solidFill>
                  <a:schemeClr val="tx1"/>
                </a:solidFill>
                <a:effectLst/>
                <a:latin typeface="NanumGothic" panose="020D0604000000000000" pitchFamily="34" charset="-127"/>
                <a:ea typeface="NanumGothic" panose="020D0604000000000000" pitchFamily="34" charset="-127"/>
              </a:rPr>
              <a:t>.</a:t>
            </a:r>
          </a:p>
          <a:p>
            <a:pPr marL="444500" indent="-444500" algn="l" defTabSz="2438338">
              <a:lnSpc>
                <a:spcPct val="100000"/>
              </a:lnSpc>
              <a:spcBef>
                <a:spcPts val="4200"/>
              </a:spcBef>
              <a:buSzPct val="100000"/>
              <a:buChar char="•"/>
              <a:defRPr sz="4000"/>
            </a:pPr>
            <a:r>
              <a:rPr sz="4500" b="1" dirty="0">
                <a:latin typeface="NanumGothic" panose="020D0604000000000000" pitchFamily="34" charset="-127"/>
                <a:ea typeface="NanumGothic" panose="020D0604000000000000" pitchFamily="34" charset="-127"/>
                <a:cs typeface="Proxima Nova"/>
                <a:sym typeface="Proxima Nova"/>
              </a:rPr>
              <a:t>Polling</a:t>
            </a:r>
            <a:r>
              <a:rPr sz="4500" dirty="0">
                <a:latin typeface="NanumGothic" panose="020D0604000000000000" pitchFamily="34" charset="-127"/>
                <a:ea typeface="NanumGothic" panose="020D0604000000000000" pitchFamily="34" charset="-127"/>
              </a:rPr>
              <a:t>: </a:t>
            </a:r>
            <a:r>
              <a:rPr lang="ko-KR" altLang="en-US" b="0" i="0" dirty="0" err="1">
                <a:solidFill>
                  <a:schemeClr val="tx1"/>
                </a:solidFill>
                <a:effectLst/>
                <a:latin typeface="NanumGothic" panose="020D0604000000000000" pitchFamily="34" charset="-127"/>
                <a:ea typeface="NanumGothic" panose="020D0604000000000000" pitchFamily="34" charset="-127"/>
              </a:rPr>
              <a:t>폴링은</a:t>
            </a:r>
            <a:r>
              <a:rPr lang="ko-KR" altLang="en-US" b="0" i="0" dirty="0">
                <a:solidFill>
                  <a:schemeClr val="tx1"/>
                </a:solidFill>
                <a:effectLst/>
                <a:latin typeface="NanumGothic" panose="020D0604000000000000" pitchFamily="34" charset="-127"/>
                <a:ea typeface="NanumGothic" panose="020D0604000000000000" pitchFamily="34" charset="-127"/>
              </a:rPr>
              <a:t> 하드웨어 메커니즘이 아니라 프로토콜이다</a:t>
            </a:r>
            <a:r>
              <a:rPr lang="en-US" altLang="ko-KR" b="0" i="0" dirty="0">
                <a:solidFill>
                  <a:schemeClr val="tx1"/>
                </a:solidFill>
                <a:effectLst/>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이 프로토콜에서 </a:t>
            </a:r>
            <a:r>
              <a:rPr lang="en" altLang="ko-Kore-KR" b="0" i="0" dirty="0">
                <a:solidFill>
                  <a:schemeClr val="tx1"/>
                </a:solidFill>
                <a:effectLst/>
                <a:latin typeface="NanumGothic" panose="020D0604000000000000" pitchFamily="34" charset="-127"/>
                <a:ea typeface="NanumGothic" panose="020D0604000000000000" pitchFamily="34" charset="-127"/>
              </a:rPr>
              <a:t>CPU</a:t>
            </a:r>
            <a:r>
              <a:rPr lang="ko-KR" altLang="en-US" b="0" i="0" dirty="0">
                <a:solidFill>
                  <a:schemeClr val="tx1"/>
                </a:solidFill>
                <a:effectLst/>
                <a:latin typeface="NanumGothic" panose="020D0604000000000000" pitchFamily="34" charset="-127"/>
                <a:ea typeface="NanumGothic" panose="020D0604000000000000" pitchFamily="34" charset="-127"/>
              </a:rPr>
              <a:t>는 지속적으로 장치가 주의가 필요한지 확인하는데</a:t>
            </a:r>
            <a:r>
              <a:rPr lang="en-US" altLang="ko-KR" dirty="0">
                <a:solidFill>
                  <a:schemeClr val="tx1"/>
                </a:solidFill>
                <a:latin typeface="NanumGothic" panose="020D0604000000000000" pitchFamily="34" charset="-127"/>
                <a:ea typeface="NanumGothic" panose="020D0604000000000000" pitchFamily="34" charset="-127"/>
              </a:rPr>
              <a:t>,</a:t>
            </a:r>
            <a:r>
              <a:rPr lang="en-US" altLang="ko-KR" b="0" i="0" dirty="0">
                <a:solidFill>
                  <a:schemeClr val="tx1"/>
                </a:solidFill>
                <a:effectLst/>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장치가 프로세스 유닛에 하드웨어 처리가 필요하다고 알리면</a:t>
            </a:r>
            <a:r>
              <a:rPr lang="en-US" altLang="ko-KR" b="0" i="0" dirty="0">
                <a:solidFill>
                  <a:schemeClr val="tx1"/>
                </a:solidFill>
                <a:effectLst/>
                <a:latin typeface="NanumGothic" panose="020D0604000000000000" pitchFamily="34" charset="-127"/>
                <a:ea typeface="NanumGothic" panose="020D0604000000000000" pitchFamily="34" charset="-127"/>
              </a:rPr>
              <a:t>, </a:t>
            </a:r>
            <a:r>
              <a:rPr lang="ko-KR" altLang="en-US" b="0" i="0" dirty="0" err="1">
                <a:solidFill>
                  <a:schemeClr val="tx1"/>
                </a:solidFill>
                <a:effectLst/>
                <a:latin typeface="NanumGothic" panose="020D0604000000000000" pitchFamily="34" charset="-127"/>
                <a:ea typeface="NanumGothic" panose="020D0604000000000000" pitchFamily="34" charset="-127"/>
              </a:rPr>
              <a:t>폴링</a:t>
            </a:r>
            <a:r>
              <a:rPr lang="ko-KR" altLang="en-US" b="0" i="0" dirty="0">
                <a:solidFill>
                  <a:schemeClr val="tx1"/>
                </a:solidFill>
                <a:effectLst/>
                <a:latin typeface="NanumGothic" panose="020D0604000000000000" pitchFamily="34" charset="-127"/>
                <a:ea typeface="NanumGothic" panose="020D0604000000000000" pitchFamily="34" charset="-127"/>
              </a:rPr>
              <a:t> 프로세스 유닛은 </a:t>
            </a:r>
            <a:r>
              <a:rPr lang="en" altLang="ko-Kore-KR" b="0" i="0" dirty="0">
                <a:solidFill>
                  <a:schemeClr val="tx1"/>
                </a:solidFill>
                <a:effectLst/>
                <a:latin typeface="NanumGothic" panose="020D0604000000000000" pitchFamily="34" charset="-127"/>
                <a:ea typeface="NanumGothic" panose="020D0604000000000000" pitchFamily="34" charset="-127"/>
              </a:rPr>
              <a:t>I/O </a:t>
            </a:r>
            <a:r>
              <a:rPr lang="ko-KR" altLang="en-US" b="0" i="0" dirty="0">
                <a:solidFill>
                  <a:schemeClr val="tx1"/>
                </a:solidFill>
                <a:effectLst/>
                <a:latin typeface="NanumGothic" panose="020D0604000000000000" pitchFamily="34" charset="-127"/>
                <a:ea typeface="NanumGothic" panose="020D0604000000000000" pitchFamily="34" charset="-127"/>
              </a:rPr>
              <a:t>장치에게 </a:t>
            </a:r>
            <a:r>
              <a:rPr lang="en" altLang="ko-Kore-KR" b="0" i="0" dirty="0">
                <a:solidFill>
                  <a:schemeClr val="tx1"/>
                </a:solidFill>
                <a:effectLst/>
                <a:latin typeface="NanumGothic" panose="020D0604000000000000" pitchFamily="34" charset="-127"/>
                <a:ea typeface="NanumGothic" panose="020D0604000000000000" pitchFamily="34" charset="-127"/>
              </a:rPr>
              <a:t>CPU </a:t>
            </a:r>
            <a:r>
              <a:rPr lang="ko-KR" altLang="en-US" b="0" i="0" dirty="0">
                <a:solidFill>
                  <a:schemeClr val="tx1"/>
                </a:solidFill>
                <a:effectLst/>
                <a:latin typeface="NanumGothic" panose="020D0604000000000000" pitchFamily="34" charset="-127"/>
                <a:ea typeface="NanumGothic" panose="020D0604000000000000" pitchFamily="34" charset="-127"/>
              </a:rPr>
              <a:t>처리가 필요한지를 </a:t>
            </a:r>
            <a:r>
              <a:rPr lang="ko-KR" altLang="en-US" dirty="0">
                <a:solidFill>
                  <a:schemeClr val="tx1"/>
                </a:solidFill>
                <a:latin typeface="NanumGothic" panose="020D0604000000000000" pitchFamily="34" charset="-127"/>
                <a:ea typeface="NanumGothic" panose="020D0604000000000000" pitchFamily="34" charset="-127"/>
              </a:rPr>
              <a:t>확인한다</a:t>
            </a:r>
            <a:r>
              <a:rPr lang="en-US" altLang="ko-KR" b="0" i="0" dirty="0">
                <a:solidFill>
                  <a:schemeClr val="tx1"/>
                </a:solidFill>
                <a:effectLst/>
                <a:latin typeface="NanumGothic" panose="020D0604000000000000" pitchFamily="34" charset="-127"/>
                <a:ea typeface="NanumGothic" panose="020D0604000000000000" pitchFamily="34" charset="-127"/>
              </a:rPr>
              <a:t>. </a:t>
            </a:r>
            <a:r>
              <a:rPr lang="en" altLang="ko-Kore-KR" b="0" i="0" dirty="0">
                <a:solidFill>
                  <a:schemeClr val="tx1"/>
                </a:solidFill>
                <a:effectLst/>
                <a:latin typeface="NanumGothic" panose="020D0604000000000000" pitchFamily="34" charset="-127"/>
                <a:ea typeface="NanumGothic" panose="020D0604000000000000" pitchFamily="34" charset="-127"/>
              </a:rPr>
              <a:t>CPU</a:t>
            </a:r>
            <a:r>
              <a:rPr lang="ko-KR" altLang="en-US" b="0" i="0" dirty="0">
                <a:solidFill>
                  <a:schemeClr val="tx1"/>
                </a:solidFill>
                <a:effectLst/>
                <a:latin typeface="NanumGothic" panose="020D0604000000000000" pitchFamily="34" charset="-127"/>
                <a:ea typeface="NanumGothic" panose="020D0604000000000000" pitchFamily="34" charset="-127"/>
              </a:rPr>
              <a:t>는 연결된 모든 장치를 끊임없이 확인하여 하드웨어 주의가 필요한 장치를 탐지한다</a:t>
            </a:r>
            <a:r>
              <a:rPr lang="en-US" altLang="ko-KR" b="0" i="0" dirty="0">
                <a:solidFill>
                  <a:schemeClr val="tx1"/>
                </a:solidFill>
                <a:effectLst/>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각 장치에는 해당 장치의 상태를 나타내는 커맨드 레디 비트가 있는데</a:t>
            </a:r>
            <a:r>
              <a:rPr lang="en-US" altLang="ko-KR" dirty="0">
                <a:solidFill>
                  <a:schemeClr val="tx1"/>
                </a:solidFill>
                <a:latin typeface="NanumGothic" panose="020D0604000000000000" pitchFamily="34" charset="-127"/>
                <a:ea typeface="NanumGothic" panose="020D0604000000000000" pitchFamily="34" charset="-127"/>
              </a:rPr>
              <a:t>,</a:t>
            </a:r>
            <a:r>
              <a:rPr lang="ko-KR" altLang="en-US" dirty="0">
                <a:solidFill>
                  <a:schemeClr val="tx1"/>
                </a:solidFill>
                <a:latin typeface="NanumGothic" panose="020D0604000000000000" pitchFamily="34" charset="-127"/>
                <a:ea typeface="NanumGothic" panose="020D0604000000000000" pitchFamily="34" charset="-127"/>
              </a:rPr>
              <a:t> 이는 </a:t>
            </a:r>
            <a:r>
              <a:rPr lang="ko-KR" altLang="en-US" b="0" i="0" dirty="0">
                <a:solidFill>
                  <a:schemeClr val="tx1"/>
                </a:solidFill>
                <a:effectLst/>
                <a:latin typeface="NanumGothic" panose="020D0604000000000000" pitchFamily="34" charset="-127"/>
                <a:ea typeface="NanumGothic" panose="020D0604000000000000" pitchFamily="34" charset="-127"/>
              </a:rPr>
              <a:t>하드웨어가 읽어야 할 명령이 있는지 없는지를 나타내는 비트이다</a:t>
            </a:r>
            <a:r>
              <a:rPr lang="en-US" altLang="ko-KR" b="0" i="0" dirty="0">
                <a:solidFill>
                  <a:schemeClr val="tx1"/>
                </a:solidFill>
                <a:effectLst/>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커맨드 레디 비트가 </a:t>
            </a:r>
            <a:r>
              <a:rPr lang="en-US" altLang="ko-KR" b="0" i="0" dirty="0">
                <a:solidFill>
                  <a:schemeClr val="tx1"/>
                </a:solidFill>
                <a:effectLst/>
                <a:latin typeface="NanumGothic" panose="020D0604000000000000" pitchFamily="34" charset="-127"/>
                <a:ea typeface="NanumGothic" panose="020D0604000000000000" pitchFamily="34" charset="-127"/>
              </a:rPr>
              <a:t>1</a:t>
            </a:r>
            <a:r>
              <a:rPr lang="ko-KR" altLang="en-US" b="0" i="0" dirty="0">
                <a:solidFill>
                  <a:schemeClr val="tx1"/>
                </a:solidFill>
                <a:effectLst/>
                <a:latin typeface="NanumGothic" panose="020D0604000000000000" pitchFamily="34" charset="-127"/>
                <a:ea typeface="NanumGothic" panose="020D0604000000000000" pitchFamily="34" charset="-127"/>
              </a:rPr>
              <a:t>로 설정되어 있으면 읽어야 할 명령이 있는 것이고</a:t>
            </a:r>
            <a:r>
              <a:rPr lang="en-US" altLang="ko-KR" b="0" i="0" dirty="0">
                <a:solidFill>
                  <a:schemeClr val="tx1"/>
                </a:solidFill>
                <a:effectLst/>
                <a:latin typeface="NanumGothic" panose="020D0604000000000000" pitchFamily="34" charset="-127"/>
                <a:ea typeface="NanumGothic" panose="020D0604000000000000" pitchFamily="34" charset="-127"/>
              </a:rPr>
              <a:t>, </a:t>
            </a:r>
            <a:r>
              <a:rPr lang="ko-KR" altLang="en-US" b="0" i="0" dirty="0">
                <a:solidFill>
                  <a:schemeClr val="tx1"/>
                </a:solidFill>
                <a:effectLst/>
                <a:latin typeface="NanumGothic" panose="020D0604000000000000" pitchFamily="34" charset="-127"/>
                <a:ea typeface="NanumGothic" panose="020D0604000000000000" pitchFamily="34" charset="-127"/>
              </a:rPr>
              <a:t>비트가 </a:t>
            </a:r>
            <a:r>
              <a:rPr lang="en-US" altLang="ko-KR" b="0" i="0" dirty="0">
                <a:solidFill>
                  <a:schemeClr val="tx1"/>
                </a:solidFill>
                <a:effectLst/>
                <a:latin typeface="NanumGothic" panose="020D0604000000000000" pitchFamily="34" charset="-127"/>
                <a:ea typeface="NanumGothic" panose="020D0604000000000000" pitchFamily="34" charset="-127"/>
              </a:rPr>
              <a:t>0</a:t>
            </a:r>
            <a:r>
              <a:rPr lang="ko-KR" altLang="en-US" b="0" i="0" dirty="0">
                <a:solidFill>
                  <a:schemeClr val="tx1"/>
                </a:solidFill>
                <a:effectLst/>
                <a:latin typeface="NanumGothic" panose="020D0604000000000000" pitchFamily="34" charset="-127"/>
                <a:ea typeface="NanumGothic" panose="020D0604000000000000" pitchFamily="34" charset="-127"/>
              </a:rPr>
              <a:t>이면 명령이 없는 </a:t>
            </a:r>
            <a:r>
              <a:rPr lang="ko-KR" altLang="en-US" dirty="0">
                <a:solidFill>
                  <a:schemeClr val="tx1"/>
                </a:solidFill>
                <a:latin typeface="NanumGothic" panose="020D0604000000000000" pitchFamily="34" charset="-127"/>
                <a:ea typeface="NanumGothic" panose="020D0604000000000000" pitchFamily="34" charset="-127"/>
              </a:rPr>
              <a:t>상태라고 할 수 있다</a:t>
            </a:r>
            <a:r>
              <a:rPr lang="en-US" altLang="ko-KR" dirty="0">
                <a:solidFill>
                  <a:srgbClr val="D1D5DB"/>
                </a:solidFill>
                <a:latin typeface="NanumGothic" panose="020D0604000000000000" pitchFamily="34" charset="-127"/>
                <a:ea typeface="NanumGothic" panose="020D0604000000000000" pitchFamily="34" charset="-127"/>
              </a:rPr>
              <a:t>.</a:t>
            </a:r>
            <a:endParaRPr lang="en-US" dirty="0">
              <a:latin typeface="NanumGothic" panose="020D0604000000000000" pitchFamily="34" charset="-127"/>
              <a:ea typeface="NanumGothic" panose="020D0604000000000000" pitchFamily="34" charset="-127"/>
            </a:endParaRPr>
          </a:p>
        </p:txBody>
      </p:sp>
    </p:spTree>
  </p:cSld>
  <p:clrMapOvr>
    <a:masterClrMapping/>
  </p:clrMapOvr>
  <p:transition spd="med"/>
</p:sld>
</file>

<file path=ppt/theme/theme1.xml><?xml version="1.0" encoding="utf-8"?>
<a:theme xmlns:a="http://schemas.openxmlformats.org/drawingml/2006/main" name="29_Lookbook">
  <a:themeElements>
    <a:clrScheme name="29_Lookbook">
      <a:dk1>
        <a:srgbClr val="000000"/>
      </a:dk1>
      <a:lt1>
        <a:srgbClr val="F6F7F2"/>
      </a:lt1>
      <a:dk2>
        <a:srgbClr val="5E5E5E"/>
      </a:dk2>
      <a:lt2>
        <a:srgbClr val="D5D5D5"/>
      </a:lt2>
      <a:accent1>
        <a:srgbClr val="B9CAD3"/>
      </a:accent1>
      <a:accent2>
        <a:srgbClr val="8CBAD7"/>
      </a:accent2>
      <a:accent3>
        <a:srgbClr val="B5AFC4"/>
      </a:accent3>
      <a:accent4>
        <a:srgbClr val="E8A6B1"/>
      </a:accent4>
      <a:accent5>
        <a:srgbClr val="FF8A6E"/>
      </a:accent5>
      <a:accent6>
        <a:srgbClr val="E2CF91"/>
      </a:accent6>
      <a:hlink>
        <a:srgbClr val="0000FF"/>
      </a:hlink>
      <a:folHlink>
        <a:srgbClr val="FF00FF"/>
      </a:folHlink>
    </a:clrScheme>
    <a:fontScheme name="29_Lookbook">
      <a:majorFont>
        <a:latin typeface="Canela Bold"/>
        <a:ea typeface="Canela Bold"/>
        <a:cs typeface="Canela Bold"/>
      </a:majorFont>
      <a:minorFont>
        <a:latin typeface="Canela Bold"/>
        <a:ea typeface="Canela Bold"/>
        <a:cs typeface="Canela Bold"/>
      </a:minorFont>
    </a:fontScheme>
    <a:fmtScheme name="29_Look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15431" rtl="0" fontAlgn="auto" latinLnBrk="0" hangingPunct="0">
          <a:lnSpc>
            <a:spcPct val="120000"/>
          </a:lnSpc>
          <a:spcBef>
            <a:spcPts val="0"/>
          </a:spcBef>
          <a:spcAft>
            <a:spcPts val="0"/>
          </a:spcAft>
          <a:buClrTx/>
          <a:buSzTx/>
          <a:buFontTx/>
          <a:buNone/>
          <a:tabLst/>
          <a:defRPr kumimoji="0" sz="3000" b="0" i="0" u="none" strike="noStrike" cap="none" spc="-59" normalizeH="0" baseline="0">
            <a:ln>
              <a:noFill/>
            </a:ln>
            <a:solidFill>
              <a:srgbClr val="FFFFFF"/>
            </a:solidFill>
            <a:effectLst/>
            <a:uFillTx/>
            <a:latin typeface="Canela Deck Bold"/>
            <a:ea typeface="Canela Deck Bold"/>
            <a:cs typeface="Canela Deck Bold"/>
            <a:sym typeface="Canela Deck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ctr" defTabSz="355600" rtl="0" fontAlgn="auto" latinLnBrk="0" hangingPunct="0">
          <a:lnSpc>
            <a:spcPct val="90000"/>
          </a:lnSpc>
          <a:spcBef>
            <a:spcPts val="4500"/>
          </a:spcBef>
          <a:spcAft>
            <a:spcPts val="0"/>
          </a:spcAft>
          <a:buClrTx/>
          <a:buSzTx/>
          <a:buFontTx/>
          <a:buNone/>
          <a:tabLst/>
          <a:defRPr kumimoji="0" sz="2900" b="0" i="0" u="none" strike="noStrike" cap="none" spc="0" normalizeH="0" baseline="0">
            <a:ln>
              <a:noFill/>
            </a:ln>
            <a:solidFill>
              <a:srgbClr val="000000"/>
            </a:solidFill>
            <a:effectLst/>
            <a:uFillTx/>
            <a:latin typeface="Proxima Nova Medium"/>
            <a:ea typeface="Proxima Nova Medium"/>
            <a:cs typeface="Proxima Nova Medium"/>
            <a:sym typeface="Proxima Nova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9_Lookbook">
  <a:themeElements>
    <a:clrScheme name="29_Lookbook">
      <a:dk1>
        <a:srgbClr val="000000"/>
      </a:dk1>
      <a:lt1>
        <a:srgbClr val="FFFFFF"/>
      </a:lt1>
      <a:dk2>
        <a:srgbClr val="5E5E5E"/>
      </a:dk2>
      <a:lt2>
        <a:srgbClr val="D5D5D5"/>
      </a:lt2>
      <a:accent1>
        <a:srgbClr val="B9CAD3"/>
      </a:accent1>
      <a:accent2>
        <a:srgbClr val="8CBAD7"/>
      </a:accent2>
      <a:accent3>
        <a:srgbClr val="B5AFC4"/>
      </a:accent3>
      <a:accent4>
        <a:srgbClr val="E8A6B1"/>
      </a:accent4>
      <a:accent5>
        <a:srgbClr val="FF8A6E"/>
      </a:accent5>
      <a:accent6>
        <a:srgbClr val="E2CF91"/>
      </a:accent6>
      <a:hlink>
        <a:srgbClr val="0000FF"/>
      </a:hlink>
      <a:folHlink>
        <a:srgbClr val="FF00FF"/>
      </a:folHlink>
    </a:clrScheme>
    <a:fontScheme name="29_Lookbook">
      <a:majorFont>
        <a:latin typeface="Canela Bold"/>
        <a:ea typeface="Canela Bold"/>
        <a:cs typeface="Canela Bold"/>
      </a:majorFont>
      <a:minorFont>
        <a:latin typeface="Canela Bold"/>
        <a:ea typeface="Canela Bold"/>
        <a:cs typeface="Canela Bold"/>
      </a:minorFont>
    </a:fontScheme>
    <a:fmtScheme name="29_Look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15431" rtl="0" fontAlgn="auto" latinLnBrk="0" hangingPunct="0">
          <a:lnSpc>
            <a:spcPct val="120000"/>
          </a:lnSpc>
          <a:spcBef>
            <a:spcPts val="0"/>
          </a:spcBef>
          <a:spcAft>
            <a:spcPts val="0"/>
          </a:spcAft>
          <a:buClrTx/>
          <a:buSzTx/>
          <a:buFontTx/>
          <a:buNone/>
          <a:tabLst/>
          <a:defRPr kumimoji="0" sz="3000" b="0" i="0" u="none" strike="noStrike" cap="none" spc="-59" normalizeH="0" baseline="0">
            <a:ln>
              <a:noFill/>
            </a:ln>
            <a:solidFill>
              <a:srgbClr val="FFFFFF"/>
            </a:solidFill>
            <a:effectLst/>
            <a:uFillTx/>
            <a:latin typeface="Canela Deck Bold"/>
            <a:ea typeface="Canela Deck Bold"/>
            <a:cs typeface="Canela Deck Bold"/>
            <a:sym typeface="Canela Deck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ctr" defTabSz="355600" rtl="0" fontAlgn="auto" latinLnBrk="0" hangingPunct="0">
          <a:lnSpc>
            <a:spcPct val="90000"/>
          </a:lnSpc>
          <a:spcBef>
            <a:spcPts val="4500"/>
          </a:spcBef>
          <a:spcAft>
            <a:spcPts val="0"/>
          </a:spcAft>
          <a:buClrTx/>
          <a:buSzTx/>
          <a:buFontTx/>
          <a:buNone/>
          <a:tabLst/>
          <a:defRPr kumimoji="0" sz="2900" b="0" i="0" u="none" strike="noStrike" cap="none" spc="0" normalizeH="0" baseline="0">
            <a:ln>
              <a:noFill/>
            </a:ln>
            <a:solidFill>
              <a:srgbClr val="000000"/>
            </a:solidFill>
            <a:effectLst/>
            <a:uFillTx/>
            <a:latin typeface="Proxima Nova Medium"/>
            <a:ea typeface="Proxima Nova Medium"/>
            <a:cs typeface="Proxima Nova Medium"/>
            <a:sym typeface="Proxima Nova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83</TotalTime>
  <Words>727</Words>
  <Application>Microsoft Macintosh PowerPoint</Application>
  <PresentationFormat>사용자 지정</PresentationFormat>
  <Paragraphs>62</Paragraphs>
  <Slides>11</Slides>
  <Notes>1</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11</vt:i4>
      </vt:variant>
    </vt:vector>
  </HeadingPairs>
  <TitlesOfParts>
    <vt:vector size="20" baseType="lpstr">
      <vt:lpstr>Canela Bold</vt:lpstr>
      <vt:lpstr>Canela Deck Bold</vt:lpstr>
      <vt:lpstr>Canela Deck Regular</vt:lpstr>
      <vt:lpstr>Canela Regular</vt:lpstr>
      <vt:lpstr>NanumGothic</vt:lpstr>
      <vt:lpstr>Proxima Nova</vt:lpstr>
      <vt:lpstr>Proxima Nova Medium</vt:lpstr>
      <vt:lpstr>Helvetica Neue</vt:lpstr>
      <vt:lpstr>29_Lookbook</vt:lpstr>
      <vt:lpstr>PowerPoint 프레젠테이션</vt:lpstr>
      <vt:lpstr>PowerPoint 프레젠테이션</vt:lpstr>
      <vt:lpstr>Scatter file의 정의</vt:lpstr>
      <vt:lpstr>Scatter file</vt:lpstr>
      <vt:lpstr>Load Region Description 구성 요소</vt:lpstr>
      <vt:lpstr>Execution Section Description 구성 요소</vt:lpstr>
      <vt:lpstr>Input Section Description 구성 요소</vt:lpstr>
      <vt:lpstr>PowerPoint 프레젠테이션</vt:lpstr>
      <vt:lpstr>Interrupt and Polling methods</vt:lpstr>
      <vt:lpstr>Differences between interrupt/polling methods</vt:lpstr>
      <vt:lpstr>Relay module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박준우</cp:lastModifiedBy>
  <cp:revision>3</cp:revision>
  <dcterms:modified xsi:type="dcterms:W3CDTF">2023-09-25T13:18:17Z</dcterms:modified>
</cp:coreProperties>
</file>