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4.png"  /><Relationship Id="rId3" Type="http://schemas.openxmlformats.org/officeDocument/2006/relationships/image" Target="../media/image9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13.png"  /><Relationship Id="rId11" Type="http://schemas.openxmlformats.org/officeDocument/2006/relationships/image" Target="../media/image16.png"  /><Relationship Id="rId12" Type="http://schemas.openxmlformats.org/officeDocument/2006/relationships/image" Target="../media/image13.png"  /><Relationship Id="rId13" Type="http://schemas.openxmlformats.org/officeDocument/2006/relationships/image" Target="../media/image17.png"  /><Relationship Id="rId14" Type="http://schemas.openxmlformats.org/officeDocument/2006/relationships/image" Target="../media/image13.png"  /><Relationship Id="rId15" Type="http://schemas.openxmlformats.org/officeDocument/2006/relationships/image" Target="../media/image13.png"  /><Relationship Id="rId16" Type="http://schemas.openxmlformats.org/officeDocument/2006/relationships/image" Target="../media/image18.png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Relationship Id="rId7" Type="http://schemas.openxmlformats.org/officeDocument/2006/relationships/image" Target="../media/image14.png"  /><Relationship Id="rId8" Type="http://schemas.openxmlformats.org/officeDocument/2006/relationships/image" Target="../media/image13.png"  /><Relationship Id="rId9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7.png"  /><Relationship Id="rId11" Type="http://schemas.openxmlformats.org/officeDocument/2006/relationships/image" Target="../media/image28.png"  /><Relationship Id="rId12" Type="http://schemas.openxmlformats.org/officeDocument/2006/relationships/image" Target="../media/image29.png"  /><Relationship Id="rId13" Type="http://schemas.openxmlformats.org/officeDocument/2006/relationships/image" Target="../media/image30.png"  /><Relationship Id="rId14" Type="http://schemas.openxmlformats.org/officeDocument/2006/relationships/image" Target="../media/image31.png"  /><Relationship Id="rId15" Type="http://schemas.openxmlformats.org/officeDocument/2006/relationships/image" Target="../media/image32.png"  /><Relationship Id="rId16" Type="http://schemas.openxmlformats.org/officeDocument/2006/relationships/image" Target="../media/image33.png"  /><Relationship Id="rId17" Type="http://schemas.openxmlformats.org/officeDocument/2006/relationships/image" Target="../media/image34.png"  /><Relationship Id="rId18" Type="http://schemas.openxmlformats.org/officeDocument/2006/relationships/image" Target="../media/image35.png"  /><Relationship Id="rId19" Type="http://schemas.openxmlformats.org/officeDocument/2006/relationships/image" Target="../media/image36.png"  /><Relationship Id="rId2" Type="http://schemas.openxmlformats.org/officeDocument/2006/relationships/image" Target="../media/image19.png"  /><Relationship Id="rId20" Type="http://schemas.openxmlformats.org/officeDocument/2006/relationships/image" Target="../media/image37.png"  /><Relationship Id="rId21" Type="http://schemas.openxmlformats.org/officeDocument/2006/relationships/image" Target="../media/image33.png"  /><Relationship Id="rId22" Type="http://schemas.openxmlformats.org/officeDocument/2006/relationships/image" Target="../media/image38.png"  /><Relationship Id="rId23" Type="http://schemas.openxmlformats.org/officeDocument/2006/relationships/image" Target="../media/image39.png"  /><Relationship Id="rId24" Type="http://schemas.openxmlformats.org/officeDocument/2006/relationships/image" Target="../media/image40.png"  /><Relationship Id="rId25" Type="http://schemas.openxmlformats.org/officeDocument/2006/relationships/image" Target="../media/image41.png"  /><Relationship Id="rId26" Type="http://schemas.openxmlformats.org/officeDocument/2006/relationships/image" Target="../media/image33.png"  /><Relationship Id="rId27" Type="http://schemas.openxmlformats.org/officeDocument/2006/relationships/image" Target="../media/image42.png"  /><Relationship Id="rId28" Type="http://schemas.openxmlformats.org/officeDocument/2006/relationships/image" Target="../media/image43.png"  /><Relationship Id="rId29" Type="http://schemas.openxmlformats.org/officeDocument/2006/relationships/image" Target="../media/image44.png"  /><Relationship Id="rId3" Type="http://schemas.openxmlformats.org/officeDocument/2006/relationships/image" Target="../media/image20.png"  /><Relationship Id="rId30" Type="http://schemas.openxmlformats.org/officeDocument/2006/relationships/image" Target="../media/image45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4.png"  /><Relationship Id="rId11" Type="http://schemas.openxmlformats.org/officeDocument/2006/relationships/image" Target="../media/image55.png"  /><Relationship Id="rId12" Type="http://schemas.openxmlformats.org/officeDocument/2006/relationships/image" Target="../media/image56.png"  /><Relationship Id="rId13" Type="http://schemas.openxmlformats.org/officeDocument/2006/relationships/image" Target="../media/image57.png"  /><Relationship Id="rId14" Type="http://schemas.openxmlformats.org/officeDocument/2006/relationships/image" Target="../media/image58.png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Relationship Id="rId4" Type="http://schemas.openxmlformats.org/officeDocument/2006/relationships/image" Target="../media/image61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Relationship Id="rId7" Type="http://schemas.openxmlformats.org/officeDocument/2006/relationships/image" Target="../media/image6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Relationship Id="rId8" Type="http://schemas.openxmlformats.org/officeDocument/2006/relationships/hyperlink" Target="https://youtu.be/PfW68jdb3ME?t=36" TargetMode="External" /><Relationship Id="rId9" Type="http://schemas.openxmlformats.org/officeDocument/2006/relationships/image" Target="../media/image7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5.png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Relationship Id="rId5" Type="http://schemas.openxmlformats.org/officeDocument/2006/relationships/image" Target="../media/image68.png"  /><Relationship Id="rId6" Type="http://schemas.openxmlformats.org/officeDocument/2006/relationships/image" Target="../media/image69.png"  /><Relationship Id="rId7" Type="http://schemas.openxmlformats.org/officeDocument/2006/relationships/image" Target="../media/image70.png"  /><Relationship Id="rId8" Type="http://schemas.openxmlformats.org/officeDocument/2006/relationships/hyperlink" Target="https://youtu.be/PfW68jdb3ME?t=355" TargetMode="External" /><Relationship Id="rId9" Type="http://schemas.openxmlformats.org/officeDocument/2006/relationships/image" Target="../media/image7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1.png"  /><Relationship Id="rId11" Type="http://schemas.openxmlformats.org/officeDocument/2006/relationships/image" Target="../media/image82.png"  /><Relationship Id="rId12" Type="http://schemas.openxmlformats.org/officeDocument/2006/relationships/image" Target="../media/image83.png"  /><Relationship Id="rId13" Type="http://schemas.openxmlformats.org/officeDocument/2006/relationships/image" Target="../media/image84.png"  /><Relationship Id="rId14" Type="http://schemas.openxmlformats.org/officeDocument/2006/relationships/image" Target="../media/image85.png"  /><Relationship Id="rId15" Type="http://schemas.openxmlformats.org/officeDocument/2006/relationships/image" Target="../media/image86.png"  /><Relationship Id="rId16" Type="http://schemas.openxmlformats.org/officeDocument/2006/relationships/image" Target="../media/image87.png"  /><Relationship Id="rId17" Type="http://schemas.openxmlformats.org/officeDocument/2006/relationships/image" Target="../media/image88.png"  /><Relationship Id="rId18" Type="http://schemas.openxmlformats.org/officeDocument/2006/relationships/image" Target="../media/image89.png"  /><Relationship Id="rId19" Type="http://schemas.openxmlformats.org/officeDocument/2006/relationships/image" Target="../media/image90.png"  /><Relationship Id="rId2" Type="http://schemas.openxmlformats.org/officeDocument/2006/relationships/image" Target="../media/image73.png"  /><Relationship Id="rId3" Type="http://schemas.openxmlformats.org/officeDocument/2006/relationships/image" Target="../media/image74.png"  /><Relationship Id="rId4" Type="http://schemas.openxmlformats.org/officeDocument/2006/relationships/image" Target="../media/image75.png"  /><Relationship Id="rId5" Type="http://schemas.openxmlformats.org/officeDocument/2006/relationships/image" Target="../media/image76.png"  /><Relationship Id="rId6" Type="http://schemas.openxmlformats.org/officeDocument/2006/relationships/image" Target="../media/image77.png"  /><Relationship Id="rId7" Type="http://schemas.openxmlformats.org/officeDocument/2006/relationships/image" Target="../media/image78.png"  /><Relationship Id="rId8" Type="http://schemas.openxmlformats.org/officeDocument/2006/relationships/image" Target="../media/image79.png"  /><Relationship Id="rId9" Type="http://schemas.openxmlformats.org/officeDocument/2006/relationships/image" Target="../media/image8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1.png"  /><Relationship Id="rId3" Type="http://schemas.openxmlformats.org/officeDocument/2006/relationships/image" Target="../media/image92.png"  /><Relationship Id="rId4" Type="http://schemas.openxmlformats.org/officeDocument/2006/relationships/image" Target="../media/image9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31868" y="673445"/>
            <a:ext cx="1487386" cy="60570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1375" y="2779708"/>
            <a:ext cx="6880357" cy="320822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63373" y="5940516"/>
            <a:ext cx="4341566" cy="61903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1215" y="5527182"/>
            <a:ext cx="5863284" cy="1758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 rotWithShape="1">
          <a:blip r:embed="rId6"/>
          <a:srcRect t="19690" r="44580"/>
          <a:stretch>
            <a:fillRect/>
          </a:stretch>
        </p:blipFill>
        <p:spPr>
          <a:xfrm>
            <a:off x="15285953" y="0"/>
            <a:ext cx="3002046" cy="3803048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6434988" y="2822406"/>
            <a:ext cx="897711" cy="34228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 rotWithShape="1">
          <a:blip r:embed="rId8"/>
          <a:srcRect l="12370" b="19770"/>
          <a:stretch>
            <a:fillRect/>
          </a:stretch>
        </p:blipFill>
        <p:spPr>
          <a:xfrm>
            <a:off x="0" y="7046611"/>
            <a:ext cx="3628294" cy="3240389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53843" y="4570018"/>
            <a:ext cx="1218084" cy="1846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6559745" y="3547953"/>
              <a:ext cx="5303421" cy="2561141"/>
              <a:chOff x="6559746" y="3547953"/>
              <a:chExt cx="5303421" cy="256114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6682634" y="3547953"/>
                <a:ext cx="5147824" cy="1590062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559746" y="5401635"/>
                <a:ext cx="5303421" cy="707459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 rot="0">
                <a:off x="6669676" y="5073359"/>
                <a:ext cx="4928631" cy="175853"/>
                <a:chOff x="6669677" y="5073359"/>
                <a:chExt cx="4928631" cy="175853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6669677" y="5073359"/>
                  <a:ext cx="4928631" cy="1758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 rot="0">
              <a:off x="15285952" y="0"/>
              <a:ext cx="3002047" cy="6245269"/>
              <a:chOff x="15285953" y="0"/>
              <a:chExt cx="3002047" cy="6245269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5285953" y="0"/>
                <a:ext cx="3002046" cy="3803048"/>
                <a:chOff x="15285953" y="0"/>
                <a:chExt cx="3002046" cy="3803048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19690" r="44580"/>
                <a:stretch>
                  <a:fillRect/>
                </a:stretch>
              </p:blipFill>
              <p:spPr>
                <a:xfrm>
                  <a:off x="15285953" y="0"/>
                  <a:ext cx="3002046" cy="380304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434988" y="2822406"/>
                <a:ext cx="897711" cy="3422863"/>
                <a:chOff x="16434989" y="2822406"/>
                <a:chExt cx="897711" cy="3422863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16434989" y="2822406"/>
                  <a:ext cx="897711" cy="34228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0" y="4570018"/>
              <a:ext cx="3628294" cy="5716982"/>
              <a:chOff x="0" y="4570018"/>
              <a:chExt cx="3628294" cy="5716982"/>
            </a:xfrm>
          </p:grpSpPr>
          <p:grpSp>
            <p:nvGrpSpPr>
              <p:cNvPr id="1008" name="그룹 1008"/>
              <p:cNvGrpSpPr/>
              <p:nvPr/>
            </p:nvGrpSpPr>
            <p:grpSpPr>
              <a:xfrm rot="0">
                <a:off x="0" y="7046611"/>
                <a:ext cx="3628294" cy="3240389"/>
                <a:chOff x="0" y="7046611"/>
                <a:chExt cx="3628294" cy="3240389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2370" b="19770"/>
                <a:stretch>
                  <a:fillRect/>
                </a:stretch>
              </p:blipFill>
              <p:spPr>
                <a:xfrm>
                  <a:off x="0" y="7046611"/>
                  <a:ext cx="3628294" cy="324038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 rot="0">
                <a:off x="1253844" y="4570018"/>
                <a:ext cx="1218084" cy="1846986"/>
                <a:chOff x="1253844" y="4570018"/>
                <a:chExt cx="1218084" cy="1846986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>
                  <a:off x="1253844" y="4570018"/>
                  <a:ext cx="1218084" cy="1846986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889505" y="562650"/>
            <a:ext cx="16080937" cy="9724351"/>
            <a:chOff x="889505" y="562650"/>
            <a:chExt cx="16080937" cy="9724351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889505" y="562650"/>
              <a:ext cx="2232905" cy="2178136"/>
              <a:chOff x="889505" y="562650"/>
              <a:chExt cx="2232905" cy="2178136"/>
            </a:xfrm>
          </p:grpSpPr>
          <p:grpSp>
            <p:nvGrpSpPr>
              <p:cNvPr id="1003" name="그룹 1003"/>
              <p:cNvGrpSpPr/>
              <p:nvPr/>
            </p:nvGrpSpPr>
            <p:grpSpPr>
              <a:xfrm rot="0">
                <a:off x="889505" y="562650"/>
                <a:ext cx="2232905" cy="2178136"/>
                <a:chOff x="889505" y="562650"/>
                <a:chExt cx="2232905" cy="2178136"/>
              </a:xfrm>
            </p:grpSpPr>
            <p:pic>
              <p:nvPicPr>
                <p:cNvPr id="5" name="Object 4"/>
                <p:cNvPicPr>
                  <a:picLocks noChangeAspect="1"/>
                </p:cNvPicPr>
                <p:nvPr/>
              </p:nvPicPr>
              <p:blipFill rotWithShape="1">
                <a:blip r:embed="rId2"/>
                <a:stretch>
                  <a:fillRect/>
                </a:stretch>
              </p:blipFill>
              <p:spPr>
                <a:xfrm>
                  <a:off x="889505" y="562650"/>
                  <a:ext cx="2232905" cy="2178136"/>
                </a:xfrm>
                <a:prstGeom prst="rect">
                  <a:avLst/>
                </a:prstGeom>
              </p:spPr>
            </p:pic>
          </p:grpSp>
          <p:pic>
            <p:nvPicPr>
              <p:cNvPr id="7" name="Object 6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1265192" y="1173123"/>
                <a:ext cx="1574343" cy="1023857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 rot="0">
              <a:off x="16478898" y="8580106"/>
              <a:ext cx="491544" cy="1706895"/>
              <a:chOff x="16478898" y="8580106"/>
              <a:chExt cx="491544" cy="170689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 rotWithShape="1">
              <a:blip r:embed="rId4"/>
              <a:srcRect b="8930"/>
              <a:stretch>
                <a:fillRect/>
              </a:stretch>
            </p:blipFill>
            <p:spPr>
              <a:xfrm>
                <a:off x="16478898" y="8580106"/>
                <a:ext cx="491544" cy="170689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 rot="0">
              <a:off x="1254142" y="3372299"/>
              <a:ext cx="13236874" cy="5207806"/>
              <a:chOff x="1254141" y="3372299"/>
              <a:chExt cx="13236874" cy="5207806"/>
            </a:xfrm>
          </p:grpSpPr>
          <p:grpSp>
            <p:nvGrpSpPr>
              <p:cNvPr id="1006" name="그룹 1006"/>
              <p:cNvGrpSpPr/>
              <p:nvPr/>
            </p:nvGrpSpPr>
            <p:grpSpPr>
              <a:xfrm rot="0">
                <a:off x="1254141" y="3372299"/>
                <a:ext cx="1874026" cy="2139362"/>
                <a:chOff x="1254141" y="3372299"/>
                <a:chExt cx="1874026" cy="2139362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91592" y="3793287"/>
                  <a:ext cx="1436576" cy="514271"/>
                </a:xfrm>
                <a:prstGeom prst="rect">
                  <a:avLst/>
                </a:prstGeom>
              </p:spPr>
            </p:pic>
            <p:grpSp>
              <p:nvGrpSpPr>
                <p:cNvPr id="1007" name="그룹 1007"/>
                <p:cNvGrpSpPr/>
                <p:nvPr/>
              </p:nvGrpSpPr>
              <p:grpSpPr>
                <a:xfrm rot="0">
                  <a:off x="1254141" y="3372299"/>
                  <a:ext cx="175853" cy="2139362"/>
                  <a:chOff x="1254141" y="3372299"/>
                  <a:chExt cx="175853" cy="2139362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tretch>
                    <a:fillRect/>
                  </a:stretch>
                </p:blipFill>
                <p:spPr>
                  <a:xfrm rot="5400000">
                    <a:off x="272387" y="4354054"/>
                    <a:ext cx="2139362" cy="1758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08" name="그룹 1008"/>
              <p:cNvGrpSpPr/>
              <p:nvPr/>
            </p:nvGrpSpPr>
            <p:grpSpPr>
              <a:xfrm rot="0">
                <a:off x="5230988" y="3372299"/>
                <a:ext cx="2138608" cy="2139362"/>
                <a:chOff x="5230987" y="3372299"/>
                <a:chExt cx="2138608" cy="2139362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5662515" y="3793287"/>
                  <a:ext cx="1707081" cy="580405"/>
                </a:xfrm>
                <a:prstGeom prst="rect">
                  <a:avLst/>
                </a:prstGeom>
              </p:spPr>
            </p:pic>
            <p:grpSp>
              <p:nvGrpSpPr>
                <p:cNvPr id="1009" name="그룹 1009"/>
                <p:cNvGrpSpPr/>
                <p:nvPr/>
              </p:nvGrpSpPr>
              <p:grpSpPr>
                <a:xfrm rot="0">
                  <a:off x="5230987" y="3372299"/>
                  <a:ext cx="175853" cy="2139362"/>
                  <a:chOff x="5230987" y="3372299"/>
                  <a:chExt cx="175853" cy="2139362"/>
                </a:xfrm>
              </p:grpSpPr>
              <p:pic>
                <p:nvPicPr>
                  <p:cNvPr id="22" name="Object 21"/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tretch>
                    <a:fillRect/>
                  </a:stretch>
                </p:blipFill>
                <p:spPr>
                  <a:xfrm rot="5400000">
                    <a:off x="4249233" y="4354054"/>
                    <a:ext cx="2139362" cy="1758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0" name="그룹 1010"/>
              <p:cNvGrpSpPr/>
              <p:nvPr/>
            </p:nvGrpSpPr>
            <p:grpSpPr>
              <a:xfrm rot="0">
                <a:off x="9207834" y="3372299"/>
                <a:ext cx="2318962" cy="2139362"/>
                <a:chOff x="9207834" y="3372299"/>
                <a:chExt cx="2318962" cy="2139362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 rotWithShape="1">
                <a:blip r:embed="rId9"/>
                <a:stretch>
                  <a:fillRect/>
                </a:stretch>
              </p:blipFill>
              <p:spPr>
                <a:xfrm>
                  <a:off x="9819715" y="3793287"/>
                  <a:ext cx="1707081" cy="514271"/>
                </a:xfrm>
                <a:prstGeom prst="rect">
                  <a:avLst/>
                </a:prstGeom>
              </p:spPr>
            </p:pic>
            <p:grpSp>
              <p:nvGrpSpPr>
                <p:cNvPr id="1011" name="그룹 1011"/>
                <p:cNvGrpSpPr/>
                <p:nvPr/>
              </p:nvGrpSpPr>
              <p:grpSpPr>
                <a:xfrm rot="0">
                  <a:off x="9207834" y="3372299"/>
                  <a:ext cx="175853" cy="2139362"/>
                  <a:chOff x="9207834" y="3372299"/>
                  <a:chExt cx="175853" cy="2139362"/>
                </a:xfrm>
              </p:grpSpPr>
              <p:pic>
                <p:nvPicPr>
                  <p:cNvPr id="28" name="Object 27"/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tretch>
                    <a:fillRect/>
                  </a:stretch>
                </p:blipFill>
                <p:spPr>
                  <a:xfrm rot="5400000">
                    <a:off x="8226079" y="4354054"/>
                    <a:ext cx="2139362" cy="1758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2" name="그룹 1012"/>
              <p:cNvGrpSpPr/>
              <p:nvPr/>
            </p:nvGrpSpPr>
            <p:grpSpPr>
              <a:xfrm rot="0">
                <a:off x="13184680" y="3372299"/>
                <a:ext cx="1306336" cy="2139362"/>
                <a:chOff x="13184680" y="3372299"/>
                <a:chExt cx="1306336" cy="2139362"/>
              </a:xfrm>
            </p:grpSpPr>
            <p:pic>
              <p:nvPicPr>
                <p:cNvPr id="32" name="Object 31"/>
                <p:cNvPicPr>
                  <a:picLocks noChangeAspect="1"/>
                </p:cNvPicPr>
                <p:nvPr/>
              </p:nvPicPr>
              <p:blipFill rotWithShape="1">
                <a:blip r:embed="rId11"/>
                <a:stretch>
                  <a:fillRect/>
                </a:stretch>
              </p:blipFill>
              <p:spPr>
                <a:xfrm>
                  <a:off x="13706287" y="3793287"/>
                  <a:ext cx="784729" cy="580405"/>
                </a:xfrm>
                <a:prstGeom prst="rect">
                  <a:avLst/>
                </a:prstGeom>
              </p:spPr>
            </p:pic>
            <p:grpSp>
              <p:nvGrpSpPr>
                <p:cNvPr id="1013" name="그룹 1013"/>
                <p:cNvGrpSpPr/>
                <p:nvPr/>
              </p:nvGrpSpPr>
              <p:grpSpPr>
                <a:xfrm rot="0">
                  <a:off x="13184680" y="3372299"/>
                  <a:ext cx="175853" cy="2139362"/>
                  <a:chOff x="13184680" y="3372299"/>
                  <a:chExt cx="175853" cy="2139362"/>
                </a:xfrm>
              </p:grpSpPr>
              <p:pic>
                <p:nvPicPr>
                  <p:cNvPr id="34" name="Object 33"/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tretch>
                    <a:fillRect/>
                  </a:stretch>
                </p:blipFill>
                <p:spPr>
                  <a:xfrm rot="5400000">
                    <a:off x="12202925" y="4354054"/>
                    <a:ext cx="2139362" cy="1758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 rot="0">
                <a:off x="1254141" y="6440744"/>
                <a:ext cx="1557616" cy="2139362"/>
                <a:chOff x="1254141" y="6440743"/>
                <a:chExt cx="1557616" cy="2139362"/>
              </a:xfrm>
            </p:grpSpPr>
            <p:pic>
              <p:nvPicPr>
                <p:cNvPr id="38" name="Object 37"/>
                <p:cNvPicPr>
                  <a:picLocks noChangeAspect="1"/>
                </p:cNvPicPr>
                <p:nvPr/>
              </p:nvPicPr>
              <p:blipFill rotWithShape="1">
                <a:blip r:embed="rId13"/>
                <a:stretch>
                  <a:fillRect/>
                </a:stretch>
              </p:blipFill>
              <p:spPr>
                <a:xfrm>
                  <a:off x="1683715" y="6861735"/>
                  <a:ext cx="1128043" cy="504748"/>
                </a:xfrm>
                <a:prstGeom prst="rect">
                  <a:avLst/>
                </a:prstGeom>
              </p:spPr>
            </p:pic>
            <p:grpSp>
              <p:nvGrpSpPr>
                <p:cNvPr id="1015" name="그룹 1015"/>
                <p:cNvGrpSpPr/>
                <p:nvPr/>
              </p:nvGrpSpPr>
              <p:grpSpPr>
                <a:xfrm rot="0">
                  <a:off x="1254141" y="6440743"/>
                  <a:ext cx="175853" cy="2139362"/>
                  <a:chOff x="1254141" y="6440743"/>
                  <a:chExt cx="175853" cy="2139362"/>
                </a:xfrm>
              </p:grpSpPr>
              <p:pic>
                <p:nvPicPr>
                  <p:cNvPr id="40" name="Object 39"/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tretch>
                    <a:fillRect/>
                  </a:stretch>
                </p:blipFill>
                <p:spPr>
                  <a:xfrm rot="5400000">
                    <a:off x="272387" y="7422498"/>
                    <a:ext cx="2139362" cy="175853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6" name="그룹 1016"/>
              <p:cNvGrpSpPr/>
              <p:nvPr/>
            </p:nvGrpSpPr>
            <p:grpSpPr>
              <a:xfrm rot="0">
                <a:off x="5230988" y="6440744"/>
                <a:ext cx="1814304" cy="2139362"/>
                <a:chOff x="5230987" y="6440743"/>
                <a:chExt cx="1814304" cy="2139362"/>
              </a:xfrm>
            </p:grpSpPr>
            <p:grpSp>
              <p:nvGrpSpPr>
                <p:cNvPr id="1017" name="그룹 1017"/>
                <p:cNvGrpSpPr/>
                <p:nvPr/>
              </p:nvGrpSpPr>
              <p:grpSpPr>
                <a:xfrm rot="0">
                  <a:off x="5230987" y="6440743"/>
                  <a:ext cx="175853" cy="2139362"/>
                  <a:chOff x="5230987" y="6440743"/>
                  <a:chExt cx="175853" cy="2139362"/>
                </a:xfrm>
              </p:grpSpPr>
              <p:pic>
                <p:nvPicPr>
                  <p:cNvPr id="45" name="Object 44"/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tretch>
                    <a:fillRect/>
                  </a:stretch>
                </p:blipFill>
                <p:spPr>
                  <a:xfrm rot="5400000">
                    <a:off x="4249233" y="7422498"/>
                    <a:ext cx="2139362" cy="17585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Object 46"/>
                <p:cNvPicPr>
                  <a:picLocks noChangeAspect="1"/>
                </p:cNvPicPr>
                <p:nvPr/>
              </p:nvPicPr>
              <p:blipFill rotWithShape="1">
                <a:blip r:embed="rId16"/>
                <a:stretch>
                  <a:fillRect/>
                </a:stretch>
              </p:blipFill>
              <p:spPr>
                <a:xfrm>
                  <a:off x="5681573" y="6861734"/>
                  <a:ext cx="1363719" cy="514272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 rotWithShape="1">
          <a:blip r:embed="rId2"/>
          <a:srcRect l="2510" t="29940" r="1620"/>
          <a:stretch>
            <a:fillRect/>
          </a:stretch>
        </p:blipFill>
        <p:spPr>
          <a:xfrm rot="10800000">
            <a:off x="-8624" y="6100576"/>
            <a:ext cx="18323708" cy="42406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 rot="0">
            <a:off x="-295414" y="625831"/>
            <a:ext cx="17901138" cy="8271860"/>
            <a:chOff x="-295414" y="625831"/>
            <a:chExt cx="17901138" cy="8271860"/>
          </a:xfrm>
        </p:grpSpPr>
        <p:grpSp>
          <p:nvGrpSpPr>
            <p:cNvPr id="1003" name="그룹 1003"/>
            <p:cNvGrpSpPr/>
            <p:nvPr/>
          </p:nvGrpSpPr>
          <p:grpSpPr>
            <a:xfrm rot="0">
              <a:off x="6882810" y="1989523"/>
              <a:ext cx="4945367" cy="6908169"/>
              <a:chOff x="6882810" y="1989523"/>
              <a:chExt cx="4945367" cy="6908169"/>
            </a:xfrm>
          </p:grpSpPr>
          <p:grpSp>
            <p:nvGrpSpPr>
              <p:cNvPr id="1004" name="그룹 1004"/>
              <p:cNvGrpSpPr/>
              <p:nvPr/>
            </p:nvGrpSpPr>
            <p:grpSpPr>
              <a:xfrm rot="0">
                <a:off x="7311599" y="5292098"/>
                <a:ext cx="3696257" cy="3605594"/>
                <a:chOff x="7311599" y="5292098"/>
                <a:chExt cx="3696257" cy="3605594"/>
              </a:xfrm>
            </p:grpSpPr>
            <p:grpSp>
              <p:nvGrpSpPr>
                <p:cNvPr id="1005" name="그룹 1005"/>
                <p:cNvGrpSpPr/>
                <p:nvPr/>
              </p:nvGrpSpPr>
              <p:grpSpPr>
                <a:xfrm rot="0">
                  <a:off x="7311599" y="5292098"/>
                  <a:ext cx="3696257" cy="3605594"/>
                  <a:chOff x="7311599" y="5292098"/>
                  <a:chExt cx="3696257" cy="3605594"/>
                </a:xfrm>
              </p:grpSpPr>
              <p:pic>
                <p:nvPicPr>
                  <p:cNvPr id="9" name="Object 8"/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tretch>
                    <a:fillRect/>
                  </a:stretch>
                </p:blipFill>
                <p:spPr>
                  <a:xfrm>
                    <a:off x="7311599" y="5292098"/>
                    <a:ext cx="3696257" cy="360559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4"/>
                <a:stretch>
                  <a:fillRect/>
                </a:stretch>
              </p:blipFill>
              <p:spPr>
                <a:xfrm>
                  <a:off x="8325755" y="6452596"/>
                  <a:ext cx="1865017" cy="1246265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6882810" y="1989523"/>
                <a:ext cx="4945367" cy="3314418"/>
                <a:chOff x="6882810" y="1989523"/>
                <a:chExt cx="4945367" cy="3314418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 rot="0">
                  <a:off x="6882810" y="1989523"/>
                  <a:ext cx="4945367" cy="3314418"/>
                  <a:chOff x="6882810" y="1989523"/>
                  <a:chExt cx="4945367" cy="3314418"/>
                </a:xfrm>
              </p:grpSpPr>
              <p:pic>
                <p:nvPicPr>
                  <p:cNvPr id="15" name="Object 14"/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tretch>
                    <a:fillRect/>
                  </a:stretch>
                </p:blipFill>
                <p:spPr>
                  <a:xfrm rot="10800000">
                    <a:off x="6882810" y="1989523"/>
                    <a:ext cx="4945367" cy="33144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 rotWithShape="1">
                <a:blip r:embed="rId6"/>
                <a:stretch>
                  <a:fillRect/>
                </a:stretch>
              </p:blipFill>
              <p:spPr>
                <a:xfrm>
                  <a:off x="7448335" y="2504363"/>
                  <a:ext cx="3860728" cy="131110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8" name="그룹 1008"/>
            <p:cNvGrpSpPr/>
            <p:nvPr/>
          </p:nvGrpSpPr>
          <p:grpSpPr>
            <a:xfrm rot="0">
              <a:off x="792912" y="625831"/>
              <a:ext cx="6089898" cy="1219039"/>
              <a:chOff x="792912" y="625831"/>
              <a:chExt cx="6089898" cy="1219039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705493" y="511549"/>
                <a:ext cx="6365407" cy="1255788"/>
              </a:xfrm>
              <a:prstGeom prst="rect">
                <a:avLst/>
              </a:prstGeom>
            </p:spPr>
          </p:pic>
          <p:grpSp>
            <p:nvGrpSpPr>
              <p:cNvPr id="1009" name="그룹 1009"/>
              <p:cNvGrpSpPr/>
              <p:nvPr/>
            </p:nvGrpSpPr>
            <p:grpSpPr>
              <a:xfrm rot="0">
                <a:off x="792912" y="1681863"/>
                <a:ext cx="6033223" cy="163007"/>
                <a:chOff x="792912" y="1681863"/>
                <a:chExt cx="6033223" cy="163007"/>
              </a:xfrm>
            </p:grpSpPr>
            <p:pic>
              <p:nvPicPr>
                <p:cNvPr id="23" name="Object 22"/>
                <p:cNvPicPr>
                  <a:picLocks noChangeAspect="1"/>
                </p:cNvPicPr>
                <p:nvPr/>
              </p:nvPicPr>
              <p:blipFill rotWithShape="1">
                <a:blip r:embed="rId8"/>
                <a:stretch>
                  <a:fillRect/>
                </a:stretch>
              </p:blipFill>
              <p:spPr>
                <a:xfrm rot="10800000">
                  <a:off x="792912" y="1681863"/>
                  <a:ext cx="6033223" cy="163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0" name="그룹 1010"/>
            <p:cNvGrpSpPr/>
            <p:nvPr/>
          </p:nvGrpSpPr>
          <p:grpSpPr>
            <a:xfrm rot="0">
              <a:off x="-295414" y="2045342"/>
              <a:ext cx="4503892" cy="6254564"/>
              <a:chOff x="-295414" y="2045342"/>
              <a:chExt cx="4503892" cy="6254564"/>
            </a:xfrm>
          </p:grpSpPr>
          <p:grpSp>
            <p:nvGrpSpPr>
              <p:cNvPr id="1011" name="그룹 1011"/>
              <p:cNvGrpSpPr/>
              <p:nvPr/>
            </p:nvGrpSpPr>
            <p:grpSpPr>
              <a:xfrm rot="0">
                <a:off x="1271068" y="5889883"/>
                <a:ext cx="2470623" cy="2410023"/>
                <a:chOff x="1271068" y="5889883"/>
                <a:chExt cx="2470623" cy="2410023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 rot="0">
                  <a:off x="1271068" y="5889883"/>
                  <a:ext cx="2470623" cy="2410023"/>
                  <a:chOff x="1271068" y="5889883"/>
                  <a:chExt cx="2470623" cy="2410023"/>
                </a:xfrm>
              </p:grpSpPr>
              <p:pic>
                <p:nvPicPr>
                  <p:cNvPr id="29" name="Object 28"/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tretch>
                    <a:fillRect/>
                  </a:stretch>
                </p:blipFill>
                <p:spPr>
                  <a:xfrm>
                    <a:off x="1271068" y="5889883"/>
                    <a:ext cx="2470623" cy="241002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1" name="Object 30"/>
                <p:cNvPicPr>
                  <a:picLocks noChangeAspect="1"/>
                </p:cNvPicPr>
                <p:nvPr/>
              </p:nvPicPr>
              <p:blipFill rotWithShape="1">
                <a:blip r:embed="rId10"/>
                <a:stretch>
                  <a:fillRect/>
                </a:stretch>
              </p:blipFill>
              <p:spPr>
                <a:xfrm>
                  <a:off x="1397092" y="6749607"/>
                  <a:ext cx="2242061" cy="66146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 rot="0">
                <a:off x="544086" y="3802286"/>
                <a:ext cx="3197604" cy="2143056"/>
                <a:chOff x="544086" y="3802286"/>
                <a:chExt cx="3197604" cy="2143056"/>
              </a:xfrm>
            </p:grpSpPr>
            <p:grpSp>
              <p:nvGrpSpPr>
                <p:cNvPr id="1014" name="그룹 1014"/>
                <p:cNvGrpSpPr/>
                <p:nvPr/>
              </p:nvGrpSpPr>
              <p:grpSpPr>
                <a:xfrm rot="0">
                  <a:off x="544086" y="3802286"/>
                  <a:ext cx="3197604" cy="2143056"/>
                  <a:chOff x="544086" y="3802286"/>
                  <a:chExt cx="3197604" cy="2143056"/>
                </a:xfrm>
              </p:grpSpPr>
              <p:pic>
                <p:nvPicPr>
                  <p:cNvPr id="35" name="Object 34"/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tretch>
                    <a:fillRect/>
                  </a:stretch>
                </p:blipFill>
                <p:spPr>
                  <a:xfrm rot="10800000">
                    <a:off x="544086" y="3802286"/>
                    <a:ext cx="3197604" cy="214305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7" name="Object 36"/>
                <p:cNvPicPr>
                  <a:picLocks noChangeAspect="1"/>
                </p:cNvPicPr>
                <p:nvPr/>
              </p:nvPicPr>
              <p:blipFill rotWithShape="1">
                <a:blip r:embed="rId12"/>
                <a:stretch>
                  <a:fillRect/>
                </a:stretch>
              </p:blipFill>
              <p:spPr>
                <a:xfrm>
                  <a:off x="750602" y="3981028"/>
                  <a:ext cx="2703434" cy="1226557"/>
                </a:xfrm>
                <a:prstGeom prst="rect">
                  <a:avLst/>
                </a:prstGeom>
              </p:spPr>
            </p:pic>
          </p:grpSp>
          <p:grpSp>
            <p:nvGrpSpPr>
              <p:cNvPr id="1015" name="그룹 1015"/>
              <p:cNvGrpSpPr/>
              <p:nvPr/>
            </p:nvGrpSpPr>
            <p:grpSpPr>
              <a:xfrm rot="0">
                <a:off x="-295414" y="2045342"/>
                <a:ext cx="4503892" cy="2303391"/>
                <a:chOff x="-295414" y="2045342"/>
                <a:chExt cx="4503892" cy="2303391"/>
              </a:xfrm>
            </p:grpSpPr>
            <p:grpSp>
              <p:nvGrpSpPr>
                <p:cNvPr id="1016" name="그룹 1016"/>
                <p:cNvGrpSpPr/>
                <p:nvPr/>
              </p:nvGrpSpPr>
              <p:grpSpPr>
                <a:xfrm rot="0">
                  <a:off x="0" y="2340757"/>
                  <a:ext cx="1712562" cy="1712562"/>
                  <a:chOff x="0" y="2340757"/>
                  <a:chExt cx="1712562" cy="1712562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 rotWithShape="1">
                  <a:blip r:embed="rId13"/>
                  <a:stretch>
                    <a:fillRect/>
                  </a:stretch>
                </p:blipFill>
                <p:spPr>
                  <a:xfrm rot="19980000">
                    <a:off x="0" y="2340757"/>
                    <a:ext cx="1712562" cy="171256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7" name="그룹 1017"/>
                <p:cNvGrpSpPr/>
                <p:nvPr/>
              </p:nvGrpSpPr>
              <p:grpSpPr>
                <a:xfrm rot="0">
                  <a:off x="1616405" y="2354573"/>
                  <a:ext cx="889974" cy="1292158"/>
                  <a:chOff x="1616405" y="2354573"/>
                  <a:chExt cx="889974" cy="1292158"/>
                </a:xfrm>
              </p:grpSpPr>
              <p:pic>
                <p:nvPicPr>
                  <p:cNvPr id="44" name="Object 43"/>
                  <p:cNvPicPr>
                    <a:picLocks noChangeAspect="1"/>
                  </p:cNvPicPr>
                  <p:nvPr/>
                </p:nvPicPr>
                <p:blipFill rotWithShape="1">
                  <a:blip r:embed="rId14"/>
                  <a:stretch>
                    <a:fillRect/>
                  </a:stretch>
                </p:blipFill>
                <p:spPr>
                  <a:xfrm>
                    <a:off x="1616405" y="2354573"/>
                    <a:ext cx="889974" cy="1292158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8" name="그룹 1018"/>
                <p:cNvGrpSpPr/>
                <p:nvPr/>
              </p:nvGrpSpPr>
              <p:grpSpPr>
                <a:xfrm rot="0">
                  <a:off x="2765607" y="2735486"/>
                  <a:ext cx="1288242" cy="1101722"/>
                  <a:chOff x="2765607" y="2735486"/>
                  <a:chExt cx="1288242" cy="1101722"/>
                </a:xfrm>
              </p:grpSpPr>
              <p:pic>
                <p:nvPicPr>
                  <p:cNvPr id="47" name="Object 46"/>
                  <p:cNvPicPr>
                    <a:picLocks noChangeAspect="1"/>
                  </p:cNvPicPr>
                  <p:nvPr/>
                </p:nvPicPr>
                <p:blipFill rotWithShape="1">
                  <a:blip r:embed="rId15"/>
                  <a:stretch>
                    <a:fillRect/>
                  </a:stretch>
                </p:blipFill>
                <p:spPr>
                  <a:xfrm rot="1260000">
                    <a:off x="2765607" y="2735486"/>
                    <a:ext cx="1288242" cy="1101722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19" name="그룹 1019"/>
            <p:cNvGrpSpPr/>
            <p:nvPr/>
          </p:nvGrpSpPr>
          <p:grpSpPr>
            <a:xfrm rot="0">
              <a:off x="3869270" y="2578367"/>
              <a:ext cx="3013540" cy="5559220"/>
              <a:chOff x="3869270" y="2578367"/>
              <a:chExt cx="3013540" cy="5559220"/>
            </a:xfrm>
          </p:grpSpPr>
          <p:grpSp>
            <p:nvGrpSpPr>
              <p:cNvPr id="1020" name="그룹 1020"/>
              <p:cNvGrpSpPr/>
              <p:nvPr/>
            </p:nvGrpSpPr>
            <p:grpSpPr>
              <a:xfrm rot="0">
                <a:off x="4352216" y="6052202"/>
                <a:ext cx="2385524" cy="2085385"/>
                <a:chOff x="4352216" y="6052202"/>
                <a:chExt cx="2385524" cy="2085385"/>
              </a:xfrm>
            </p:grpSpPr>
            <p:grpSp>
              <p:nvGrpSpPr>
                <p:cNvPr id="1021" name="그룹 1021"/>
                <p:cNvGrpSpPr/>
                <p:nvPr/>
              </p:nvGrpSpPr>
              <p:grpSpPr>
                <a:xfrm rot="0">
                  <a:off x="4352216" y="6052202"/>
                  <a:ext cx="2385524" cy="2085385"/>
                  <a:chOff x="4352216" y="6052202"/>
                  <a:chExt cx="2385524" cy="2085385"/>
                </a:xfrm>
              </p:grpSpPr>
              <p:pic>
                <p:nvPicPr>
                  <p:cNvPr id="54" name="Object 53"/>
                  <p:cNvPicPr>
                    <a:picLocks noChangeAspect="1"/>
                  </p:cNvPicPr>
                  <p:nvPr/>
                </p:nvPicPr>
                <p:blipFill rotWithShape="1">
                  <a:blip r:embed="rId16"/>
                  <a:stretch>
                    <a:fillRect/>
                  </a:stretch>
                </p:blipFill>
                <p:spPr>
                  <a:xfrm>
                    <a:off x="4352216" y="6052202"/>
                    <a:ext cx="2385524" cy="20853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Object 55"/>
                <p:cNvPicPr>
                  <a:picLocks noChangeAspect="1"/>
                </p:cNvPicPr>
                <p:nvPr/>
              </p:nvPicPr>
              <p:blipFill rotWithShape="1">
                <a:blip r:embed="rId17"/>
                <a:stretch>
                  <a:fillRect/>
                </a:stretch>
              </p:blipFill>
              <p:spPr>
                <a:xfrm>
                  <a:off x="4478747" y="6749607"/>
                  <a:ext cx="2198900" cy="661461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 rot="0">
                <a:off x="3869270" y="3840906"/>
                <a:ext cx="3013540" cy="2178649"/>
                <a:chOff x="3869270" y="3840906"/>
                <a:chExt cx="3013540" cy="2178649"/>
              </a:xfrm>
            </p:grpSpPr>
            <p:grpSp>
              <p:nvGrpSpPr>
                <p:cNvPr id="1023" name="그룹 1023"/>
                <p:cNvGrpSpPr/>
                <p:nvPr/>
              </p:nvGrpSpPr>
              <p:grpSpPr>
                <a:xfrm rot="0">
                  <a:off x="3869270" y="3840906"/>
                  <a:ext cx="3013540" cy="2178649"/>
                  <a:chOff x="3869270" y="3840906"/>
                  <a:chExt cx="3013540" cy="2178649"/>
                </a:xfrm>
              </p:grpSpPr>
              <p:pic>
                <p:nvPicPr>
                  <p:cNvPr id="60" name="Object 59"/>
                  <p:cNvPicPr>
                    <a:picLocks noChangeAspect="1"/>
                  </p:cNvPicPr>
                  <p:nvPr/>
                </p:nvPicPr>
                <p:blipFill rotWithShape="1">
                  <a:blip r:embed="rId18"/>
                  <a:stretch>
                    <a:fillRect/>
                  </a:stretch>
                </p:blipFill>
                <p:spPr>
                  <a:xfrm rot="10800000">
                    <a:off x="3869270" y="3840906"/>
                    <a:ext cx="3013540" cy="2178649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2" name="Object 61"/>
                <p:cNvPicPr>
                  <a:picLocks noChangeAspect="1"/>
                </p:cNvPicPr>
                <p:nvPr/>
              </p:nvPicPr>
              <p:blipFill rotWithShape="1">
                <a:blip r:embed="rId19"/>
                <a:stretch>
                  <a:fillRect/>
                </a:stretch>
              </p:blipFill>
              <p:spPr>
                <a:xfrm>
                  <a:off x="4109821" y="4285824"/>
                  <a:ext cx="2587757" cy="860891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 rot="0">
                <a:off x="4540132" y="2578367"/>
                <a:ext cx="1706056" cy="1197341"/>
                <a:chOff x="4540132" y="2578367"/>
                <a:chExt cx="1706056" cy="1197341"/>
              </a:xfrm>
            </p:grpSpPr>
            <p:pic>
              <p:nvPicPr>
                <p:cNvPr id="65" name="Object 64"/>
                <p:cNvPicPr>
                  <a:picLocks noChangeAspect="1"/>
                </p:cNvPicPr>
                <p:nvPr/>
              </p:nvPicPr>
              <p:blipFill rotWithShape="1">
                <a:blip r:embed="rId20"/>
                <a:stretch>
                  <a:fillRect/>
                </a:stretch>
              </p:blipFill>
              <p:spPr>
                <a:xfrm>
                  <a:off x="4540132" y="2578367"/>
                  <a:ext cx="1706056" cy="11973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5" name="그룹 1025"/>
            <p:cNvGrpSpPr/>
            <p:nvPr/>
          </p:nvGrpSpPr>
          <p:grpSpPr>
            <a:xfrm rot="0">
              <a:off x="11630453" y="2740824"/>
              <a:ext cx="3020767" cy="5396764"/>
              <a:chOff x="11630453" y="2740824"/>
              <a:chExt cx="3020767" cy="5396764"/>
            </a:xfrm>
          </p:grpSpPr>
          <p:grpSp>
            <p:nvGrpSpPr>
              <p:cNvPr id="1026" name="그룹 1026"/>
              <p:cNvGrpSpPr/>
              <p:nvPr/>
            </p:nvGrpSpPr>
            <p:grpSpPr>
              <a:xfrm rot="0">
                <a:off x="11630453" y="6052202"/>
                <a:ext cx="2385524" cy="2085385"/>
                <a:chOff x="11630453" y="6052202"/>
                <a:chExt cx="2385524" cy="2085385"/>
              </a:xfrm>
            </p:grpSpPr>
            <p:grpSp>
              <p:nvGrpSpPr>
                <p:cNvPr id="1027" name="그룹 1027"/>
                <p:cNvGrpSpPr/>
                <p:nvPr/>
              </p:nvGrpSpPr>
              <p:grpSpPr>
                <a:xfrm rot="0">
                  <a:off x="11630453" y="6052202"/>
                  <a:ext cx="2385524" cy="2085385"/>
                  <a:chOff x="11630453" y="6052202"/>
                  <a:chExt cx="2385524" cy="2085385"/>
                </a:xfrm>
              </p:grpSpPr>
              <p:pic>
                <p:nvPicPr>
                  <p:cNvPr id="71" name="Object 70"/>
                  <p:cNvPicPr>
                    <a:picLocks noChangeAspect="1"/>
                  </p:cNvPicPr>
                  <p:nvPr/>
                </p:nvPicPr>
                <p:blipFill rotWithShape="1">
                  <a:blip r:embed="rId21"/>
                  <a:stretch>
                    <a:fillRect/>
                  </a:stretch>
                </p:blipFill>
                <p:spPr>
                  <a:xfrm>
                    <a:off x="11630453" y="6052202"/>
                    <a:ext cx="2385524" cy="20853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3" name="Object 72"/>
                <p:cNvPicPr>
                  <a:picLocks noChangeAspect="1"/>
                </p:cNvPicPr>
                <p:nvPr/>
              </p:nvPicPr>
              <p:blipFill rotWithShape="1">
                <a:blip r:embed="rId22"/>
                <a:stretch>
                  <a:fillRect/>
                </a:stretch>
              </p:blipFill>
              <p:spPr>
                <a:xfrm>
                  <a:off x="11766806" y="6715501"/>
                  <a:ext cx="2287880" cy="67098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 rot="0">
                <a:off x="11828177" y="4053319"/>
                <a:ext cx="2823043" cy="1892022"/>
                <a:chOff x="11828177" y="4053319"/>
                <a:chExt cx="2823043" cy="1892022"/>
              </a:xfrm>
            </p:grpSpPr>
            <p:grpSp>
              <p:nvGrpSpPr>
                <p:cNvPr id="1029" name="그룹 1029"/>
                <p:cNvGrpSpPr/>
                <p:nvPr/>
              </p:nvGrpSpPr>
              <p:grpSpPr>
                <a:xfrm rot="0">
                  <a:off x="11828177" y="4053319"/>
                  <a:ext cx="2823043" cy="1892022"/>
                  <a:chOff x="11828177" y="4053319"/>
                  <a:chExt cx="2823043" cy="1892022"/>
                </a:xfrm>
              </p:grpSpPr>
              <p:pic>
                <p:nvPicPr>
                  <p:cNvPr id="77" name="Object 76"/>
                  <p:cNvPicPr>
                    <a:picLocks noChangeAspect="1"/>
                  </p:cNvPicPr>
                  <p:nvPr/>
                </p:nvPicPr>
                <p:blipFill rotWithShape="1">
                  <a:blip r:embed="rId23"/>
                  <a:stretch>
                    <a:fillRect/>
                  </a:stretch>
                </p:blipFill>
                <p:spPr>
                  <a:xfrm rot="10800000">
                    <a:off x="11828177" y="4053319"/>
                    <a:ext cx="2823043" cy="189202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 rotWithShape="1">
                <a:blip r:embed="rId24"/>
                <a:stretch>
                  <a:fillRect/>
                </a:stretch>
              </p:blipFill>
              <p:spPr>
                <a:xfrm>
                  <a:off x="11919600" y="4375033"/>
                  <a:ext cx="2686567" cy="860891"/>
                </a:xfrm>
                <a:prstGeom prst="rect">
                  <a:avLst/>
                </a:prstGeom>
              </p:spPr>
            </p:pic>
          </p:grpSp>
          <p:grpSp>
            <p:nvGrpSpPr>
              <p:cNvPr id="1030" name="그룹 1030"/>
              <p:cNvGrpSpPr/>
              <p:nvPr/>
            </p:nvGrpSpPr>
            <p:grpSpPr>
              <a:xfrm rot="0">
                <a:off x="12706217" y="2853124"/>
                <a:ext cx="1162078" cy="1296152"/>
                <a:chOff x="12706217" y="2853124"/>
                <a:chExt cx="1162078" cy="1296152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 rotWithShape="1">
                <a:blip r:embed="rId25"/>
                <a:stretch>
                  <a:fillRect/>
                </a:stretch>
              </p:blipFill>
              <p:spPr>
                <a:xfrm rot="6540000">
                  <a:off x="12706217" y="2853124"/>
                  <a:ext cx="1162078" cy="129615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1" name="그룹 1031"/>
            <p:cNvGrpSpPr/>
            <p:nvPr/>
          </p:nvGrpSpPr>
          <p:grpSpPr>
            <a:xfrm rot="0">
              <a:off x="14497106" y="2668859"/>
              <a:ext cx="3108617" cy="5925415"/>
              <a:chOff x="14497106" y="2668859"/>
              <a:chExt cx="3108617" cy="5925415"/>
            </a:xfrm>
          </p:grpSpPr>
          <p:grpSp>
            <p:nvGrpSpPr>
              <p:cNvPr id="1032" name="그룹 1032"/>
              <p:cNvGrpSpPr/>
              <p:nvPr/>
            </p:nvGrpSpPr>
            <p:grpSpPr>
              <a:xfrm rot="0">
                <a:off x="14497106" y="5595515"/>
                <a:ext cx="3108617" cy="2998759"/>
                <a:chOff x="14497106" y="5595515"/>
                <a:chExt cx="3108617" cy="2998759"/>
              </a:xfrm>
            </p:grpSpPr>
            <p:grpSp>
              <p:nvGrpSpPr>
                <p:cNvPr id="1033" name="그룹 1033"/>
                <p:cNvGrpSpPr/>
                <p:nvPr/>
              </p:nvGrpSpPr>
              <p:grpSpPr>
                <a:xfrm rot="0">
                  <a:off x="14858652" y="6052202"/>
                  <a:ext cx="2385524" cy="2085385"/>
                  <a:chOff x="14858652" y="6052202"/>
                  <a:chExt cx="2385524" cy="2085385"/>
                </a:xfrm>
              </p:grpSpPr>
              <p:pic>
                <p:nvPicPr>
                  <p:cNvPr id="88" name="Object 87"/>
                  <p:cNvPicPr>
                    <a:picLocks noChangeAspect="1"/>
                  </p:cNvPicPr>
                  <p:nvPr/>
                </p:nvPicPr>
                <p:blipFill rotWithShape="1">
                  <a:blip r:embed="rId26"/>
                  <a:stretch>
                    <a:fillRect/>
                  </a:stretch>
                </p:blipFill>
                <p:spPr>
                  <a:xfrm rot="12600000">
                    <a:off x="14858652" y="6052202"/>
                    <a:ext cx="2385524" cy="208538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 rotWithShape="1">
                <a:blip r:embed="rId27"/>
                <a:stretch>
                  <a:fillRect/>
                </a:stretch>
              </p:blipFill>
              <p:spPr>
                <a:xfrm>
                  <a:off x="14980792" y="6742139"/>
                  <a:ext cx="2203433" cy="661461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 rot="0">
                <a:off x="14918839" y="4047055"/>
                <a:ext cx="2686885" cy="1800768"/>
                <a:chOff x="14918839" y="4047055"/>
                <a:chExt cx="2686885" cy="1800768"/>
              </a:xfrm>
            </p:grpSpPr>
            <p:grpSp>
              <p:nvGrpSpPr>
                <p:cNvPr id="1035" name="그룹 1035"/>
                <p:cNvGrpSpPr/>
                <p:nvPr/>
              </p:nvGrpSpPr>
              <p:grpSpPr>
                <a:xfrm rot="0">
                  <a:off x="14918839" y="4047055"/>
                  <a:ext cx="2686885" cy="1800768"/>
                  <a:chOff x="14918839" y="4047055"/>
                  <a:chExt cx="2686885" cy="1800768"/>
                </a:xfrm>
              </p:grpSpPr>
              <p:pic>
                <p:nvPicPr>
                  <p:cNvPr id="94" name="Object 93"/>
                  <p:cNvPicPr>
                    <a:picLocks noChangeAspect="1"/>
                  </p:cNvPicPr>
                  <p:nvPr/>
                </p:nvPicPr>
                <p:blipFill rotWithShape="1">
                  <a:blip r:embed="rId28"/>
                  <a:stretch>
                    <a:fillRect/>
                  </a:stretch>
                </p:blipFill>
                <p:spPr>
                  <a:xfrm rot="10800000">
                    <a:off x="14918839" y="4047055"/>
                    <a:ext cx="2686885" cy="180076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6" name="Object 95"/>
                <p:cNvPicPr>
                  <a:picLocks noChangeAspect="1"/>
                </p:cNvPicPr>
                <p:nvPr/>
              </p:nvPicPr>
              <p:blipFill rotWithShape="1">
                <a:blip r:embed="rId29"/>
                <a:stretch>
                  <a:fillRect/>
                </a:stretch>
              </p:blipFill>
              <p:spPr>
                <a:xfrm>
                  <a:off x="14996464" y="4298430"/>
                  <a:ext cx="2403319" cy="860891"/>
                </a:xfrm>
                <a:prstGeom prst="rect">
                  <a:avLst/>
                </a:prstGeom>
              </p:spPr>
            </p:pic>
          </p:grpSp>
          <p:grpSp>
            <p:nvGrpSpPr>
              <p:cNvPr id="1036" name="그룹 1036"/>
              <p:cNvGrpSpPr/>
              <p:nvPr/>
            </p:nvGrpSpPr>
            <p:grpSpPr>
              <a:xfrm rot="0">
                <a:off x="15858704" y="2668859"/>
                <a:ext cx="660720" cy="1292158"/>
                <a:chOff x="15858704" y="2668859"/>
                <a:chExt cx="660720" cy="1292158"/>
              </a:xfrm>
            </p:grpSpPr>
            <p:pic>
              <p:nvPicPr>
                <p:cNvPr id="99" name="Object 98"/>
                <p:cNvPicPr>
                  <a:picLocks noChangeAspect="1"/>
                </p:cNvPicPr>
                <p:nvPr/>
              </p:nvPicPr>
              <p:blipFill rotWithShape="1">
                <a:blip r:embed="rId30"/>
                <a:stretch>
                  <a:fillRect/>
                </a:stretch>
              </p:blipFill>
              <p:spPr>
                <a:xfrm>
                  <a:off x="15858704" y="2668859"/>
                  <a:ext cx="660720" cy="1292158"/>
                </a:xfrm>
                <a:prstGeom prst="rect">
                  <a:avLst/>
                </a:prstGeom>
              </p:spPr>
            </p:pic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8267" y="722717"/>
            <a:ext cx="16028902" cy="8687353"/>
            <a:chOff x="1008267" y="722717"/>
            <a:chExt cx="16028902" cy="868735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008267" y="722717"/>
              <a:ext cx="9423849" cy="1302971"/>
              <a:chOff x="1008267" y="722717"/>
              <a:chExt cx="9423849" cy="130297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984" y="608434"/>
                <a:ext cx="7060313" cy="1255789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>
                <a:off x="1008267" y="1862681"/>
                <a:ext cx="6588632" cy="163007"/>
                <a:chOff x="1008267" y="1862681"/>
                <a:chExt cx="6588632" cy="163007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 rot="-10800000">
                  <a:off x="1008267" y="1862681"/>
                  <a:ext cx="6588632" cy="16300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>
              <a:off x="1483265" y="2537056"/>
              <a:ext cx="5566657" cy="5378469"/>
              <a:chOff x="1483265" y="2537056"/>
              <a:chExt cx="5566657" cy="5378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544144" y="184378"/>
                <a:ext cx="11133314" cy="10756937"/>
              </a:xfrm>
              <a:prstGeom prst="rect">
                <a:avLst/>
              </a:prstGeom>
            </p:spPr>
          </p:pic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83265" y="2537056"/>
                <a:ext cx="5566657" cy="5378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548823" y="974716"/>
              <a:ext cx="8488345" cy="8435354"/>
              <a:chOff x="8548823" y="974716"/>
              <a:chExt cx="8488345" cy="8435354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8576011" y="4785945"/>
                <a:ext cx="8461157" cy="2263460"/>
                <a:chOff x="8576011" y="4785945"/>
                <a:chExt cx="8461157" cy="2263460"/>
              </a:xfrm>
            </p:grpSpPr>
            <p:grpSp>
              <p:nvGrpSpPr>
                <p:cNvPr id="1007" name="그룹 1007"/>
                <p:cNvGrpSpPr/>
                <p:nvPr/>
              </p:nvGrpSpPr>
              <p:grpSpPr>
                <a:xfrm>
                  <a:off x="8576011" y="4785945"/>
                  <a:ext cx="8461157" cy="2263460"/>
                  <a:chOff x="8576011" y="4785945"/>
                  <a:chExt cx="8461157" cy="2263460"/>
                </a:xfrm>
              </p:grpSpPr>
              <p:pic>
                <p:nvPicPr>
                  <p:cNvPr id="16" name="Object 15"/>
                  <p:cNvPicPr>
                    <a:picLocks noChangeAspect="1"/>
                  </p:cNvPicPr>
                  <p:nvPr/>
                </p:nvPicPr>
                <p:blipFill>
                  <a:blip r:embed="rId6" cstate="print"/>
                  <a:stretch>
                    <a:fillRect/>
                  </a:stretch>
                </p:blipFill>
                <p:spPr>
                  <a:xfrm rot="-10800000">
                    <a:off x="8576011" y="4785945"/>
                    <a:ext cx="8461157" cy="22634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9085716" y="5085716"/>
                  <a:ext cx="7726556" cy="1533195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8548823" y="7171975"/>
                <a:ext cx="8461157" cy="2238095"/>
                <a:chOff x="8548823" y="7171975"/>
                <a:chExt cx="8461157" cy="2238095"/>
              </a:xfrm>
            </p:grpSpPr>
            <p:grpSp>
              <p:nvGrpSpPr>
                <p:cNvPr id="1009" name="그룹 1009"/>
                <p:cNvGrpSpPr/>
                <p:nvPr/>
              </p:nvGrpSpPr>
              <p:grpSpPr>
                <a:xfrm>
                  <a:off x="8548823" y="7171975"/>
                  <a:ext cx="8461157" cy="2238095"/>
                  <a:chOff x="8548823" y="7171975"/>
                  <a:chExt cx="8461157" cy="2238095"/>
                </a:xfrm>
              </p:grpSpPr>
              <p:pic>
                <p:nvPicPr>
                  <p:cNvPr id="22" name="Object 21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8548823" y="7171975"/>
                    <a:ext cx="8461157" cy="223809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9085716" y="7743416"/>
                  <a:ext cx="7638642" cy="1076118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8548823" y="974716"/>
                <a:ext cx="8461157" cy="3655641"/>
                <a:chOff x="8548823" y="974716"/>
                <a:chExt cx="8461157" cy="3655641"/>
              </a:xfrm>
            </p:grpSpPr>
            <p:grpSp>
              <p:nvGrpSpPr>
                <p:cNvPr id="1011" name="그룹 1011"/>
                <p:cNvGrpSpPr/>
                <p:nvPr/>
              </p:nvGrpSpPr>
              <p:grpSpPr>
                <a:xfrm>
                  <a:off x="8548823" y="2388848"/>
                  <a:ext cx="8461157" cy="2241509"/>
                  <a:chOff x="8548823" y="2388848"/>
                  <a:chExt cx="8461157" cy="2241509"/>
                </a:xfrm>
              </p:grpSpPr>
              <p:grpSp>
                <p:nvGrpSpPr>
                  <p:cNvPr id="1012" name="그룹 1012"/>
                  <p:cNvGrpSpPr/>
                  <p:nvPr/>
                </p:nvGrpSpPr>
                <p:grpSpPr>
                  <a:xfrm>
                    <a:off x="8548823" y="2388848"/>
                    <a:ext cx="8461157" cy="2241509"/>
                    <a:chOff x="8548823" y="2388848"/>
                    <a:chExt cx="8461157" cy="2241509"/>
                  </a:xfrm>
                </p:grpSpPr>
                <p:pic>
                  <p:nvPicPr>
                    <p:cNvPr id="29" name="Object 28"/>
                    <p:cNvPicPr>
                      <a:picLocks noChangeAspect="1"/>
                    </p:cNvPicPr>
                    <p:nvPr/>
                  </p:nvPicPr>
                  <p:blipFill>
                    <a:blip r:embed="rId10" cstate="print"/>
                    <a:stretch>
                      <a:fillRect/>
                    </a:stretch>
                  </p:blipFill>
                  <p:spPr>
                    <a:xfrm>
                      <a:off x="8548823" y="2388848"/>
                      <a:ext cx="8461157" cy="224150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1" name="Object 30"/>
                  <p:cNvPicPr>
                    <a:picLocks noChangeAspect="1"/>
                  </p:cNvPicPr>
                  <p:nvPr/>
                </p:nvPicPr>
                <p:blipFill>
                  <a:blip r:embed="rId11" cstate="print"/>
                  <a:stretch>
                    <a:fillRect/>
                  </a:stretch>
                </p:blipFill>
                <p:spPr>
                  <a:xfrm>
                    <a:off x="8912125" y="2659135"/>
                    <a:ext cx="7693128" cy="153319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8576011" y="974716"/>
                  <a:ext cx="4826702" cy="1414131"/>
                  <a:chOff x="8576011" y="974716"/>
                  <a:chExt cx="4826702" cy="1414131"/>
                </a:xfrm>
              </p:grpSpPr>
              <p:grpSp>
                <p:nvGrpSpPr>
                  <p:cNvPr id="1014" name="그룹 1014"/>
                  <p:cNvGrpSpPr/>
                  <p:nvPr/>
                </p:nvGrpSpPr>
                <p:grpSpPr>
                  <a:xfrm>
                    <a:off x="8576011" y="974716"/>
                    <a:ext cx="1445942" cy="1414131"/>
                    <a:chOff x="8576011" y="974716"/>
                    <a:chExt cx="1445942" cy="1414131"/>
                  </a:xfrm>
                </p:grpSpPr>
                <p:pic>
                  <p:nvPicPr>
                    <p:cNvPr id="35" name="Object 34"/>
                    <p:cNvPicPr>
                      <a:picLocks noChangeAspect="1"/>
                    </p:cNvPicPr>
                    <p:nvPr/>
                  </p:nvPicPr>
                  <p:blipFill>
                    <a:blip r:embed="rId12" cstate="print"/>
                    <a:stretch>
                      <a:fillRect/>
                    </a:stretch>
                  </p:blipFill>
                  <p:spPr>
                    <a:xfrm>
                      <a:off x="8576011" y="974716"/>
                      <a:ext cx="1445942" cy="141413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5" name="그룹 1015"/>
                  <p:cNvGrpSpPr/>
                  <p:nvPr/>
                </p:nvGrpSpPr>
                <p:grpSpPr>
                  <a:xfrm>
                    <a:off x="10378959" y="974716"/>
                    <a:ext cx="1978903" cy="1307973"/>
                    <a:chOff x="10378959" y="974716"/>
                    <a:chExt cx="1978903" cy="1307973"/>
                  </a:xfrm>
                </p:grpSpPr>
                <p:pic>
                  <p:nvPicPr>
                    <p:cNvPr id="38" name="Object 37"/>
                    <p:cNvPicPr>
                      <a:picLocks noChangeAspect="1"/>
                    </p:cNvPicPr>
                    <p:nvPr/>
                  </p:nvPicPr>
                  <p:blipFill>
                    <a:blip r:embed="rId13" cstate="print"/>
                    <a:stretch>
                      <a:fillRect/>
                    </a:stretch>
                  </p:blipFill>
                  <p:spPr>
                    <a:xfrm>
                      <a:off x="10378959" y="974716"/>
                      <a:ext cx="1978903" cy="1307973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016" name="그룹 1016"/>
                  <p:cNvGrpSpPr/>
                  <p:nvPr/>
                </p:nvGrpSpPr>
                <p:grpSpPr>
                  <a:xfrm>
                    <a:off x="12496789" y="984240"/>
                    <a:ext cx="905924" cy="1281395"/>
                    <a:chOff x="12496789" y="984240"/>
                    <a:chExt cx="905924" cy="1281395"/>
                  </a:xfrm>
                </p:grpSpPr>
                <p:pic>
                  <p:nvPicPr>
                    <p:cNvPr id="41" name="Object 40"/>
                    <p:cNvPicPr>
                      <a:picLocks noChangeAspect="1"/>
                    </p:cNvPicPr>
                    <p:nvPr/>
                  </p:nvPicPr>
                  <p:blipFill>
                    <a:blip r:embed="rId14" cstate="print"/>
                    <a:stretch>
                      <a:fillRect/>
                    </a:stretch>
                  </p:blipFill>
                  <p:spPr>
                    <a:xfrm>
                      <a:off x="12496789" y="984240"/>
                      <a:ext cx="905924" cy="1281395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8740" y="967285"/>
            <a:ext cx="4903893" cy="1246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11968" y="2655316"/>
            <a:ext cx="16461777" cy="1014375"/>
            <a:chOff x="911968" y="2655316"/>
            <a:chExt cx="16461777" cy="101437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968" y="2655316"/>
              <a:ext cx="16461777" cy="101437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5182" y="3963838"/>
            <a:ext cx="11641004" cy="1879775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859" y="2711678"/>
            <a:ext cx="10361343" cy="97675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544532" y="2054753"/>
            <a:ext cx="5188426" cy="163007"/>
            <a:chOff x="6544532" y="2054753"/>
            <a:chExt cx="5188426" cy="1630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4532" y="2054753"/>
              <a:ext cx="5188426" cy="1630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1968" y="3747571"/>
            <a:ext cx="4560355" cy="6538144"/>
            <a:chOff x="911968" y="3747571"/>
            <a:chExt cx="4560355" cy="653814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1968" y="3747571"/>
              <a:ext cx="4560355" cy="6538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 rot="0">
            <a:off x="6682634" y="426968"/>
            <a:ext cx="5075390" cy="1590062"/>
            <a:chOff x="6682634" y="426968"/>
            <a:chExt cx="5075390" cy="15900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682634" y="426968"/>
              <a:ext cx="4728005" cy="1590062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 rot="0">
              <a:off x="6829392" y="1762986"/>
              <a:ext cx="4928631" cy="175853"/>
              <a:chOff x="6829392" y="1762986"/>
              <a:chExt cx="4928631" cy="175853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6829392" y="1762986"/>
                <a:ext cx="4928631" cy="17585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 rot="0">
            <a:off x="15285952" y="0"/>
            <a:ext cx="3002047" cy="6245269"/>
            <a:chOff x="15285953" y="0"/>
            <a:chExt cx="3002047" cy="6245269"/>
          </a:xfrm>
        </p:grpSpPr>
        <p:grpSp>
          <p:nvGrpSpPr>
            <p:cNvPr id="1005" name="그룹 1005"/>
            <p:cNvGrpSpPr/>
            <p:nvPr/>
          </p:nvGrpSpPr>
          <p:grpSpPr>
            <a:xfrm rot="0">
              <a:off x="15285953" y="0"/>
              <a:ext cx="3002046" cy="3803048"/>
              <a:chOff x="15285953" y="0"/>
              <a:chExt cx="3002046" cy="380304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 rotWithShape="1">
              <a:blip r:embed="rId4"/>
              <a:srcRect t="19690" r="44580"/>
              <a:stretch>
                <a:fillRect/>
              </a:stretch>
            </p:blipFill>
            <p:spPr>
              <a:xfrm>
                <a:off x="15285953" y="0"/>
                <a:ext cx="3002046" cy="380304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 rot="0">
              <a:off x="16434988" y="2822406"/>
              <a:ext cx="897711" cy="3422863"/>
              <a:chOff x="16434989" y="2822406"/>
              <a:chExt cx="897711" cy="3422863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 rotWithShape="1">
              <a:blip r:embed="rId5"/>
              <a:stretch>
                <a:fillRect/>
              </a:stretch>
            </p:blipFill>
            <p:spPr>
              <a:xfrm>
                <a:off x="16434989" y="2822406"/>
                <a:ext cx="897711" cy="3422863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 rot="0">
            <a:off x="0" y="4570018"/>
            <a:ext cx="3628294" cy="5716982"/>
            <a:chOff x="0" y="4570018"/>
            <a:chExt cx="3628294" cy="5716982"/>
          </a:xfrm>
        </p:grpSpPr>
        <p:grpSp>
          <p:nvGrpSpPr>
            <p:cNvPr id="1008" name="그룹 1008"/>
            <p:cNvGrpSpPr/>
            <p:nvPr/>
          </p:nvGrpSpPr>
          <p:grpSpPr>
            <a:xfrm rot="0">
              <a:off x="0" y="7046611"/>
              <a:ext cx="3628294" cy="3240389"/>
              <a:chOff x="0" y="7046611"/>
              <a:chExt cx="3628294" cy="3240389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 rotWithShape="1">
              <a:blip r:embed="rId6"/>
              <a:srcRect l="12370" b="19770"/>
              <a:stretch>
                <a:fillRect/>
              </a:stretch>
            </p:blipFill>
            <p:spPr>
              <a:xfrm>
                <a:off x="0" y="7046611"/>
                <a:ext cx="3628294" cy="3240389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 rot="0">
              <a:off x="1253844" y="4570018"/>
              <a:ext cx="1218084" cy="1846986"/>
              <a:chOff x="1253844" y="4570018"/>
              <a:chExt cx="1218084" cy="184698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 rotWithShape="1">
              <a:blip r:embed="rId7"/>
              <a:stretch>
                <a:fillRect/>
              </a:stretch>
            </p:blipFill>
            <p:spPr>
              <a:xfrm>
                <a:off x="1253844" y="4570018"/>
                <a:ext cx="1218084" cy="1846986"/>
              </a:xfrm>
              <a:prstGeom prst="rect">
                <a:avLst/>
              </a:prstGeom>
            </p:spPr>
          </p:pic>
        </p:grpSp>
      </p:grpSp>
      <p:pic>
        <p:nvPicPr>
          <p:cNvPr id="25" name="Object 24">
            <a:hlinkClick r:id="rId8"/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3665249" y="2656447"/>
            <a:ext cx="11256917" cy="63320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bg>
      <p:bgPr shadeToTitle="0">
        <a:solidFill>
          <a:srgbClr val="92cfa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 rot="0">
            <a:off x="0" y="0"/>
            <a:ext cx="18288000" cy="10287000"/>
            <a:chOff x="0" y="0"/>
            <a:chExt cx="18288000" cy="10287000"/>
          </a:xfrm>
        </p:grpSpPr>
        <p:grpSp>
          <p:nvGrpSpPr>
            <p:cNvPr id="1002" name="그룹 1002"/>
            <p:cNvGrpSpPr/>
            <p:nvPr/>
          </p:nvGrpSpPr>
          <p:grpSpPr>
            <a:xfrm rot="0">
              <a:off x="6682634" y="426968"/>
              <a:ext cx="5075390" cy="1590062"/>
              <a:chOff x="6682634" y="426968"/>
              <a:chExt cx="5075390" cy="1590062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6682634" y="426968"/>
                <a:ext cx="4728005" cy="1590062"/>
              </a:xfrm>
              <a:prstGeom prst="rect">
                <a:avLst/>
              </a:prstGeom>
            </p:spPr>
          </p:pic>
          <p:grpSp>
            <p:nvGrpSpPr>
              <p:cNvPr id="1003" name="그룹 1003"/>
              <p:cNvGrpSpPr/>
              <p:nvPr/>
            </p:nvGrpSpPr>
            <p:grpSpPr>
              <a:xfrm rot="0">
                <a:off x="6829392" y="1762986"/>
                <a:ext cx="4928631" cy="175853"/>
                <a:chOff x="6829392" y="1762986"/>
                <a:chExt cx="4928631" cy="175853"/>
              </a:xfrm>
            </p:grpSpPr>
            <p:pic>
              <p:nvPicPr>
                <p:cNvPr id="6" name="Object 5"/>
                <p:cNvPicPr>
                  <a:picLocks noChangeAspect="1"/>
                </p:cNvPicPr>
                <p:nvPr/>
              </p:nvPicPr>
              <p:blipFill rotWithShape="1">
                <a:blip r:embed="rId3"/>
                <a:stretch>
                  <a:fillRect/>
                </a:stretch>
              </p:blipFill>
              <p:spPr>
                <a:xfrm>
                  <a:off x="6829392" y="1762986"/>
                  <a:ext cx="4928631" cy="17585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4" name="그룹 1004"/>
            <p:cNvGrpSpPr/>
            <p:nvPr/>
          </p:nvGrpSpPr>
          <p:grpSpPr>
            <a:xfrm rot="0">
              <a:off x="15285952" y="0"/>
              <a:ext cx="3002048" cy="6245269"/>
              <a:chOff x="15285952" y="0"/>
              <a:chExt cx="3002048" cy="6245269"/>
            </a:xfrm>
          </p:grpSpPr>
          <p:grpSp>
            <p:nvGrpSpPr>
              <p:cNvPr id="1005" name="그룹 1005"/>
              <p:cNvGrpSpPr/>
              <p:nvPr/>
            </p:nvGrpSpPr>
            <p:grpSpPr>
              <a:xfrm rot="0">
                <a:off x="15285952" y="0"/>
                <a:ext cx="3002047" cy="3803048"/>
                <a:chOff x="15285952" y="0"/>
                <a:chExt cx="3002047" cy="3803048"/>
              </a:xfrm>
            </p:grpSpPr>
            <p:pic>
              <p:nvPicPr>
                <p:cNvPr id="11" name="Object 10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9690" r="44580"/>
                <a:stretch>
                  <a:fillRect/>
                </a:stretch>
              </p:blipFill>
              <p:spPr>
                <a:xfrm>
                  <a:off x="15285952" y="0"/>
                  <a:ext cx="3002047" cy="3803048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 rot="0">
                <a:off x="16434988" y="2822406"/>
                <a:ext cx="897711" cy="3422863"/>
                <a:chOff x="16434989" y="2822406"/>
                <a:chExt cx="897711" cy="3422863"/>
              </a:xfrm>
            </p:grpSpPr>
            <p:pic>
              <p:nvPicPr>
                <p:cNvPr id="14" name="Object 13"/>
                <p:cNvPicPr>
                  <a:picLocks noChangeAspect="1"/>
                </p:cNvPicPr>
                <p:nvPr/>
              </p:nvPicPr>
              <p:blipFill rotWithShape="1">
                <a:blip r:embed="rId5"/>
                <a:stretch>
                  <a:fillRect/>
                </a:stretch>
              </p:blipFill>
              <p:spPr>
                <a:xfrm>
                  <a:off x="16434989" y="2822406"/>
                  <a:ext cx="897711" cy="342286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7" name="그룹 1007"/>
            <p:cNvGrpSpPr/>
            <p:nvPr/>
          </p:nvGrpSpPr>
          <p:grpSpPr>
            <a:xfrm rot="0">
              <a:off x="0" y="4570018"/>
              <a:ext cx="3628294" cy="5716982"/>
              <a:chOff x="0" y="4570018"/>
              <a:chExt cx="3628294" cy="5716982"/>
            </a:xfrm>
          </p:grpSpPr>
          <p:grpSp>
            <p:nvGrpSpPr>
              <p:cNvPr id="1008" name="그룹 1008"/>
              <p:cNvGrpSpPr/>
              <p:nvPr/>
            </p:nvGrpSpPr>
            <p:grpSpPr>
              <a:xfrm rot="0">
                <a:off x="0" y="7046611"/>
                <a:ext cx="3628294" cy="3240389"/>
                <a:chOff x="0" y="7046611"/>
                <a:chExt cx="3628294" cy="3240389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2370" b="19770"/>
                <a:stretch>
                  <a:fillRect/>
                </a:stretch>
              </p:blipFill>
              <p:spPr>
                <a:xfrm>
                  <a:off x="0" y="7046611"/>
                  <a:ext cx="3628294" cy="3240389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 rot="0">
                <a:off x="1253844" y="4570018"/>
                <a:ext cx="1218084" cy="1846986"/>
                <a:chOff x="1253844" y="4570018"/>
                <a:chExt cx="1218084" cy="1846986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 rotWithShape="1">
                <a:blip r:embed="rId7"/>
                <a:stretch>
                  <a:fillRect/>
                </a:stretch>
              </p:blipFill>
              <p:spPr>
                <a:xfrm>
                  <a:off x="1253844" y="4570018"/>
                  <a:ext cx="1218084" cy="18469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Object 24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3808398" y="2656447"/>
              <a:ext cx="10970621" cy="617097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023889" y="3830247"/>
            <a:ext cx="5132359" cy="5132359"/>
            <a:chOff x="12023889" y="3830247"/>
            <a:chExt cx="5132359" cy="513235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3889" y="3830247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4069" y="3917128"/>
            <a:ext cx="5132359" cy="5132359"/>
            <a:chOff x="1104069" y="3917128"/>
            <a:chExt cx="5132359" cy="51323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10406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63979" y="3917128"/>
            <a:ext cx="5132359" cy="5132359"/>
            <a:chOff x="6563979" y="3917128"/>
            <a:chExt cx="5132359" cy="513235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6563979" y="3917128"/>
              <a:ext cx="5132359" cy="513235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15515" y="4505047"/>
            <a:ext cx="1189439" cy="1189439"/>
            <a:chOff x="1515515" y="4505047"/>
            <a:chExt cx="1189439" cy="11894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5515" y="4505047"/>
              <a:ext cx="1189439" cy="11894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80491" y="4505047"/>
            <a:ext cx="1189439" cy="1189439"/>
            <a:chOff x="12380491" y="4505047"/>
            <a:chExt cx="1189439" cy="11894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0491" y="4505047"/>
              <a:ext cx="1189439" cy="11894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021835" y="4505047"/>
            <a:ext cx="1189439" cy="1189439"/>
            <a:chOff x="7021835" y="4505047"/>
            <a:chExt cx="1189439" cy="11894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1835" y="4505047"/>
              <a:ext cx="1189439" cy="118943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827788" y="4574102"/>
            <a:ext cx="1080354" cy="87763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88478" y="6154116"/>
            <a:ext cx="4375385" cy="122207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348097" y="6154116"/>
            <a:ext cx="4504309" cy="123159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74657" y="1102933"/>
            <a:ext cx="3921362" cy="1412056"/>
            <a:chOff x="1274657" y="1102933"/>
            <a:chExt cx="3921362" cy="141205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0374" y="988651"/>
              <a:ext cx="4058654" cy="1246264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277935" y="2362202"/>
              <a:ext cx="3625726" cy="152788"/>
              <a:chOff x="1277935" y="2362202"/>
              <a:chExt cx="3625726" cy="152788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77935" y="2362202"/>
                <a:ext cx="3625726" cy="152788"/>
              </a:xfrm>
              <a:prstGeom prst="rect">
                <a:avLst/>
              </a:prstGeom>
            </p:spPr>
          </p:pic>
        </p:grpSp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70088" y="4574192"/>
            <a:ext cx="1186535" cy="87677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30764" y="4574192"/>
            <a:ext cx="1189573" cy="87677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15515" y="4505047"/>
            <a:ext cx="1209658" cy="1209658"/>
            <a:chOff x="1515515" y="4505047"/>
            <a:chExt cx="1209658" cy="120965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15515" y="4505047"/>
              <a:ext cx="1209658" cy="12096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21835" y="4490409"/>
            <a:ext cx="1209658" cy="1209658"/>
            <a:chOff x="7021835" y="4490409"/>
            <a:chExt cx="1209658" cy="1209658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21835" y="4490409"/>
              <a:ext cx="1209658" cy="12096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80491" y="4511406"/>
            <a:ext cx="1209658" cy="1209658"/>
            <a:chOff x="12380491" y="4511406"/>
            <a:chExt cx="1209658" cy="1209658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380491" y="4511406"/>
              <a:ext cx="1209658" cy="120965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32925" y="6158230"/>
            <a:ext cx="4394432" cy="180988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46925" y="9251106"/>
            <a:ext cx="11254213" cy="686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8736" y="967289"/>
            <a:ext cx="4190073" cy="122721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439" y="2753693"/>
            <a:ext cx="16164107" cy="17396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544532" y="2054753"/>
            <a:ext cx="5188426" cy="163007"/>
            <a:chOff x="6544532" y="2054753"/>
            <a:chExt cx="5188426" cy="16300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44532" y="2054753"/>
              <a:ext cx="5188426" cy="1630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Slide 4</vt:lpstr>
      <vt:lpstr>Slide 5</vt:lpstr>
      <vt:lpstr>슬라이드 6</vt:lpstr>
      <vt:lpstr>슬라이드 7</vt:lpstr>
      <vt:lpstr>Slide 8</vt:lpstr>
      <vt:lpstr>Slide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2022-06-05T23:32:16.000</dcterms:created>
  <dc:creator>officegen</dc:creator>
  <cp:lastModifiedBy>ASUS</cp:lastModifiedBy>
  <dcterms:modified xsi:type="dcterms:W3CDTF">2022-06-05T14:49:56.953</dcterms:modified>
  <cp:revision>3</cp:revision>
  <cp:version>1000.0000.01</cp:version>
</cp:coreProperties>
</file>