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E93A7-1E94-4C0C-B982-1187EFA4B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D4D40-F0E3-46B8-B606-75DFBC59C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DC21B-1177-4FE1-86C4-A70555BA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1550-4F42-4BAA-9529-4009F1F30EA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648DC-1CFD-46DA-83E5-C6FCC805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2D959-B0C4-45C7-BA84-AC080A88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A67A-A780-4E6D-9661-3F5AF21C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5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E19D-339B-461A-937A-BCB6CB89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98FCC-301B-4C6F-BC87-C89D6C88F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A9134-1E5F-4AE0-8161-FAF42AA8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1550-4F42-4BAA-9529-4009F1F30EA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0F2D1-A349-4719-A318-94C02F49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1D580-4A45-4A5F-B244-4BB1480D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A67A-A780-4E6D-9661-3F5AF21C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5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F81F6-765F-431A-96B0-95704234F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AB6FA-6CBC-44D9-A4EB-C4E641508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FB5F0-102E-4416-8E14-B9436A93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1550-4F42-4BAA-9529-4009F1F30EA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40C5D-F250-4423-90BF-9ADB8C7C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7F759-4D29-483A-95FC-EF3A23FE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A67A-A780-4E6D-9661-3F5AF21C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4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A636-1215-4DB5-B321-BAC2514C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5CFBE-0AC5-4B0C-B6E3-8453B57F6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B3191-096B-4481-9A71-8B2D2705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1550-4F42-4BAA-9529-4009F1F30EA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98ABC-66D2-4BE4-BD34-82E53DB7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BE35D-5FB8-45C8-AC84-7E2F1EB0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A67A-A780-4E6D-9661-3F5AF21C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1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2C30-A36C-49E0-9AA2-B6253110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B2EC2-8EA0-4CA2-A3F4-EE0E9D948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4CE6E-E91C-4208-AAF1-8DF53C2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1550-4F42-4BAA-9529-4009F1F30EA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5D2B0-CBCB-4246-B67B-763964A9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5CC9B-7A57-4597-A5EB-5C88EAC6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A67A-A780-4E6D-9661-3F5AF21C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9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2F3F-2E78-41BD-B3B4-96619B0E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29DB9-01B3-43B1-9024-173B52371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191CA-2BF6-4D5F-8AA0-F27A2384B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C5898-C2B1-40CD-A572-CB52709F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1550-4F42-4BAA-9529-4009F1F30EA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27960-E270-466E-9D1A-337AF111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BDE6F-1306-4A6C-A0E0-A729A398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A67A-A780-4E6D-9661-3F5AF21C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13BA-2E08-4026-A931-65E90F06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A75E2-3F32-4ECF-BC7C-D52098EEF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C7884-35DE-4081-B4A3-BE55D8118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7165A-7B8C-43D2-AF5B-43C0B6795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335A2-586F-4E20-BC7A-047BEC8CC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D4324-3101-4490-B0DC-FAAC3C4D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1550-4F42-4BAA-9529-4009F1F30EA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F2A4E-E1DF-477A-A8A5-86896404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30DB2-DB08-41B0-BC7E-C96E54DF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A67A-A780-4E6D-9661-3F5AF21C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7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15D9-8BC2-4FD0-AC51-529DE107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222B3-5737-4053-AB0B-0098C8AD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1550-4F42-4BAA-9529-4009F1F30EA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D4145-EED6-43F1-8CEC-9F1312D0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492DA-6A8C-4B6F-ACFB-7B72B9AE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A67A-A780-4E6D-9661-3F5AF21C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7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0F42F-8DFA-425E-88FA-706349FA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1550-4F42-4BAA-9529-4009F1F30EA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7FE4F-80E0-4A76-B44B-C1A63841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CDF11-0139-4BB8-9AE5-509A6BD1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A67A-A780-4E6D-9661-3F5AF21C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7AF9-D88D-4BDE-8DA7-0A5954FE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C778-C02B-46C0-94C0-512F94F5F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2B7FE-9270-4E33-AA4D-E0B534598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6F3EE-7CAF-49BC-86E9-C4C0BD4A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1550-4F42-4BAA-9529-4009F1F30EA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6FB29-624E-4DDB-AFD4-3F3E2F2C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1F063-2D2E-4D2E-A232-2AE64896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A67A-A780-4E6D-9661-3F5AF21C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0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7172-3A0C-4E6F-BF2B-DDAC0E2C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5DAC1-ED7B-4706-A626-069755739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EFE96-5E63-48DF-AA4D-AEEED2F4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59A6C-07A2-4B2B-9A89-E7B49E4A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1550-4F42-4BAA-9529-4009F1F30EA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D8AA8-E47D-4173-A2A6-ED7A14AB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01302-8EE1-453D-ADB7-CE8D111C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A67A-A780-4E6D-9661-3F5AF21C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9C97F-1B9A-49ED-87AC-CD4A6324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B637A-2738-464F-973D-64241B3F4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47E6C-D14C-437A-B74A-4CA2F50D0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31550-4F42-4BAA-9529-4009F1F30EA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CE630-4E80-4F94-BD38-BD2EF293D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47134-8BE9-418A-B289-68362D60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A67A-A780-4E6D-9661-3F5AF21C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3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DA70BA-6D06-42A1-B573-90F94A2AB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78" t="35107" r="40000" b="35291"/>
          <a:stretch/>
        </p:blipFill>
        <p:spPr>
          <a:xfrm>
            <a:off x="1960227" y="2013357"/>
            <a:ext cx="5434609" cy="2667699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D64E2571-A5C5-43D0-AE73-B0384DFB88FE}"/>
              </a:ext>
            </a:extLst>
          </p:cNvPr>
          <p:cNvSpPr/>
          <p:nvPr/>
        </p:nvSpPr>
        <p:spPr>
          <a:xfrm>
            <a:off x="7290033" y="3825380"/>
            <a:ext cx="285226" cy="545284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E44D8DD-2DD0-455C-947F-C2AF63F8357D}"/>
              </a:ext>
            </a:extLst>
          </p:cNvPr>
          <p:cNvSpPr/>
          <p:nvPr/>
        </p:nvSpPr>
        <p:spPr>
          <a:xfrm>
            <a:off x="7290033" y="2182536"/>
            <a:ext cx="285226" cy="159251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668DE8-E2A7-41A6-8E36-DCBD1A9804EF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677531" y="1837297"/>
            <a:ext cx="581472" cy="276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5E4C2A-8ABE-4CAE-9DD8-AC4C57CAD222}"/>
              </a:ext>
            </a:extLst>
          </p:cNvPr>
          <p:cNvSpPr txBox="1"/>
          <p:nvPr/>
        </p:nvSpPr>
        <p:spPr>
          <a:xfrm>
            <a:off x="5259003" y="1652631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9367F-E9A2-4BD3-93F3-8DFE470867AC}"/>
              </a:ext>
            </a:extLst>
          </p:cNvPr>
          <p:cNvSpPr txBox="1"/>
          <p:nvPr/>
        </p:nvSpPr>
        <p:spPr>
          <a:xfrm>
            <a:off x="7810654" y="3879908"/>
            <a:ext cx="81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0D9924-24C4-4116-886D-A06DF6339FED}"/>
              </a:ext>
            </a:extLst>
          </p:cNvPr>
          <p:cNvSpPr txBox="1"/>
          <p:nvPr/>
        </p:nvSpPr>
        <p:spPr>
          <a:xfrm>
            <a:off x="7810653" y="2793426"/>
            <a:ext cx="104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46268DA-8210-4247-B2BF-381F5D6F9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80" y="2298691"/>
            <a:ext cx="6943946" cy="30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FEDCE8-EC78-42AD-9943-6BA323C7B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39" t="52232" r="33670" b="40908"/>
          <a:stretch/>
        </p:blipFill>
        <p:spPr>
          <a:xfrm>
            <a:off x="3045204" y="2363343"/>
            <a:ext cx="4144161" cy="470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08939A-6BD0-497F-B53A-1A9D15978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69" t="66641" r="49634" b="27940"/>
          <a:stretch/>
        </p:blipFill>
        <p:spPr>
          <a:xfrm>
            <a:off x="3129095" y="2907608"/>
            <a:ext cx="1426128" cy="3716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A3881E-4F27-4A1E-AD53-B40325327868}"/>
              </a:ext>
            </a:extLst>
          </p:cNvPr>
          <p:cNvSpPr txBox="1"/>
          <p:nvPr/>
        </p:nvSpPr>
        <p:spPr>
          <a:xfrm>
            <a:off x="4605557" y="2916477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F3517E-6A08-4A7B-B6E0-62B4BDD1BB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39" t="52232" r="33670" b="40908"/>
          <a:stretch/>
        </p:blipFill>
        <p:spPr>
          <a:xfrm>
            <a:off x="3214382" y="3044016"/>
            <a:ext cx="4144161" cy="470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8D6F24-B702-4A92-808A-BB5F5F8A7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69" t="66641" r="49634" b="27940"/>
          <a:stretch/>
        </p:blipFill>
        <p:spPr>
          <a:xfrm>
            <a:off x="3298273" y="3588281"/>
            <a:ext cx="1426128" cy="3716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E97469-59E6-476F-B87B-F0ED62D6D3D1}"/>
              </a:ext>
            </a:extLst>
          </p:cNvPr>
          <p:cNvSpPr txBox="1"/>
          <p:nvPr/>
        </p:nvSpPr>
        <p:spPr>
          <a:xfrm>
            <a:off x="4774735" y="359715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127C51-FF04-4B29-AC90-62178A544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065" y="4986680"/>
            <a:ext cx="4139543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5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Jung, Hwayoung</dc:creator>
  <cp:lastModifiedBy>Jung, Hwayoung</cp:lastModifiedBy>
  <cp:revision>4</cp:revision>
  <dcterms:created xsi:type="dcterms:W3CDTF">2018-12-10T22:50:19Z</dcterms:created>
  <dcterms:modified xsi:type="dcterms:W3CDTF">2018-12-11T04:17:13Z</dcterms:modified>
</cp:coreProperties>
</file>