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1D5E-FA8C-4E10-AE83-482A6A853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77C92-DC3A-4F5C-8C99-07D775DA7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79DC-4D06-4F7C-8EFA-D0577F42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2E81-42B7-42C6-93C2-17DF721B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DC6A-CD0C-4A65-B299-169F78A7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DF23-E88C-4B3C-B0D4-EBD112FA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EE55F-9EF9-4DC6-B38F-1FDF878B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9F92-866B-48EF-864B-230C095D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B88F7-FADE-4B86-A256-88B08973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0F60-A5BE-4388-827F-529D3258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A3CF5-9236-4034-AB97-347C83C5C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2E809-3AF1-44C7-AC47-EB1B0F97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0F2CD-843E-4591-8F05-A1C6D766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66F0-35B5-42A3-8B97-7924D801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DB6B-D0FF-4525-9121-ECF9BE6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B03D-967A-4BFB-B079-9ED4C751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88DE-D17D-4321-96D6-251CEBDA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98C1-86F4-4699-835B-B8F4F85A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003A4-9B0D-4053-BDC7-59EEDAFA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12186-4896-43DB-AC7F-B4AC56BF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9D4A-65E0-4C75-9015-5D96929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00A6-A1FD-4DAB-96E8-FAFDC043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18F2-3EDB-4402-9D35-2A2BD557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8E6B-718E-4EFF-AE1A-3E32FEE1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5A58-5332-4511-A025-9062547D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EC14-6AF3-423C-AB6A-EBFAA598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3C7E-360D-4680-9078-3DDE26957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87A10-E68A-4540-AB5F-A8801AA6A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85F12-ACCD-40A9-94CE-D44A2BEF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7F58-84D2-421C-8E6C-A1A62898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F371F-BC6C-4293-95A5-23297A61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2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8CCC-3153-4F25-83AC-4939DDE3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94B1B-CE96-4917-9077-A0F7923A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1B02C-E6B5-4AE8-8A6E-848316B34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36702-5EBE-415A-83E5-70DD31393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2E872-F97B-402A-88A7-387AB6AC8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82F64-14F1-4C5A-9756-DD183AC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6E2CF-F720-4EF3-B303-9C03CF8E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A0010-7259-49A3-8758-FB49CB5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9E40-380F-4B0B-AEF1-58DB676F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8BCF7-71EF-4C81-BFB1-EBB8BDF8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616BA-08C8-446B-9AD7-3CC0AD72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E4786-405E-43F3-A9C4-F634934A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603CA-A8E2-4912-B3E7-FCFB9CAF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0BDBA-1F1E-48AF-B3DC-2AFBEC19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234B9-90E0-4F4E-8CF8-2E8FB9AE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E6FD-2810-4D60-B679-FA94EE37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8510-01C2-464B-81C0-996558DE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EBBF4-9DA5-458A-A7B4-43F0D0A65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F5555-BB6C-460D-BEA2-21DAA148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5B697-9DFA-4C94-90A4-86A1123A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C5F90-93BE-489B-AAFB-A701B7D7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0D04-92E4-4F0F-8B26-70095892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500BB-18E1-49BD-BD58-2563F8167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11B61-B6FD-49F2-AF4A-6677BD47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CC51E-0242-45AE-88B0-2512B48D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32DA3-6042-43B0-8783-C64F72BC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D3DE2-A03D-471F-91EC-FEAA6DC5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31EE3-6EEB-4E2D-9D71-0FA429E0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F135-018A-4512-B46D-8AA66E1A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9DEA-A5C4-4C0C-B202-7AD1EB1F1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4972-E940-4F82-B9A4-E3E28716E9F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7A51-61F2-4D9A-9ACC-0414665EE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D841-F14C-4E5F-841D-8E2F93DA8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A3F77D-E7B8-4D83-AA2D-0FFB59A9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9270" y="-218114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454906-F669-4BEE-96DA-16B2C8719ADC}"/>
              </a:ext>
            </a:extLst>
          </p:cNvPr>
          <p:cNvSpPr/>
          <p:nvPr/>
        </p:nvSpPr>
        <p:spPr>
          <a:xfrm>
            <a:off x="4496499" y="2164360"/>
            <a:ext cx="2734811" cy="189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x appear in website although appear in .md file</a:t>
            </a:r>
          </a:p>
        </p:txBody>
      </p:sp>
    </p:spTree>
    <p:extLst>
      <p:ext uri="{BB962C8B-B14F-4D97-AF65-F5344CB8AC3E}">
        <p14:creationId xmlns:p14="http://schemas.microsoft.com/office/powerpoint/2010/main" val="272767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88EB-8CE0-4017-9E19-8AD8F8E3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6FB5-083C-4FD7-916A-96CF2DAA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EC4A5-8926-4B4B-AAA5-B3F17E90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AA26E2-4670-4BC9-BD3E-F7414D64ED67}"/>
              </a:ext>
            </a:extLst>
          </p:cNvPr>
          <p:cNvSpPr/>
          <p:nvPr/>
        </p:nvSpPr>
        <p:spPr>
          <a:xfrm>
            <a:off x="4496499" y="2164360"/>
            <a:ext cx="2734811" cy="189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in post 3, </a:t>
            </a:r>
          </a:p>
          <a:p>
            <a:pPr algn="ctr"/>
            <a:r>
              <a:rPr lang="en-US" dirty="0"/>
              <a:t>"knit to </a:t>
            </a:r>
            <a:r>
              <a:rPr lang="en-US" dirty="0" err="1"/>
              <a:t>github_document</a:t>
            </a:r>
            <a:r>
              <a:rPr lang="en-US" dirty="0"/>
              <a:t>“</a:t>
            </a:r>
          </a:p>
          <a:p>
            <a:pPr algn="ctr"/>
            <a:r>
              <a:rPr lang="en-US" dirty="0"/>
              <a:t>X appear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838F6-63FD-4EB6-83A9-4ABEE644E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569"/>
          <a:stretch/>
        </p:blipFill>
        <p:spPr>
          <a:xfrm>
            <a:off x="6821648" y="194345"/>
            <a:ext cx="2734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228E-D935-435D-86DF-289B7BDC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EAEC-5A4A-4F38-971C-7FDD934C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Post3: x sure if I need to standardize or log-transform independent, dependent data. The example of forward, backward regression in the class material x go through standardization although the unit and the range of the data differ (</a:t>
            </a:r>
            <a:r>
              <a:rPr lang="en-US"/>
              <a:t>car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4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C545-0EE4-47E3-9EFF-9D2FAFB7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1F41-23B6-4406-AF4C-12F8FF901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using </a:t>
            </a:r>
            <a:r>
              <a:rPr lang="en-US" dirty="0" err="1"/>
              <a:t>regsubsets</a:t>
            </a:r>
            <a:r>
              <a:rPr lang="en-US" dirty="0"/>
              <a:t>() for best sub  model,</a:t>
            </a:r>
          </a:p>
          <a:p>
            <a:r>
              <a:rPr lang="en-US" dirty="0"/>
              <a:t>R session kept aborting</a:t>
            </a:r>
          </a:p>
          <a:p>
            <a:r>
              <a:rPr lang="en-US" dirty="0"/>
              <a:t>Maybe too many rows (10000) be a problem.</a:t>
            </a:r>
          </a:p>
          <a:p>
            <a:r>
              <a:rPr lang="en-US" dirty="0"/>
              <a:t>Worked well for smaller dataset (vp.csv)</a:t>
            </a:r>
          </a:p>
        </p:txBody>
      </p:sp>
    </p:spTree>
    <p:extLst>
      <p:ext uri="{BB962C8B-B14F-4D97-AF65-F5344CB8AC3E}">
        <p14:creationId xmlns:p14="http://schemas.microsoft.com/office/powerpoint/2010/main" val="418535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Hwayoung</dc:creator>
  <cp:lastModifiedBy>Jung, Hwayoung</cp:lastModifiedBy>
  <cp:revision>9</cp:revision>
  <dcterms:created xsi:type="dcterms:W3CDTF">2018-12-05T22:47:11Z</dcterms:created>
  <dcterms:modified xsi:type="dcterms:W3CDTF">2018-12-07T01:46:39Z</dcterms:modified>
</cp:coreProperties>
</file>