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7" r:id="rId9"/>
    <p:sldId id="272" r:id="rId10"/>
    <p:sldId id="266" r:id="rId11"/>
    <p:sldId id="270" r:id="rId12"/>
    <p:sldId id="275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187" autoAdjust="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1BFB3-AFAE-4949-BF0F-EA9295AF9484}" type="datetimeFigureOut">
              <a:rPr lang="es-EC" smtClean="0"/>
              <a:t>13/11/2015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712C6-978A-4382-B73E-719D3C81923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5238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Se destaca que el menú de opciones junto al</a:t>
            </a:r>
            <a:r>
              <a:rPr lang="es-EC" baseline="0" dirty="0" smtClean="0"/>
              <a:t> icono del </a:t>
            </a:r>
            <a:r>
              <a:rPr lang="es-EC" baseline="0" dirty="0" err="1" smtClean="0"/>
              <a:t>code</a:t>
            </a:r>
            <a:r>
              <a:rPr lang="es-EC" baseline="0" dirty="0" smtClean="0"/>
              <a:t> coach se encuentra deshabilitado 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712C6-978A-4382-B73E-719D3C819235}" type="slidenum">
              <a:rPr lang="es-EC" smtClean="0"/>
              <a:t>6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8285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Si damos clic en cualquier</a:t>
            </a:r>
            <a:r>
              <a:rPr lang="es-EC" baseline="0" dirty="0" smtClean="0"/>
              <a:t> documento que no sea un archivo de código fuente, no realizara ningún análisis a proyectos, carpetas o paquetes y mostrara un mensaje en la parte inferior de </a:t>
            </a:r>
            <a:r>
              <a:rPr lang="es-EC" baseline="0" dirty="0" err="1" smtClean="0"/>
              <a:t>ide</a:t>
            </a:r>
            <a:r>
              <a:rPr lang="es-EC" baseline="0" dirty="0" smtClean="0"/>
              <a:t> como ve en la figura </a:t>
            </a:r>
            <a:r>
              <a:rPr lang="es-EC" baseline="0" dirty="0" err="1" smtClean="0"/>
              <a:t>ademas</a:t>
            </a:r>
            <a:r>
              <a:rPr lang="es-EC" baseline="0" dirty="0" smtClean="0"/>
              <a:t> se indica la ruta del elemento seleccionado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712C6-978A-4382-B73E-719D3C819235}" type="slidenum">
              <a:rPr lang="es-EC" smtClean="0"/>
              <a:t>7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52572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1)Al</a:t>
            </a:r>
            <a:r>
              <a:rPr lang="es-EC" baseline="0" dirty="0" smtClean="0"/>
              <a:t> seleccionar un archivo de código fuente como en la </a:t>
            </a:r>
            <a:r>
              <a:rPr lang="es-EC" baseline="0" dirty="0" err="1" smtClean="0"/>
              <a:t>fig</a:t>
            </a:r>
            <a:r>
              <a:rPr lang="es-EC" baseline="0" dirty="0" smtClean="0"/>
              <a:t> un .java tampoco iniciara el análisis ya que el archivo obligadamente debe encontrarse abierto en la sección del  editor de texto</a:t>
            </a:r>
          </a:p>
          <a:p>
            <a:r>
              <a:rPr lang="es-EC" baseline="0" dirty="0" smtClean="0"/>
              <a:t>2)</a:t>
            </a:r>
            <a:r>
              <a:rPr lang="es-EC" dirty="0" smtClean="0"/>
              <a:t>Funciona correctamente si</a:t>
            </a:r>
            <a:r>
              <a:rPr lang="es-EC" baseline="0" dirty="0" smtClean="0"/>
              <a:t> seleccionamos un archivo de código fuente, que se encuentre abierto en la ventana o sección del editor de texto de </a:t>
            </a:r>
            <a:r>
              <a:rPr lang="es-EC" baseline="0" dirty="0" err="1" smtClean="0"/>
              <a:t>netbeans</a:t>
            </a:r>
            <a:r>
              <a:rPr lang="es-EC" baseline="0" dirty="0" smtClean="0"/>
              <a:t>, </a:t>
            </a:r>
            <a:r>
              <a:rPr lang="es-EC" dirty="0" smtClean="0"/>
              <a:t>Solo</a:t>
            </a:r>
            <a:r>
              <a:rPr lang="es-EC" baseline="0" dirty="0" smtClean="0"/>
              <a:t> analiza el archivo de código fuente en el que se encuentra trabajando actualmente</a:t>
            </a:r>
            <a:endParaRPr lang="es-EC" dirty="0" smtClean="0"/>
          </a:p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712C6-978A-4382-B73E-719D3C819235}" type="slidenum">
              <a:rPr lang="es-EC" smtClean="0"/>
              <a:t>8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77424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1)Pantalla de confirmación para </a:t>
            </a:r>
            <a:r>
              <a:rPr lang="es-EC" dirty="0" err="1" smtClean="0"/>
              <a:t>proceguir</a:t>
            </a:r>
            <a:r>
              <a:rPr lang="es-EC" dirty="0" smtClean="0"/>
              <a:t> con el proceso de análisis del archivo</a:t>
            </a:r>
            <a:r>
              <a:rPr lang="es-EC" baseline="0" dirty="0" smtClean="0"/>
              <a:t>, si se cancela se realizan las validaciones anteriormente explicadas. Si se acepta, terminara el </a:t>
            </a:r>
            <a:r>
              <a:rPr lang="es-EC" baseline="0" dirty="0" err="1" smtClean="0"/>
              <a:t>analisis</a:t>
            </a:r>
            <a:r>
              <a:rPr lang="es-EC" baseline="0" dirty="0" smtClean="0"/>
              <a:t> del estatus actual del documento y  </a:t>
            </a:r>
            <a:r>
              <a:rPr lang="es-EC" baseline="0" dirty="0" err="1" smtClean="0"/>
              <a:t>tb</a:t>
            </a:r>
            <a:r>
              <a:rPr lang="es-EC" baseline="0" dirty="0" smtClean="0"/>
              <a:t> seguirá analizando sus posteriores modificaciones mientras se este codificando y siga en estado activo el botón </a:t>
            </a:r>
            <a:r>
              <a:rPr lang="es-EC" baseline="0" dirty="0" err="1" smtClean="0"/>
              <a:t>code</a:t>
            </a:r>
            <a:r>
              <a:rPr lang="es-EC" baseline="0" dirty="0" smtClean="0"/>
              <a:t> coach. SOLO bajo estas </a:t>
            </a:r>
            <a:r>
              <a:rPr lang="es-EC" baseline="0" dirty="0" err="1" smtClean="0"/>
              <a:t>circuntasncias</a:t>
            </a:r>
            <a:r>
              <a:rPr lang="es-EC" baseline="0" dirty="0" smtClean="0"/>
              <a:t> se habilita la viñeta del </a:t>
            </a:r>
            <a:r>
              <a:rPr lang="es-EC" baseline="0" dirty="0" err="1" smtClean="0"/>
              <a:t>drop</a:t>
            </a:r>
            <a:r>
              <a:rPr lang="es-EC" baseline="0" dirty="0" smtClean="0"/>
              <a:t> </a:t>
            </a:r>
            <a:r>
              <a:rPr lang="es-EC" baseline="0" dirty="0" err="1" smtClean="0"/>
              <a:t>down</a:t>
            </a:r>
            <a:r>
              <a:rPr lang="es-EC" baseline="0" dirty="0" smtClean="0"/>
              <a:t> menú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712C6-978A-4382-B73E-719D3C819235}" type="slidenum">
              <a:rPr lang="es-EC" smtClean="0"/>
              <a:t>9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81230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Adicionalmente</a:t>
            </a:r>
            <a:r>
              <a:rPr lang="es-EC" baseline="0" dirty="0" smtClean="0"/>
              <a:t> tenemos el menú que se extiende para mostrar las diversas opciones que nos provee el modulo, tales como ir a los ejercicios de referencia con respecto a tópicos importantes de cada lenguaje.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712C6-978A-4382-B73E-719D3C819235}" type="slidenum">
              <a:rPr lang="es-EC" smtClean="0"/>
              <a:t>10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0624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err="1" smtClean="0"/>
              <a:t>Tambien</a:t>
            </a:r>
            <a:r>
              <a:rPr lang="es-EC" baseline="0" dirty="0" smtClean="0"/>
              <a:t> en el menú de opciones se encontraran enlaces directos a paginas comúnmente solicitadas como los ejemplos alojados en el repositorio para lo cual no es necesario haber </a:t>
            </a:r>
            <a:r>
              <a:rPr lang="es-EC" baseline="0" dirty="0" err="1" smtClean="0"/>
              <a:t>niciado</a:t>
            </a:r>
            <a:r>
              <a:rPr lang="es-EC" baseline="0" dirty="0" smtClean="0"/>
              <a:t> sesión en </a:t>
            </a:r>
            <a:r>
              <a:rPr lang="es-EC" baseline="0" dirty="0" err="1" smtClean="0"/>
              <a:t>github</a:t>
            </a:r>
            <a:r>
              <a:rPr lang="es-EC" baseline="0" dirty="0" smtClean="0"/>
              <a:t> o ir a plataforma de </a:t>
            </a:r>
            <a:r>
              <a:rPr lang="es-EC" baseline="0" dirty="0" err="1" smtClean="0"/>
              <a:t>netbeans</a:t>
            </a:r>
            <a:r>
              <a:rPr lang="es-EC" baseline="0" dirty="0" smtClean="0"/>
              <a:t> donde se pueden acceder a el Api correspondiente.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712C6-978A-4382-B73E-719D3C819235}" type="slidenum">
              <a:rPr lang="es-EC" smtClean="0"/>
              <a:t>11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39306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smtClean="0"/>
              <a:t>Estando</a:t>
            </a:r>
            <a:r>
              <a:rPr lang="es-EC" baseline="0" dirty="0" smtClean="0"/>
              <a:t> en el mismo documento que se </a:t>
            </a:r>
            <a:r>
              <a:rPr lang="es-EC" baseline="0" dirty="0" err="1" smtClean="0"/>
              <a:t>envio</a:t>
            </a:r>
            <a:r>
              <a:rPr lang="es-EC" baseline="0" dirty="0" smtClean="0"/>
              <a:t> a analizar damos </a:t>
            </a:r>
            <a:r>
              <a:rPr lang="es-EC" baseline="0" dirty="0" err="1" smtClean="0"/>
              <a:t>click</a:t>
            </a:r>
            <a:r>
              <a:rPr lang="es-EC" baseline="0" dirty="0" smtClean="0"/>
              <a:t> en </a:t>
            </a:r>
            <a:r>
              <a:rPr lang="es-EC" baseline="0" dirty="0" err="1" smtClean="0"/>
              <a:t>code</a:t>
            </a:r>
            <a:r>
              <a:rPr lang="es-EC" baseline="0" dirty="0" smtClean="0"/>
              <a:t> coach y aparecerá la pantalla mostrada para regresar o desactivar la aplicación y mostrara un mensaje en la parte inferior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712C6-978A-4382-B73E-719D3C819235}" type="slidenum">
              <a:rPr lang="es-EC" smtClean="0"/>
              <a:t>12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233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28400" y="660540"/>
            <a:ext cx="8574622" cy="2616199"/>
          </a:xfrm>
        </p:spPr>
        <p:txBody>
          <a:bodyPr/>
          <a:lstStyle/>
          <a:p>
            <a:r>
              <a:rPr lang="es-EC" dirty="0" err="1" smtClean="0"/>
              <a:t>Code</a:t>
            </a:r>
            <a:r>
              <a:rPr lang="es-EC" dirty="0" smtClean="0"/>
              <a:t> Coach 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s-EC" b="1" dirty="0" smtClean="0"/>
              <a:t>Integrantes:</a:t>
            </a:r>
          </a:p>
          <a:p>
            <a:pPr marL="800100" lvl="1" indent="-342900" algn="l">
              <a:buFontTx/>
              <a:buChar char="-"/>
            </a:pPr>
            <a:r>
              <a:rPr lang="es-EC" b="1" dirty="0" smtClean="0">
                <a:solidFill>
                  <a:schemeClr val="tx1"/>
                </a:solidFill>
              </a:rPr>
              <a:t>Bakke Medina</a:t>
            </a:r>
          </a:p>
          <a:p>
            <a:pPr marL="800100" lvl="1" indent="-342900" algn="l">
              <a:buFontTx/>
              <a:buChar char="-"/>
            </a:pPr>
            <a:r>
              <a:rPr lang="es-EC" b="1" dirty="0" smtClean="0">
                <a:solidFill>
                  <a:schemeClr val="tx1"/>
                </a:solidFill>
              </a:rPr>
              <a:t>Joyce Sarmiento</a:t>
            </a:r>
          </a:p>
          <a:p>
            <a:pPr marL="800100" lvl="1" indent="-342900" algn="l">
              <a:buFontTx/>
              <a:buChar char="-"/>
            </a:pPr>
            <a:r>
              <a:rPr lang="es-EC" b="1" dirty="0" smtClean="0">
                <a:solidFill>
                  <a:schemeClr val="tx1"/>
                </a:solidFill>
              </a:rPr>
              <a:t>Héctor Júpiter</a:t>
            </a:r>
            <a:endParaRPr lang="es-EC" b="1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469" y="3210672"/>
            <a:ext cx="30670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94037" y="-106574"/>
            <a:ext cx="10018713" cy="3124201"/>
          </a:xfrm>
        </p:spPr>
        <p:txBody>
          <a:bodyPr/>
          <a:lstStyle/>
          <a:p>
            <a:r>
              <a:rPr lang="es-EC" dirty="0" err="1" smtClean="0"/>
              <a:t>Drop</a:t>
            </a:r>
            <a:r>
              <a:rPr lang="es-EC" dirty="0" smtClean="0"/>
              <a:t> </a:t>
            </a:r>
            <a:r>
              <a:rPr lang="es-EC" dirty="0" err="1" smtClean="0"/>
              <a:t>down</a:t>
            </a:r>
            <a:r>
              <a:rPr lang="es-EC" dirty="0" smtClean="0"/>
              <a:t> </a:t>
            </a:r>
            <a:r>
              <a:rPr lang="es-EC" dirty="0" err="1" smtClean="0"/>
              <a:t>menu</a:t>
            </a:r>
            <a:endParaRPr lang="es-EC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678566" y="-172381"/>
            <a:ext cx="10018713" cy="1752599"/>
          </a:xfrm>
        </p:spPr>
        <p:txBody>
          <a:bodyPr/>
          <a:lstStyle/>
          <a:p>
            <a:r>
              <a:rPr lang="es-EC" dirty="0" smtClean="0"/>
              <a:t>Despliegue del modulo</a:t>
            </a:r>
            <a:endParaRPr lang="es-EC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1864" t="3154" r="55235" b="34713"/>
          <a:stretch/>
        </p:blipFill>
        <p:spPr>
          <a:xfrm>
            <a:off x="2060726" y="1966970"/>
            <a:ext cx="5045406" cy="4108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50" t="13506" r="47896" b="25265"/>
          <a:stretch/>
        </p:blipFill>
        <p:spPr>
          <a:xfrm>
            <a:off x="6906257" y="3471572"/>
            <a:ext cx="4521991" cy="299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3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391607"/>
            <a:ext cx="10018713" cy="3124201"/>
          </a:xfrm>
        </p:spPr>
        <p:txBody>
          <a:bodyPr/>
          <a:lstStyle/>
          <a:p>
            <a:r>
              <a:rPr lang="es-EC" dirty="0" smtClean="0"/>
              <a:t>Redirección a </a:t>
            </a:r>
            <a:r>
              <a:rPr lang="es-EC" dirty="0"/>
              <a:t>e</a:t>
            </a:r>
            <a:r>
              <a:rPr lang="es-EC" dirty="0" smtClean="0"/>
              <a:t>nlaces externos</a:t>
            </a:r>
            <a:endParaRPr lang="es-EC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601877" y="133918"/>
            <a:ext cx="10018713" cy="1752599"/>
          </a:xfrm>
        </p:spPr>
        <p:txBody>
          <a:bodyPr/>
          <a:lstStyle/>
          <a:p>
            <a:r>
              <a:rPr lang="es-EC" dirty="0" smtClean="0"/>
              <a:t>Despliegue del modulo</a:t>
            </a:r>
            <a:endParaRPr lang="es-EC" dirty="0"/>
          </a:p>
        </p:txBody>
      </p:sp>
      <p:pic>
        <p:nvPicPr>
          <p:cNvPr id="10" name="Imagen 9"/>
          <p:cNvPicPr/>
          <p:nvPr/>
        </p:nvPicPr>
        <p:blipFill rotWithShape="1">
          <a:blip r:embed="rId3"/>
          <a:srcRect l="5012" t="6505" r="5019" b="6491"/>
          <a:stretch/>
        </p:blipFill>
        <p:spPr bwMode="auto">
          <a:xfrm>
            <a:off x="3763843" y="3076250"/>
            <a:ext cx="5694780" cy="3240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agen 10"/>
          <p:cNvPicPr/>
          <p:nvPr/>
        </p:nvPicPr>
        <p:blipFill>
          <a:blip r:embed="rId4"/>
          <a:stretch>
            <a:fillRect/>
          </a:stretch>
        </p:blipFill>
        <p:spPr>
          <a:xfrm>
            <a:off x="6493666" y="3237977"/>
            <a:ext cx="5400040" cy="2917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135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167766"/>
            <a:ext cx="10018713" cy="3124201"/>
          </a:xfrm>
        </p:spPr>
        <p:txBody>
          <a:bodyPr/>
          <a:lstStyle/>
          <a:p>
            <a:r>
              <a:rPr lang="es-EC" dirty="0" smtClean="0"/>
              <a:t>Desactivación de la herramienta </a:t>
            </a:r>
          </a:p>
          <a:p>
            <a:endParaRPr lang="es-EC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856686" y="-225195"/>
            <a:ext cx="10018713" cy="1752599"/>
          </a:xfrm>
        </p:spPr>
        <p:txBody>
          <a:bodyPr/>
          <a:lstStyle/>
          <a:p>
            <a:r>
              <a:rPr lang="es-EC" dirty="0" smtClean="0"/>
              <a:t>Despliegue del modulo</a:t>
            </a:r>
            <a:endParaRPr lang="es-EC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5337" t="6199" r="19431" b="15932"/>
          <a:stretch/>
        </p:blipFill>
        <p:spPr>
          <a:xfrm>
            <a:off x="3158842" y="1920365"/>
            <a:ext cx="7944787" cy="4623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323" y="2946839"/>
            <a:ext cx="3759463" cy="205348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/>
          <a:srcRect l="10981" t="59887" r="23558" b="16272"/>
          <a:stretch/>
        </p:blipFill>
        <p:spPr>
          <a:xfrm>
            <a:off x="2607438" y="5044189"/>
            <a:ext cx="8517207" cy="174406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6"/>
          <a:srcRect l="10296" t="60540" r="38227" b="15018"/>
          <a:stretch/>
        </p:blipFill>
        <p:spPr>
          <a:xfrm>
            <a:off x="5334675" y="5000327"/>
            <a:ext cx="6697835" cy="178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2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4" name="Picture 2" descr="https://pixabay.com/static/uploads/photo/2014/07/15/20/08/thank-you-394201_64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739" y="1298713"/>
            <a:ext cx="6007652" cy="450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28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Introducción 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r>
              <a:rPr lang="es-EC" dirty="0" smtClean="0"/>
              <a:t>EL CODE-COACH (</a:t>
            </a:r>
            <a:r>
              <a:rPr lang="es-EC" dirty="0" err="1" smtClean="0"/>
              <a:t>plugin</a:t>
            </a:r>
            <a:r>
              <a:rPr lang="es-EC" dirty="0" smtClean="0"/>
              <a:t>) va a ir dirigido a los programadores Jr. o simplemente que tenga el deseo de aprender a programar, con el propósito de ayudarlos con buenas practicas de programación mediante ejemplos y métricas de software.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01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Objetivos</a:t>
            </a:r>
            <a:endParaRPr lang="es-EC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C" dirty="0"/>
              <a:t>Facilitar la </a:t>
            </a:r>
            <a:r>
              <a:rPr lang="es-EC" dirty="0" smtClean="0"/>
              <a:t>comprensión de </a:t>
            </a:r>
            <a:r>
              <a:rPr lang="es-EC" dirty="0"/>
              <a:t>lo que se está programando.</a:t>
            </a:r>
          </a:p>
          <a:p>
            <a:pPr lvl="0"/>
            <a:r>
              <a:rPr lang="es-EC" dirty="0"/>
              <a:t>Ayudar cuando haya error.</a:t>
            </a:r>
          </a:p>
          <a:p>
            <a:pPr lvl="0"/>
            <a:r>
              <a:rPr lang="es-EC" dirty="0"/>
              <a:t>Proveer ejemplos para guiar al </a:t>
            </a:r>
            <a:r>
              <a:rPr lang="es-EC" dirty="0" smtClean="0"/>
              <a:t>usuario.</a:t>
            </a:r>
            <a:endParaRPr lang="es-EC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2852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Características</a:t>
            </a:r>
            <a:r>
              <a:rPr lang="en-US" dirty="0" smtClean="0"/>
              <a:t> 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C" dirty="0"/>
              <a:t>Fácil Acceso </a:t>
            </a:r>
          </a:p>
          <a:p>
            <a:pPr lvl="0"/>
            <a:r>
              <a:rPr lang="es-EC" dirty="0"/>
              <a:t>Guías Sencillas</a:t>
            </a:r>
          </a:p>
          <a:p>
            <a:pPr lvl="0"/>
            <a:r>
              <a:rPr lang="es-EC" dirty="0"/>
              <a:t>Verificación de Tipos de Datos</a:t>
            </a:r>
          </a:p>
          <a:p>
            <a:pPr lvl="0"/>
            <a:r>
              <a:rPr lang="es-EC" dirty="0"/>
              <a:t>Verificación Línea-a-Línea</a:t>
            </a:r>
          </a:p>
          <a:p>
            <a:endParaRPr lang="es-EC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7890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 smtClean="0"/>
              <a:t>Herramientas</a:t>
            </a:r>
            <a:endParaRPr lang="es-EC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C" dirty="0" err="1" smtClean="0"/>
              <a:t>Pivotaltracker</a:t>
            </a:r>
            <a:endParaRPr lang="es-EC" dirty="0"/>
          </a:p>
          <a:p>
            <a:pPr lvl="0"/>
            <a:r>
              <a:rPr lang="es-EC" dirty="0" err="1"/>
              <a:t>Lumzy</a:t>
            </a:r>
            <a:endParaRPr lang="es-EC" dirty="0"/>
          </a:p>
          <a:p>
            <a:pPr lvl="0"/>
            <a:r>
              <a:rPr lang="es-EC" dirty="0" err="1"/>
              <a:t>Netbeans</a:t>
            </a:r>
            <a:r>
              <a:rPr lang="es-EC" dirty="0"/>
              <a:t> 8.0.2</a:t>
            </a:r>
          </a:p>
          <a:p>
            <a:pPr lvl="0"/>
            <a:r>
              <a:rPr lang="es-EC" dirty="0" err="1"/>
              <a:t>GitHub</a:t>
            </a:r>
            <a:endParaRPr lang="es-EC" dirty="0"/>
          </a:p>
          <a:p>
            <a:pPr lvl="0"/>
            <a:r>
              <a:rPr lang="es-EC" dirty="0"/>
              <a:t>Google </a:t>
            </a:r>
            <a:r>
              <a:rPr lang="es-EC" dirty="0" err="1"/>
              <a:t>Docs</a:t>
            </a:r>
            <a:endParaRPr lang="es-EC" dirty="0"/>
          </a:p>
          <a:p>
            <a:endParaRPr lang="es-EC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Utilizadas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el </a:t>
            </a:r>
            <a:r>
              <a:rPr lang="en-US" dirty="0" err="1" smtClean="0"/>
              <a:t>transcurso</a:t>
            </a:r>
            <a:r>
              <a:rPr lang="en-US" dirty="0" smtClean="0"/>
              <a:t> del </a:t>
            </a:r>
            <a:r>
              <a:rPr lang="en-US" dirty="0" err="1" smtClean="0"/>
              <a:t>proyecto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514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3511" y="145222"/>
            <a:ext cx="10018713" cy="1752599"/>
          </a:xfrm>
        </p:spPr>
        <p:txBody>
          <a:bodyPr/>
          <a:lstStyle/>
          <a:p>
            <a:r>
              <a:rPr lang="es-EC" dirty="0" smtClean="0"/>
              <a:t>Despliegue del modulo</a:t>
            </a:r>
            <a:endParaRPr lang="es-EC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276" y="2070099"/>
            <a:ext cx="6273800" cy="3389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78946" y="2825092"/>
            <a:ext cx="5792861" cy="3256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734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25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717783"/>
            <a:ext cx="10018713" cy="3124201"/>
          </a:xfrm>
        </p:spPr>
        <p:txBody>
          <a:bodyPr/>
          <a:lstStyle/>
          <a:p>
            <a:r>
              <a:rPr lang="es-EC" dirty="0" smtClean="0"/>
              <a:t>Consideraciones</a:t>
            </a:r>
          </a:p>
          <a:p>
            <a:endParaRPr lang="es-EC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601877" y="133918"/>
            <a:ext cx="10018713" cy="1752599"/>
          </a:xfrm>
        </p:spPr>
        <p:txBody>
          <a:bodyPr/>
          <a:lstStyle/>
          <a:p>
            <a:r>
              <a:rPr lang="es-EC" dirty="0" smtClean="0"/>
              <a:t>Despliegue del modulo</a:t>
            </a:r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686" y="2611187"/>
            <a:ext cx="6660297" cy="3598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1369" t="1708" r="25817" b="16927"/>
          <a:stretch/>
        </p:blipFill>
        <p:spPr>
          <a:xfrm>
            <a:off x="5806524" y="2051131"/>
            <a:ext cx="4203479" cy="2640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/>
          <a:srcRect l="674" t="73625" r="23476" b="3933"/>
          <a:stretch/>
        </p:blipFill>
        <p:spPr>
          <a:xfrm>
            <a:off x="6303792" y="4721902"/>
            <a:ext cx="5663926" cy="937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087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334225"/>
            <a:ext cx="10018713" cy="3124201"/>
          </a:xfrm>
        </p:spPr>
        <p:txBody>
          <a:bodyPr/>
          <a:lstStyle/>
          <a:p>
            <a:r>
              <a:rPr lang="es-EC" dirty="0" smtClean="0"/>
              <a:t>Funcionamiento</a:t>
            </a:r>
          </a:p>
          <a:p>
            <a:endParaRPr lang="es-EC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601877" y="133918"/>
            <a:ext cx="10018713" cy="1752599"/>
          </a:xfrm>
        </p:spPr>
        <p:txBody>
          <a:bodyPr/>
          <a:lstStyle/>
          <a:p>
            <a:r>
              <a:rPr lang="es-EC" dirty="0" smtClean="0"/>
              <a:t>Despliegue del modulo</a:t>
            </a:r>
            <a:endParaRPr lang="es-EC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r="20890" b="46385"/>
          <a:stretch/>
        </p:blipFill>
        <p:spPr>
          <a:xfrm>
            <a:off x="2242146" y="2730399"/>
            <a:ext cx="9260877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5107" t="6814" r="5145" b="7941"/>
          <a:stretch/>
        </p:blipFill>
        <p:spPr>
          <a:xfrm>
            <a:off x="4946755" y="2740208"/>
            <a:ext cx="6331416" cy="3381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34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9963" y="301631"/>
            <a:ext cx="10018713" cy="3124201"/>
          </a:xfrm>
        </p:spPr>
        <p:txBody>
          <a:bodyPr/>
          <a:lstStyle/>
          <a:p>
            <a:r>
              <a:rPr lang="es-EC" dirty="0" smtClean="0"/>
              <a:t>Aceptación del  análisis </a:t>
            </a:r>
          </a:p>
          <a:p>
            <a:r>
              <a:rPr lang="es-EC" dirty="0" smtClean="0"/>
              <a:t>Menú de opciones habilitado</a:t>
            </a:r>
            <a:endParaRPr lang="es-EC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601877" y="133918"/>
            <a:ext cx="10018713" cy="1752599"/>
          </a:xfrm>
        </p:spPr>
        <p:txBody>
          <a:bodyPr/>
          <a:lstStyle/>
          <a:p>
            <a:r>
              <a:rPr lang="es-EC" dirty="0" smtClean="0"/>
              <a:t>Despliegue del modulo</a:t>
            </a:r>
            <a:endParaRPr lang="es-EC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44921" t="47404" r="25191" b="17572"/>
          <a:stretch/>
        </p:blipFill>
        <p:spPr>
          <a:xfrm>
            <a:off x="1386350" y="2613624"/>
            <a:ext cx="4358687" cy="2871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961" t="666" r="34504" b="31303"/>
          <a:stretch/>
        </p:blipFill>
        <p:spPr>
          <a:xfrm>
            <a:off x="6035156" y="2613624"/>
            <a:ext cx="5833639" cy="3457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68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228</TotalTime>
  <Words>471</Words>
  <Application>Microsoft Office PowerPoint</Application>
  <PresentationFormat>Panorámica</PresentationFormat>
  <Paragraphs>52</Paragraphs>
  <Slides>13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Parallax</vt:lpstr>
      <vt:lpstr>Code Coach </vt:lpstr>
      <vt:lpstr>Introducción </vt:lpstr>
      <vt:lpstr>Objetivos</vt:lpstr>
      <vt:lpstr>Características </vt:lpstr>
      <vt:lpstr>Herramientas</vt:lpstr>
      <vt:lpstr>Despliegue del modulo</vt:lpstr>
      <vt:lpstr>Despliegue del modulo</vt:lpstr>
      <vt:lpstr>Despliegue del modulo</vt:lpstr>
      <vt:lpstr>Despliegue del modulo</vt:lpstr>
      <vt:lpstr>Despliegue del modulo</vt:lpstr>
      <vt:lpstr>Despliegue del modulo</vt:lpstr>
      <vt:lpstr>Despliegue del modulo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bakamedi</dc:creator>
  <cp:lastModifiedBy>joyce adriana</cp:lastModifiedBy>
  <cp:revision>31</cp:revision>
  <dcterms:created xsi:type="dcterms:W3CDTF">2015-11-13T08:37:29Z</dcterms:created>
  <dcterms:modified xsi:type="dcterms:W3CDTF">2015-11-13T15:18:35Z</dcterms:modified>
</cp:coreProperties>
</file>