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92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3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5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1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1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6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86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23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2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88B3-A3C9-4756-988B-E5BD26D28831}" type="datetimeFigureOut">
              <a:rPr lang="ko-KR" altLang="en-US" smtClean="0"/>
              <a:t>2018-08-05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030C6-AE3D-4A48-9A53-DC785A527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31" y="1909179"/>
            <a:ext cx="11024539" cy="4082059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838200" y="365127"/>
            <a:ext cx="10515600" cy="9244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Obstacle Density-aware Compressed Grid Map</a:t>
            </a:r>
          </a:p>
        </p:txBody>
      </p:sp>
    </p:spTree>
    <p:extLst>
      <p:ext uri="{BB962C8B-B14F-4D97-AF65-F5344CB8AC3E}">
        <p14:creationId xmlns:p14="http://schemas.microsoft.com/office/powerpoint/2010/main" val="184357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7"/>
            <a:ext cx="10515600" cy="9244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Distance-based Gray Scale Leveling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135458" y="1473615"/>
            <a:ext cx="9849441" cy="2857454"/>
            <a:chOff x="1135458" y="1437039"/>
            <a:chExt cx="9849441" cy="285745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458" y="1953024"/>
              <a:ext cx="9849441" cy="234146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6095" y="1437039"/>
              <a:ext cx="3739810" cy="470628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1128026" y="3801375"/>
            <a:ext cx="9856874" cy="2517128"/>
            <a:chOff x="1128026" y="3764799"/>
            <a:chExt cx="9856874" cy="251712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8026" y="4294492"/>
              <a:ext cx="9856874" cy="198743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966" y="3764799"/>
              <a:ext cx="3449978" cy="397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7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7"/>
            <a:ext cx="10515600" cy="9244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Evaluation on Training Time Efficiency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1514648"/>
            <a:ext cx="7711440" cy="454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5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38200" y="365127"/>
            <a:ext cx="10515600" cy="92441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Evaluation on the Number of Clear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857529" y="1418713"/>
            <a:ext cx="8476942" cy="5100804"/>
            <a:chOff x="5106150" y="2101613"/>
            <a:chExt cx="7325458" cy="4407925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6150" y="4349538"/>
              <a:ext cx="3597464" cy="2160000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6150" y="2101614"/>
              <a:ext cx="3597466" cy="2160000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946" y="2101613"/>
              <a:ext cx="3593662" cy="2160000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37946" y="4349535"/>
              <a:ext cx="3587346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7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Hyunjeong Shim</dc:creator>
  <cp:lastModifiedBy>Hyunjeong Shim</cp:lastModifiedBy>
  <cp:revision>5</cp:revision>
  <dcterms:created xsi:type="dcterms:W3CDTF">2018-08-05T13:36:43Z</dcterms:created>
  <dcterms:modified xsi:type="dcterms:W3CDTF">2018-08-05T13:41:33Z</dcterms:modified>
</cp:coreProperties>
</file>