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  <p:sldId id="266" r:id="rId5"/>
    <p:sldId id="256" r:id="rId6"/>
    <p:sldId id="257" r:id="rId7"/>
    <p:sldId id="261" r:id="rId8"/>
    <p:sldId id="262" r:id="rId9"/>
    <p:sldId id="259" r:id="rId10"/>
    <p:sldId id="260" r:id="rId11"/>
    <p:sldId id="258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99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05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6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2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1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3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2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4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8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E1AC-A900-41C3-81F7-F38865C29C9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1F855-F658-40D7-8991-C7E489EEC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3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064C72-3FC1-CE0A-3971-012260D39F15}"/>
              </a:ext>
            </a:extLst>
          </p:cNvPr>
          <p:cNvSpPr/>
          <p:nvPr/>
        </p:nvSpPr>
        <p:spPr>
          <a:xfrm>
            <a:off x="4906736" y="967469"/>
            <a:ext cx="4076700" cy="4757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45858A-3C7D-64B9-E29A-3E1F05A252D2}"/>
              </a:ext>
            </a:extLst>
          </p:cNvPr>
          <p:cNvSpPr/>
          <p:nvPr/>
        </p:nvSpPr>
        <p:spPr>
          <a:xfrm>
            <a:off x="563337" y="967469"/>
            <a:ext cx="4076700" cy="4757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D9D4F-6773-43E9-F205-5191C4338352}"/>
              </a:ext>
            </a:extLst>
          </p:cNvPr>
          <p:cNvSpPr txBox="1"/>
          <p:nvPr/>
        </p:nvSpPr>
        <p:spPr>
          <a:xfrm>
            <a:off x="2249263" y="2152650"/>
            <a:ext cx="7873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체험하기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6AEBF-4839-274F-C16D-79F3A3B830BB}"/>
              </a:ext>
            </a:extLst>
          </p:cNvPr>
          <p:cNvSpPr txBox="1"/>
          <p:nvPr/>
        </p:nvSpPr>
        <p:spPr>
          <a:xfrm>
            <a:off x="5554437" y="3000375"/>
            <a:ext cx="26885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가치하기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같이 하는 가치를 아는 사람들의 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저쩌구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8F684-A455-B2AA-110F-FDE099EF3173}"/>
              </a:ext>
            </a:extLst>
          </p:cNvPr>
          <p:cNvSpPr txBox="1"/>
          <p:nvPr/>
        </p:nvSpPr>
        <p:spPr>
          <a:xfrm>
            <a:off x="6628333" y="4991822"/>
            <a:ext cx="9797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가치하기</a:t>
            </a:r>
            <a:endParaRPr lang="en-US" altLang="ko-KR" sz="13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</a:t>
            </a:r>
            <a:r>
              <a:rPr lang="en-US" altLang="ko-KR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CSS]</a:t>
            </a:r>
            <a:endParaRPr lang="ko-KR" altLang="en-US" sz="13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4394-ADFA-A341-7E93-6C650F5851D7}"/>
              </a:ext>
            </a:extLst>
          </p:cNvPr>
          <p:cNvSpPr txBox="1"/>
          <p:nvPr/>
        </p:nvSpPr>
        <p:spPr>
          <a:xfrm>
            <a:off x="2131603" y="4991822"/>
            <a:ext cx="9797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체험하기</a:t>
            </a:r>
            <a:endParaRPr lang="en-US" altLang="ko-KR" sz="13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</a:t>
            </a:r>
            <a:r>
              <a:rPr lang="en-US" altLang="ko-KR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CSS]</a:t>
            </a:r>
            <a:endParaRPr lang="ko-KR" altLang="en-US" sz="13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7C3A9-B674-1F7E-9C97-83E3720934F6}"/>
              </a:ext>
            </a:extLst>
          </p:cNvPr>
          <p:cNvSpPr txBox="1"/>
          <p:nvPr/>
        </p:nvSpPr>
        <p:spPr>
          <a:xfrm>
            <a:off x="1135975" y="3000375"/>
            <a:ext cx="24513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체험하기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아웃도어 액티비티를 포함한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저쩌구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55F01-A4B0-31D7-2397-7C5DE57EE045}"/>
              </a:ext>
            </a:extLst>
          </p:cNvPr>
          <p:cNvSpPr txBox="1"/>
          <p:nvPr/>
        </p:nvSpPr>
        <p:spPr>
          <a:xfrm>
            <a:off x="1462190" y="1098953"/>
            <a:ext cx="14991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우리가치</a:t>
            </a:r>
            <a:r>
              <a:rPr lang="ko-KR" altLang="en-US" sz="27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995C2AE-99F9-30C1-21DA-D8E6199A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21" y="-1658434"/>
            <a:ext cx="1377048" cy="1318137"/>
          </a:xfrm>
          <a:prstGeom prst="rect">
            <a:avLst/>
          </a:prstGeom>
        </p:spPr>
      </p:pic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1EB4D897-7BCF-BBD7-C1BD-26C64424667E}"/>
              </a:ext>
            </a:extLst>
          </p:cNvPr>
          <p:cNvSpPr/>
          <p:nvPr/>
        </p:nvSpPr>
        <p:spPr>
          <a:xfrm>
            <a:off x="2307772" y="-1357532"/>
            <a:ext cx="1040946" cy="716334"/>
          </a:xfrm>
          <a:prstGeom prst="flowChartConnector">
            <a:avLst/>
          </a:prstGeom>
          <a:noFill/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9AD29F5-6302-FABD-3BB4-5837C18E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4" y="1097298"/>
            <a:ext cx="705277" cy="4967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558955-A3DE-AED5-A56E-11C503845557}"/>
              </a:ext>
            </a:extLst>
          </p:cNvPr>
          <p:cNvSpPr txBox="1"/>
          <p:nvPr/>
        </p:nvSpPr>
        <p:spPr>
          <a:xfrm>
            <a:off x="3747145" y="1098953"/>
            <a:ext cx="2105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같이하기 소개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CEE756-B565-33C0-E215-2076ADFFE311}"/>
              </a:ext>
            </a:extLst>
          </p:cNvPr>
          <p:cNvSpPr txBox="1"/>
          <p:nvPr/>
        </p:nvSpPr>
        <p:spPr>
          <a:xfrm>
            <a:off x="6745993" y="2152650"/>
            <a:ext cx="7873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가치하기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01C83C-E865-3A15-A5C3-27E32C8E7581}"/>
              </a:ext>
            </a:extLst>
          </p:cNvPr>
          <p:cNvSpPr/>
          <p:nvPr/>
        </p:nvSpPr>
        <p:spPr>
          <a:xfrm>
            <a:off x="9250135" y="967469"/>
            <a:ext cx="2730952" cy="4757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4C3353-BC35-9E86-80C8-41752182E0F5}"/>
              </a:ext>
            </a:extLst>
          </p:cNvPr>
          <p:cNvSpPr txBox="1"/>
          <p:nvPr/>
        </p:nvSpPr>
        <p:spPr>
          <a:xfrm>
            <a:off x="9880579" y="447134"/>
            <a:ext cx="14991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화면 설명</a:t>
            </a:r>
            <a:endParaRPr lang="ko-KR" altLang="en-US" sz="27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2E9D36-F73F-3950-3AFC-E61CA3F4A8E6}"/>
              </a:ext>
            </a:extLst>
          </p:cNvPr>
          <p:cNvSpPr txBox="1"/>
          <p:nvPr/>
        </p:nvSpPr>
        <p:spPr>
          <a:xfrm>
            <a:off x="9418007" y="1233248"/>
            <a:ext cx="23952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ko-KR" altLang="en-US" sz="1350" dirty="0" err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산악바이크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350" dirty="0" err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웨이크보드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역동적인 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 클로즈업 배경사진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D4F29-D5D5-CDCB-F1B4-BAA098A3FED6}"/>
              </a:ext>
            </a:extLst>
          </p:cNvPr>
          <p:cNvSpPr txBox="1"/>
          <p:nvPr/>
        </p:nvSpPr>
        <p:spPr>
          <a:xfrm>
            <a:off x="9471326" y="1995616"/>
            <a:ext cx="19447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②화기애애한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소모임 활동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배경사진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833B15-10EF-B2AF-48E8-545E4FC09386}"/>
              </a:ext>
            </a:extLst>
          </p:cNvPr>
          <p:cNvSpPr txBox="1"/>
          <p:nvPr/>
        </p:nvSpPr>
        <p:spPr>
          <a:xfrm>
            <a:off x="2462057" y="3980934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endParaRPr lang="ko-KR" altLang="en-US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C021B6-D4E5-CCA5-5475-8368D555A073}"/>
              </a:ext>
            </a:extLst>
          </p:cNvPr>
          <p:cNvSpPr txBox="1"/>
          <p:nvPr/>
        </p:nvSpPr>
        <p:spPr>
          <a:xfrm>
            <a:off x="6792757" y="4006334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endParaRPr lang="ko-KR" alt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095861-218B-BF75-D41B-225477D26A61}"/>
              </a:ext>
            </a:extLst>
          </p:cNvPr>
          <p:cNvSpPr txBox="1"/>
          <p:nvPr/>
        </p:nvSpPr>
        <p:spPr>
          <a:xfrm>
            <a:off x="9739145" y="2757984"/>
            <a:ext cx="194636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체험하기 </a:t>
            </a:r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가치하기</a:t>
            </a:r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 </a:t>
            </a:r>
          </a:p>
          <a:p>
            <a:pPr algn="ctr"/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좌우 대칭 고정</a:t>
            </a:r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or</a:t>
            </a:r>
          </a:p>
          <a:p>
            <a:pPr algn="ctr"/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체험하기 </a:t>
            </a:r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가치하기</a:t>
            </a:r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 </a:t>
            </a:r>
          </a:p>
          <a:p>
            <a:pPr algn="ctr"/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오버 시</a:t>
            </a:r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</a:t>
            </a:r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좌측 확장 </a:t>
            </a:r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애니메이션 </a:t>
            </a:r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CSS</a:t>
            </a:r>
          </a:p>
          <a:p>
            <a:pPr algn="ctr"/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C493C-131E-BDC0-9DD1-59E9FB2458C2}"/>
              </a:ext>
            </a:extLst>
          </p:cNvPr>
          <p:cNvSpPr/>
          <p:nvPr/>
        </p:nvSpPr>
        <p:spPr>
          <a:xfrm>
            <a:off x="336979" y="323842"/>
            <a:ext cx="8787541" cy="61499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Yu Gothic UI Light" panose="020B0300000000000000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1AD71F-3677-69E4-E571-946C5B1DE735}"/>
              </a:ext>
            </a:extLst>
          </p:cNvPr>
          <p:cNvSpPr txBox="1"/>
          <p:nvPr/>
        </p:nvSpPr>
        <p:spPr>
          <a:xfrm>
            <a:off x="248079" y="192762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5432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B941F-432D-D4A5-2267-2E786DF6C68F}"/>
              </a:ext>
            </a:extLst>
          </p:cNvPr>
          <p:cNvSpPr/>
          <p:nvPr/>
        </p:nvSpPr>
        <p:spPr>
          <a:xfrm>
            <a:off x="1739716" y="291672"/>
            <a:ext cx="4737284" cy="62488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F35686-D7FA-CAC6-DC0B-B524DC23AE1B}"/>
              </a:ext>
            </a:extLst>
          </p:cNvPr>
          <p:cNvSpPr/>
          <p:nvPr/>
        </p:nvSpPr>
        <p:spPr>
          <a:xfrm>
            <a:off x="1928445" y="1268122"/>
            <a:ext cx="2008555" cy="1599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678E61-2CBA-6682-17E3-A94A8A6A5F82}"/>
              </a:ext>
            </a:extLst>
          </p:cNvPr>
          <p:cNvSpPr/>
          <p:nvPr/>
        </p:nvSpPr>
        <p:spPr>
          <a:xfrm>
            <a:off x="6944382" y="67244"/>
            <a:ext cx="3549574" cy="6723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5F3930-C2B2-F548-6562-BFCB0D4CB83D}"/>
              </a:ext>
            </a:extLst>
          </p:cNvPr>
          <p:cNvSpPr/>
          <p:nvPr/>
        </p:nvSpPr>
        <p:spPr>
          <a:xfrm>
            <a:off x="7079840" y="471212"/>
            <a:ext cx="3321461" cy="633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&lt;&lt;</a:t>
            </a:r>
            <a:r>
              <a:rPr lang="ko-KR" altLang="en-US" sz="1600" dirty="0">
                <a:solidFill>
                  <a:schemeClr val="tx1"/>
                </a:solidFill>
              </a:rPr>
              <a:t>라디오 버튼 </a:t>
            </a:r>
            <a:r>
              <a:rPr lang="ko-KR" altLang="en-US" sz="1600" dirty="0" err="1">
                <a:solidFill>
                  <a:schemeClr val="tx1"/>
                </a:solidFill>
              </a:rPr>
              <a:t>선택할수있게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4DB259-7500-B91A-ACFF-B732E4003892}"/>
              </a:ext>
            </a:extLst>
          </p:cNvPr>
          <p:cNvSpPr/>
          <p:nvPr/>
        </p:nvSpPr>
        <p:spPr>
          <a:xfrm>
            <a:off x="7079840" y="1381465"/>
            <a:ext cx="3321461" cy="1424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&lt;&lt;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span </a:t>
            </a:r>
            <a:r>
              <a:rPr lang="ko-KR" altLang="en-US" sz="1600" dirty="0">
                <a:solidFill>
                  <a:schemeClr val="tx1"/>
                </a:solidFill>
              </a:rPr>
              <a:t>으로 영역 반 </a:t>
            </a:r>
            <a:r>
              <a:rPr lang="ko-KR" altLang="en-US" sz="1600" dirty="0" err="1">
                <a:solidFill>
                  <a:schemeClr val="tx1"/>
                </a:solidFill>
              </a:rPr>
              <a:t>반</a:t>
            </a:r>
            <a:r>
              <a:rPr lang="ko-KR" altLang="en-US" sz="1600" dirty="0">
                <a:solidFill>
                  <a:schemeClr val="tx1"/>
                </a:solidFill>
              </a:rPr>
              <a:t> 나눠서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EFECCF-F65A-B30D-787B-0A2DDB7DA6F5}"/>
              </a:ext>
            </a:extLst>
          </p:cNvPr>
          <p:cNvSpPr/>
          <p:nvPr/>
        </p:nvSpPr>
        <p:spPr>
          <a:xfrm>
            <a:off x="1928445" y="1268122"/>
            <a:ext cx="2008555" cy="159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F1FB5C-C579-6F82-EF41-B2184BCF3AB0}"/>
              </a:ext>
            </a:extLst>
          </p:cNvPr>
          <p:cNvSpPr/>
          <p:nvPr/>
        </p:nvSpPr>
        <p:spPr>
          <a:xfrm>
            <a:off x="1890345" y="2920999"/>
            <a:ext cx="2033955" cy="3158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액티비티 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4D1F43-0EE2-A573-9B7D-34D5F180D02D}"/>
              </a:ext>
            </a:extLst>
          </p:cNvPr>
          <p:cNvSpPr/>
          <p:nvPr/>
        </p:nvSpPr>
        <p:spPr>
          <a:xfrm>
            <a:off x="4075722" y="1268122"/>
            <a:ext cx="2008555" cy="1599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653EEA-28D2-0E29-34F8-DF7E20B3F7B0}"/>
              </a:ext>
            </a:extLst>
          </p:cNvPr>
          <p:cNvSpPr/>
          <p:nvPr/>
        </p:nvSpPr>
        <p:spPr>
          <a:xfrm>
            <a:off x="4075722" y="1268122"/>
            <a:ext cx="2008555" cy="159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9D52E-9E27-3BD2-12C6-D94FD336AB40}"/>
              </a:ext>
            </a:extLst>
          </p:cNvPr>
          <p:cNvSpPr/>
          <p:nvPr/>
        </p:nvSpPr>
        <p:spPr>
          <a:xfrm>
            <a:off x="4037622" y="2920999"/>
            <a:ext cx="2033955" cy="3158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액티비티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FFCC5-77D2-62DE-6976-FFDEC5C17F00}"/>
              </a:ext>
            </a:extLst>
          </p:cNvPr>
          <p:cNvSpPr/>
          <p:nvPr/>
        </p:nvSpPr>
        <p:spPr>
          <a:xfrm>
            <a:off x="1966545" y="3343642"/>
            <a:ext cx="2008555" cy="1599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3EAEC-CADE-2FE9-18E8-BEC0483DCB58}"/>
              </a:ext>
            </a:extLst>
          </p:cNvPr>
          <p:cNvSpPr/>
          <p:nvPr/>
        </p:nvSpPr>
        <p:spPr>
          <a:xfrm>
            <a:off x="1966545" y="3343642"/>
            <a:ext cx="2008555" cy="159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0B8A4F-E047-D0E6-7058-439580296DF1}"/>
              </a:ext>
            </a:extLst>
          </p:cNvPr>
          <p:cNvSpPr/>
          <p:nvPr/>
        </p:nvSpPr>
        <p:spPr>
          <a:xfrm>
            <a:off x="1928445" y="4996519"/>
            <a:ext cx="2033955" cy="3158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액티비티 이름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449F8-974E-5AD2-3F4A-C5DF6E7EA50E}"/>
              </a:ext>
            </a:extLst>
          </p:cNvPr>
          <p:cNvSpPr/>
          <p:nvPr/>
        </p:nvSpPr>
        <p:spPr>
          <a:xfrm>
            <a:off x="4113822" y="3343642"/>
            <a:ext cx="2008555" cy="1599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09D31C-0B91-1AAD-698F-79AC930196C0}"/>
              </a:ext>
            </a:extLst>
          </p:cNvPr>
          <p:cNvSpPr/>
          <p:nvPr/>
        </p:nvSpPr>
        <p:spPr>
          <a:xfrm>
            <a:off x="4113822" y="3343642"/>
            <a:ext cx="2008555" cy="159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D262DE-3245-7043-3094-E1D2C1C5FFBA}"/>
              </a:ext>
            </a:extLst>
          </p:cNvPr>
          <p:cNvSpPr/>
          <p:nvPr/>
        </p:nvSpPr>
        <p:spPr>
          <a:xfrm>
            <a:off x="4075722" y="4996519"/>
            <a:ext cx="2033955" cy="3158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액티비티 이름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FB2333-89E1-D748-D32C-7A0F4FC6AB17}"/>
              </a:ext>
            </a:extLst>
          </p:cNvPr>
          <p:cNvSpPr/>
          <p:nvPr/>
        </p:nvSpPr>
        <p:spPr>
          <a:xfrm>
            <a:off x="1953845" y="5555504"/>
            <a:ext cx="2008555" cy="984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6D9F3F-8B92-305B-6999-34B30B095D9E}"/>
              </a:ext>
            </a:extLst>
          </p:cNvPr>
          <p:cNvSpPr/>
          <p:nvPr/>
        </p:nvSpPr>
        <p:spPr>
          <a:xfrm>
            <a:off x="1953845" y="5542804"/>
            <a:ext cx="2008555" cy="984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5C62ED-C51A-6F04-FB83-B81DB5923F10}"/>
              </a:ext>
            </a:extLst>
          </p:cNvPr>
          <p:cNvSpPr/>
          <p:nvPr/>
        </p:nvSpPr>
        <p:spPr>
          <a:xfrm>
            <a:off x="4101122" y="5555504"/>
            <a:ext cx="2008555" cy="984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82ABEC-7C9C-E4FD-6ACC-D013A3C28495}"/>
              </a:ext>
            </a:extLst>
          </p:cNvPr>
          <p:cNvSpPr/>
          <p:nvPr/>
        </p:nvSpPr>
        <p:spPr>
          <a:xfrm>
            <a:off x="4101122" y="5542804"/>
            <a:ext cx="2008555" cy="984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E6034B-E849-91F9-1025-B12FF2C286C0}"/>
              </a:ext>
            </a:extLst>
          </p:cNvPr>
          <p:cNvSpPr/>
          <p:nvPr/>
        </p:nvSpPr>
        <p:spPr>
          <a:xfrm>
            <a:off x="6334034" y="291672"/>
            <a:ext cx="160457" cy="62488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2BE007-42BE-2E04-FA62-8399A348EAF2}"/>
              </a:ext>
            </a:extLst>
          </p:cNvPr>
          <p:cNvSpPr/>
          <p:nvPr/>
        </p:nvSpPr>
        <p:spPr>
          <a:xfrm>
            <a:off x="1928445" y="407155"/>
            <a:ext cx="2008555" cy="617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원데이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0EF45A-F1C6-A015-27D2-4FAEF6F2A04F}"/>
              </a:ext>
            </a:extLst>
          </p:cNvPr>
          <p:cNvSpPr/>
          <p:nvPr/>
        </p:nvSpPr>
        <p:spPr>
          <a:xfrm>
            <a:off x="4037623" y="407155"/>
            <a:ext cx="1677378" cy="384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천안시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∇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8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B941F-432D-D4A5-2267-2E786DF6C68F}"/>
              </a:ext>
            </a:extLst>
          </p:cNvPr>
          <p:cNvSpPr/>
          <p:nvPr/>
        </p:nvSpPr>
        <p:spPr>
          <a:xfrm>
            <a:off x="1892116" y="291672"/>
            <a:ext cx="4610284" cy="62488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F35686-D7FA-CAC6-DC0B-B524DC23AE1B}"/>
              </a:ext>
            </a:extLst>
          </p:cNvPr>
          <p:cNvSpPr/>
          <p:nvPr/>
        </p:nvSpPr>
        <p:spPr>
          <a:xfrm>
            <a:off x="2088739" y="512783"/>
            <a:ext cx="4258226" cy="1599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186316-2466-1D34-6326-D46EBC0EB45F}"/>
              </a:ext>
            </a:extLst>
          </p:cNvPr>
          <p:cNvSpPr/>
          <p:nvPr/>
        </p:nvSpPr>
        <p:spPr>
          <a:xfrm>
            <a:off x="2079584" y="2210974"/>
            <a:ext cx="3949205" cy="4372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클래스</a:t>
            </a:r>
            <a:r>
              <a:rPr lang="en-US" altLang="ko-KR" sz="2400" b="1" dirty="0">
                <a:solidFill>
                  <a:schemeClr val="tx1"/>
                </a:solidFill>
              </a:rPr>
              <a:t>/</a:t>
            </a:r>
            <a:r>
              <a:rPr lang="ko-KR" altLang="en-US" sz="2400" b="1" dirty="0">
                <a:solidFill>
                  <a:schemeClr val="tx1"/>
                </a:solidFill>
              </a:rPr>
              <a:t>액티비티 이름</a:t>
            </a:r>
            <a:r>
              <a:rPr lang="en-US" altLang="ko-KR" sz="2400" b="1" dirty="0">
                <a:solidFill>
                  <a:schemeClr val="tx1"/>
                </a:solidFill>
              </a:rPr>
              <a:t>~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8E4436-7661-112E-281D-52DE3ADB530A}"/>
              </a:ext>
            </a:extLst>
          </p:cNvPr>
          <p:cNvSpPr/>
          <p:nvPr/>
        </p:nvSpPr>
        <p:spPr>
          <a:xfrm>
            <a:off x="2079583" y="2832470"/>
            <a:ext cx="4147406" cy="81701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내용 설명 내용 설명 내용 설명내용 설명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내용 설명 내용 설명 내용 설명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클래스 내용 설명</a:t>
            </a:r>
            <a:r>
              <a:rPr lang="en-US" altLang="ko-KR" sz="1600" dirty="0">
                <a:solidFill>
                  <a:schemeClr val="tx1"/>
                </a:solidFill>
              </a:rPr>
              <a:t>!!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내용 설명 내용 설명 내용 설명</a:t>
            </a:r>
            <a:r>
              <a:rPr lang="en-US" altLang="ko-KR" sz="1600" dirty="0">
                <a:solidFill>
                  <a:schemeClr val="tx1"/>
                </a:solidFill>
              </a:rPr>
              <a:t>???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2D97EE-A333-D641-1E47-F43C1DCD2BF2}"/>
              </a:ext>
            </a:extLst>
          </p:cNvPr>
          <p:cNvSpPr/>
          <p:nvPr/>
        </p:nvSpPr>
        <p:spPr>
          <a:xfrm>
            <a:off x="2088739" y="496612"/>
            <a:ext cx="4258226" cy="159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EAB6B14-5C8A-821B-3509-51231C99E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5" y="4477902"/>
            <a:ext cx="1801090" cy="1195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78EA4B-232B-21B7-8875-60B8AFE30540}"/>
              </a:ext>
            </a:extLst>
          </p:cNvPr>
          <p:cNvSpPr/>
          <p:nvPr/>
        </p:nvSpPr>
        <p:spPr>
          <a:xfrm>
            <a:off x="3483329" y="1150757"/>
            <a:ext cx="1427858" cy="319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사진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~~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21747B-98F3-8403-A6E3-E07A2C84BD4C}"/>
              </a:ext>
            </a:extLst>
          </p:cNvPr>
          <p:cNvSpPr/>
          <p:nvPr/>
        </p:nvSpPr>
        <p:spPr>
          <a:xfrm>
            <a:off x="2315594" y="4967516"/>
            <a:ext cx="1013620" cy="29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달력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CB7280-6680-884E-C6F1-BD61426BF97C}"/>
              </a:ext>
            </a:extLst>
          </p:cNvPr>
          <p:cNvSpPr/>
          <p:nvPr/>
        </p:nvSpPr>
        <p:spPr>
          <a:xfrm>
            <a:off x="4053184" y="4476088"/>
            <a:ext cx="2173805" cy="1195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시간선택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678E61-2CBA-6682-17E3-A94A8A6A5F82}"/>
              </a:ext>
            </a:extLst>
          </p:cNvPr>
          <p:cNvSpPr/>
          <p:nvPr/>
        </p:nvSpPr>
        <p:spPr>
          <a:xfrm>
            <a:off x="6944382" y="67244"/>
            <a:ext cx="3549574" cy="6723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46F65F-F653-BCD6-C2C8-A2EE83830DEC}"/>
              </a:ext>
            </a:extLst>
          </p:cNvPr>
          <p:cNvSpPr/>
          <p:nvPr/>
        </p:nvSpPr>
        <p:spPr>
          <a:xfrm>
            <a:off x="2132281" y="5831114"/>
            <a:ext cx="1964444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신청하기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3F7742-7BE4-4F64-2451-141CFEE5590F}"/>
              </a:ext>
            </a:extLst>
          </p:cNvPr>
          <p:cNvSpPr/>
          <p:nvPr/>
        </p:nvSpPr>
        <p:spPr>
          <a:xfrm>
            <a:off x="2126840" y="3782975"/>
            <a:ext cx="1811975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일행구하기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5F3930-C2B2-F548-6562-BFCB0D4CB83D}"/>
              </a:ext>
            </a:extLst>
          </p:cNvPr>
          <p:cNvSpPr/>
          <p:nvPr/>
        </p:nvSpPr>
        <p:spPr>
          <a:xfrm>
            <a:off x="7079840" y="496612"/>
            <a:ext cx="3321461" cy="159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&lt;&lt;</a:t>
            </a:r>
            <a:r>
              <a:rPr lang="ko-KR" altLang="en-US" sz="1600" dirty="0">
                <a:solidFill>
                  <a:schemeClr val="tx1"/>
                </a:solidFill>
              </a:rPr>
              <a:t>업체에서 제공하는 사진 첨부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>
                <a:solidFill>
                  <a:schemeClr val="tx1"/>
                </a:solidFill>
              </a:rPr>
              <a:t>이미지 삽입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크기 고정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423F2A-6BA0-EC57-903A-C7D3DB08B20D}"/>
              </a:ext>
            </a:extLst>
          </p:cNvPr>
          <p:cNvSpPr/>
          <p:nvPr/>
        </p:nvSpPr>
        <p:spPr>
          <a:xfrm>
            <a:off x="7002737" y="5689600"/>
            <a:ext cx="3321461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&lt;&lt;</a:t>
            </a:r>
            <a:r>
              <a:rPr lang="ko-KR" altLang="en-US" sz="1600" dirty="0">
                <a:solidFill>
                  <a:schemeClr val="tx1"/>
                </a:solidFill>
              </a:rPr>
              <a:t>버튼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542C98-72C8-0F7E-49B1-9225C6466575}"/>
              </a:ext>
            </a:extLst>
          </p:cNvPr>
          <p:cNvSpPr/>
          <p:nvPr/>
        </p:nvSpPr>
        <p:spPr>
          <a:xfrm>
            <a:off x="7058439" y="4120488"/>
            <a:ext cx="3321461" cy="119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&lt;&lt;</a:t>
            </a:r>
            <a:r>
              <a:rPr lang="ko-KR" altLang="en-US" sz="1600" dirty="0">
                <a:solidFill>
                  <a:schemeClr val="tx1"/>
                </a:solidFill>
              </a:rPr>
              <a:t> 달력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삽입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시간선택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버튼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&lt;&lt; </a:t>
            </a:r>
            <a:r>
              <a:rPr lang="ko-KR" altLang="en-US" sz="1600" dirty="0">
                <a:solidFill>
                  <a:schemeClr val="tx1"/>
                </a:solidFill>
              </a:rPr>
              <a:t>시간을 선택하세요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4DB259-7500-B91A-ACFF-B732E4003892}"/>
              </a:ext>
            </a:extLst>
          </p:cNvPr>
          <p:cNvSpPr/>
          <p:nvPr/>
        </p:nvSpPr>
        <p:spPr>
          <a:xfrm>
            <a:off x="7058438" y="2224682"/>
            <a:ext cx="3321461" cy="1424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&lt;&lt;</a:t>
            </a:r>
            <a:r>
              <a:rPr lang="ko-KR" altLang="en-US" sz="1600" dirty="0">
                <a:solidFill>
                  <a:schemeClr val="tx1"/>
                </a:solidFill>
              </a:rPr>
              <a:t>텍스트 제목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배너제목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&lt;&lt;</a:t>
            </a:r>
            <a:r>
              <a:rPr lang="ko-KR" altLang="en-US" sz="1600" dirty="0">
                <a:solidFill>
                  <a:schemeClr val="tx1"/>
                </a:solidFill>
              </a:rPr>
              <a:t>텍스트 본문내용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클래스내용설명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8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4AE535-FCBB-6562-D75B-605AEC123D6F}"/>
              </a:ext>
            </a:extLst>
          </p:cNvPr>
          <p:cNvSpPr/>
          <p:nvPr/>
        </p:nvSpPr>
        <p:spPr>
          <a:xfrm>
            <a:off x="8628133" y="967469"/>
            <a:ext cx="3352954" cy="54433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Yu Gothic UI Light" panose="020B03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225C-ED6B-16C8-A206-58E9F6BD88A1}"/>
              </a:ext>
            </a:extLst>
          </p:cNvPr>
          <p:cNvSpPr txBox="1"/>
          <p:nvPr/>
        </p:nvSpPr>
        <p:spPr>
          <a:xfrm>
            <a:off x="9880579" y="447134"/>
            <a:ext cx="14991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 dirty="0">
                <a:latin typeface="Yu Gothic UI" panose="020B0500000000000000" pitchFamily="34" charset="-128"/>
                <a:ea typeface="현대하모니 L" panose="02020603020101020101" pitchFamily="18" charset="-127"/>
              </a:rPr>
              <a:t>화면 설명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D6DEF4F-48EA-FC6F-0A4B-6CE82754A6D2}"/>
              </a:ext>
            </a:extLst>
          </p:cNvPr>
          <p:cNvGraphicFramePr>
            <a:graphicFrameLocks noGrp="1"/>
          </p:cNvGraphicFramePr>
          <p:nvPr/>
        </p:nvGraphicFramePr>
        <p:xfrm>
          <a:off x="782366" y="967468"/>
          <a:ext cx="7548834" cy="54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8834">
                  <a:extLst>
                    <a:ext uri="{9D8B030D-6E8A-4147-A177-3AD203B41FA5}">
                      <a16:colId xmlns:a16="http://schemas.microsoft.com/office/drawing/2014/main" val="1365494755"/>
                    </a:ext>
                  </a:extLst>
                </a:gridCol>
              </a:tblGrid>
              <a:tr h="547862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718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B159A12-101A-39D2-5B7A-87BAE08978A8}"/>
              </a:ext>
            </a:extLst>
          </p:cNvPr>
          <p:cNvSpPr txBox="1"/>
          <p:nvPr/>
        </p:nvSpPr>
        <p:spPr>
          <a:xfrm>
            <a:off x="10016448" y="42933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28167-6D4C-2556-CA9B-91BA432061DC}"/>
              </a:ext>
            </a:extLst>
          </p:cNvPr>
          <p:cNvSpPr txBox="1"/>
          <p:nvPr/>
        </p:nvSpPr>
        <p:spPr>
          <a:xfrm>
            <a:off x="4078063" y="284393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결제창</a:t>
            </a:r>
            <a:endParaRPr lang="ko-KR" altLang="en-US" sz="28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94384-7B0B-717C-F869-FDA8B6F9DF11}"/>
              </a:ext>
            </a:extLst>
          </p:cNvPr>
          <p:cNvSpPr txBox="1"/>
          <p:nvPr/>
        </p:nvSpPr>
        <p:spPr>
          <a:xfrm>
            <a:off x="1238902" y="5727832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결제 예정금액</a:t>
            </a:r>
            <a:endParaRPr lang="en-US" altLang="ko-KR" sz="12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B20B2-6FBE-0658-4F53-281F3678BC8F}"/>
              </a:ext>
            </a:extLst>
          </p:cNvPr>
          <p:cNvSpPr txBox="1"/>
          <p:nvPr/>
        </p:nvSpPr>
        <p:spPr>
          <a:xfrm>
            <a:off x="2734504" y="5378109"/>
            <a:ext cx="65274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상품금액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할인금액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합계</a:t>
            </a:r>
            <a:endParaRPr lang="en-US" altLang="ko-KR" sz="1050" b="1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ABAD0-CED5-4F1B-91B5-59B61261FE47}"/>
              </a:ext>
            </a:extLst>
          </p:cNvPr>
          <p:cNvSpPr txBox="1"/>
          <p:nvPr/>
        </p:nvSpPr>
        <p:spPr>
          <a:xfrm>
            <a:off x="4316108" y="5378109"/>
            <a:ext cx="76020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25,000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1,000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r>
              <a:rPr lang="en-US" altLang="ko-KR" sz="105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24,000 </a:t>
            </a:r>
            <a:r>
              <a:rPr lang="ko-KR" altLang="en-US" sz="105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</a:t>
            </a:r>
            <a:endParaRPr lang="en-US" altLang="ko-KR" sz="1050" b="1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6E79CE-E577-2885-C984-C8F22B561C24}"/>
              </a:ext>
            </a:extLst>
          </p:cNvPr>
          <p:cNvSpPr/>
          <p:nvPr/>
        </p:nvSpPr>
        <p:spPr>
          <a:xfrm>
            <a:off x="912492" y="5301909"/>
            <a:ext cx="7304407" cy="1096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Yu Gothic UI Light" panose="020B0300000000000000" pitchFamily="34" charset="-128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347FA9-0A72-E0EB-48B4-C777108FE366}"/>
              </a:ext>
            </a:extLst>
          </p:cNvPr>
          <p:cNvCxnSpPr/>
          <p:nvPr/>
        </p:nvCxnSpPr>
        <p:spPr>
          <a:xfrm>
            <a:off x="2514600" y="5301909"/>
            <a:ext cx="0" cy="10964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2A20714-D769-A2C5-A503-7087F746B194}"/>
              </a:ext>
            </a:extLst>
          </p:cNvPr>
          <p:cNvCxnSpPr/>
          <p:nvPr/>
        </p:nvCxnSpPr>
        <p:spPr>
          <a:xfrm>
            <a:off x="5588000" y="5301909"/>
            <a:ext cx="0" cy="10964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6E9AB2-4E10-1BF6-9429-4EDEC9A43E8A}"/>
              </a:ext>
            </a:extLst>
          </p:cNvPr>
          <p:cNvSpPr txBox="1"/>
          <p:nvPr/>
        </p:nvSpPr>
        <p:spPr>
          <a:xfrm>
            <a:off x="5571530" y="5444622"/>
            <a:ext cx="25852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필수약관을 확인하였으며 결제에 동의합니다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0633DB-D9DE-7A9B-09EE-27751686FECC}"/>
              </a:ext>
            </a:extLst>
          </p:cNvPr>
          <p:cNvSpPr/>
          <p:nvPr/>
        </p:nvSpPr>
        <p:spPr>
          <a:xfrm>
            <a:off x="5646643" y="5823085"/>
            <a:ext cx="2509705" cy="3843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결제하기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4EE866-3882-5957-E033-7FCACAD9E41D}"/>
              </a:ext>
            </a:extLst>
          </p:cNvPr>
          <p:cNvSpPr txBox="1"/>
          <p:nvPr/>
        </p:nvSpPr>
        <p:spPr>
          <a:xfrm>
            <a:off x="1001146" y="1245948"/>
            <a:ext cx="6807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주문상품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709881-E97B-C768-3F83-DB4375FE9F13}"/>
              </a:ext>
            </a:extLst>
          </p:cNvPr>
          <p:cNvSpPr txBox="1"/>
          <p:nvPr/>
        </p:nvSpPr>
        <p:spPr>
          <a:xfrm>
            <a:off x="2450034" y="1549786"/>
            <a:ext cx="42134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상품명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ㅇㅇㅇㅇㅇㅇ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기간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ㅇㅇ월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ㅇㅇ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~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ㅇ월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ㅇㅇ일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       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인원수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ㅇㅇ명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40945-B396-BF8B-0218-FC01805F9949}"/>
              </a:ext>
            </a:extLst>
          </p:cNvPr>
          <p:cNvSpPr/>
          <p:nvPr/>
        </p:nvSpPr>
        <p:spPr>
          <a:xfrm>
            <a:off x="895727" y="1555608"/>
            <a:ext cx="1445137" cy="5626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35AFC10-7287-793A-989A-D89F5A7C4CB2}"/>
              </a:ext>
            </a:extLst>
          </p:cNvPr>
          <p:cNvCxnSpPr>
            <a:cxnSpLocks/>
          </p:cNvCxnSpPr>
          <p:nvPr/>
        </p:nvCxnSpPr>
        <p:spPr>
          <a:xfrm flipH="1">
            <a:off x="1001146" y="2537948"/>
            <a:ext cx="6771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E8F727-AA9E-84B5-B300-48DCF1C88E0D}"/>
              </a:ext>
            </a:extLst>
          </p:cNvPr>
          <p:cNvSpPr txBox="1"/>
          <p:nvPr/>
        </p:nvSpPr>
        <p:spPr>
          <a:xfrm>
            <a:off x="1001146" y="2809268"/>
            <a:ext cx="6807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할인쿠폰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24D37C-97F8-9059-AC0D-083730034BDA}"/>
              </a:ext>
            </a:extLst>
          </p:cNvPr>
          <p:cNvSpPr txBox="1"/>
          <p:nvPr/>
        </p:nvSpPr>
        <p:spPr>
          <a:xfrm>
            <a:off x="1079299" y="3099364"/>
            <a:ext cx="978102" cy="2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쿠폰 코드 입력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B5B71A-5C8B-B5F7-C8CD-35B8145466B5}"/>
              </a:ext>
            </a:extLst>
          </p:cNvPr>
          <p:cNvSpPr/>
          <p:nvPr/>
        </p:nvSpPr>
        <p:spPr>
          <a:xfrm>
            <a:off x="2055625" y="3081471"/>
            <a:ext cx="3526785" cy="288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text</a:t>
            </a:r>
            <a:endParaRPr lang="ko-KR" altLang="en-US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D44F43-51A8-AB9D-6403-79C3190E74B6}"/>
              </a:ext>
            </a:extLst>
          </p:cNvPr>
          <p:cNvSpPr/>
          <p:nvPr/>
        </p:nvSpPr>
        <p:spPr>
          <a:xfrm>
            <a:off x="5588273" y="3081471"/>
            <a:ext cx="1236115" cy="288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쿠폰 등록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8ED3FC9-2C9B-BA73-06A4-0EED4864DBD9}"/>
              </a:ext>
            </a:extLst>
          </p:cNvPr>
          <p:cNvCxnSpPr>
            <a:cxnSpLocks/>
          </p:cNvCxnSpPr>
          <p:nvPr/>
        </p:nvCxnSpPr>
        <p:spPr>
          <a:xfrm flipH="1">
            <a:off x="1001146" y="3732987"/>
            <a:ext cx="6771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2D297D8-BD9E-5559-1410-AF218EEEC3F5}"/>
              </a:ext>
            </a:extLst>
          </p:cNvPr>
          <p:cNvSpPr txBox="1"/>
          <p:nvPr/>
        </p:nvSpPr>
        <p:spPr>
          <a:xfrm>
            <a:off x="1001145" y="4003755"/>
            <a:ext cx="1056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결제방법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BD06C4-ED5B-0CEC-C2B3-70B1359F98FA}"/>
              </a:ext>
            </a:extLst>
          </p:cNvPr>
          <p:cNvSpPr txBox="1"/>
          <p:nvPr/>
        </p:nvSpPr>
        <p:spPr>
          <a:xfrm>
            <a:off x="1079299" y="4293851"/>
            <a:ext cx="978102" cy="2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신용카드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E853AA-29FB-4290-CFDF-EFBA05F1B4B2}"/>
              </a:ext>
            </a:extLst>
          </p:cNvPr>
          <p:cNvSpPr/>
          <p:nvPr/>
        </p:nvSpPr>
        <p:spPr>
          <a:xfrm>
            <a:off x="2900084" y="4275958"/>
            <a:ext cx="1056256" cy="2887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select</a:t>
            </a:r>
            <a:endParaRPr lang="ko-KR" altLang="en-US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4AEE54-961E-4C8A-8A5C-2C0D2DA16271}"/>
              </a:ext>
            </a:extLst>
          </p:cNvPr>
          <p:cNvSpPr/>
          <p:nvPr/>
        </p:nvSpPr>
        <p:spPr>
          <a:xfrm>
            <a:off x="2055625" y="4275958"/>
            <a:ext cx="844284" cy="288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은행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DD7E6A-7E40-4633-3D40-E9235AFD5BDE}"/>
              </a:ext>
            </a:extLst>
          </p:cNvPr>
          <p:cNvSpPr/>
          <p:nvPr/>
        </p:nvSpPr>
        <p:spPr>
          <a:xfrm>
            <a:off x="4800799" y="4275958"/>
            <a:ext cx="1056256" cy="2887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select</a:t>
            </a:r>
            <a:endParaRPr lang="ko-KR" altLang="en-US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8C2833E-A7F2-6BB2-4254-A65D34D512CA}"/>
              </a:ext>
            </a:extLst>
          </p:cNvPr>
          <p:cNvSpPr/>
          <p:nvPr/>
        </p:nvSpPr>
        <p:spPr>
          <a:xfrm>
            <a:off x="3956340" y="4275958"/>
            <a:ext cx="844284" cy="288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할부방식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63E102-8407-E7D2-BFA7-9C35B369E01A}"/>
              </a:ext>
            </a:extLst>
          </p:cNvPr>
          <p:cNvSpPr/>
          <p:nvPr/>
        </p:nvSpPr>
        <p:spPr>
          <a:xfrm>
            <a:off x="6703444" y="4275958"/>
            <a:ext cx="1056256" cy="2887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select</a:t>
            </a:r>
            <a:endParaRPr lang="ko-KR" altLang="en-US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6D4DB4F-ADAE-1FB1-6806-CCC275E3F4BA}"/>
              </a:ext>
            </a:extLst>
          </p:cNvPr>
          <p:cNvSpPr/>
          <p:nvPr/>
        </p:nvSpPr>
        <p:spPr>
          <a:xfrm>
            <a:off x="5858985" y="4275958"/>
            <a:ext cx="844284" cy="288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할부방식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81F699-57D4-034E-9E9A-1E8DAA9DDC52}"/>
              </a:ext>
            </a:extLst>
          </p:cNvPr>
          <p:cNvSpPr txBox="1"/>
          <p:nvPr/>
        </p:nvSpPr>
        <p:spPr>
          <a:xfrm>
            <a:off x="1079299" y="4679850"/>
            <a:ext cx="978102" cy="2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무통장입금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732463-7435-D530-2E48-72AF39AF8C24}"/>
              </a:ext>
            </a:extLst>
          </p:cNvPr>
          <p:cNvSpPr/>
          <p:nvPr/>
        </p:nvSpPr>
        <p:spPr>
          <a:xfrm>
            <a:off x="3330659" y="4661957"/>
            <a:ext cx="2526395" cy="30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농 </a:t>
            </a:r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123456-78-901234</a:t>
            </a:r>
            <a:endParaRPr lang="ko-KR" altLang="en-US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AE673C-2277-B604-1FAF-FE98A11A9E21}"/>
              </a:ext>
            </a:extLst>
          </p:cNvPr>
          <p:cNvSpPr/>
          <p:nvPr/>
        </p:nvSpPr>
        <p:spPr>
          <a:xfrm>
            <a:off x="2055625" y="4661957"/>
            <a:ext cx="1275034" cy="307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입금계좌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6996E0-8E79-35E3-4121-7C308F93E806}"/>
              </a:ext>
            </a:extLst>
          </p:cNvPr>
          <p:cNvSpPr/>
          <p:nvPr/>
        </p:nvSpPr>
        <p:spPr>
          <a:xfrm>
            <a:off x="6703444" y="4664076"/>
            <a:ext cx="1056256" cy="305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text</a:t>
            </a:r>
            <a:endParaRPr lang="ko-KR" altLang="en-US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F7EE2D-9F35-089A-DD7E-5547B51B6D65}"/>
              </a:ext>
            </a:extLst>
          </p:cNvPr>
          <p:cNvSpPr/>
          <p:nvPr/>
        </p:nvSpPr>
        <p:spPr>
          <a:xfrm>
            <a:off x="5858985" y="4664076"/>
            <a:ext cx="844284" cy="305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입금자명</a:t>
            </a:r>
          </a:p>
        </p:txBody>
      </p:sp>
    </p:spTree>
    <p:extLst>
      <p:ext uri="{BB962C8B-B14F-4D97-AF65-F5344CB8AC3E}">
        <p14:creationId xmlns:p14="http://schemas.microsoft.com/office/powerpoint/2010/main" val="42930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4AE535-FCBB-6562-D75B-605AEC123D6F}"/>
              </a:ext>
            </a:extLst>
          </p:cNvPr>
          <p:cNvSpPr/>
          <p:nvPr/>
        </p:nvSpPr>
        <p:spPr>
          <a:xfrm>
            <a:off x="8532335" y="967469"/>
            <a:ext cx="3448752" cy="54433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Yu Gothic UI Light" panose="020B03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225C-ED6B-16C8-A206-58E9F6BD88A1}"/>
              </a:ext>
            </a:extLst>
          </p:cNvPr>
          <p:cNvSpPr txBox="1"/>
          <p:nvPr/>
        </p:nvSpPr>
        <p:spPr>
          <a:xfrm>
            <a:off x="9880579" y="447134"/>
            <a:ext cx="14991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 dirty="0">
                <a:latin typeface="Yu Gothic UI" panose="020B0500000000000000" pitchFamily="34" charset="-128"/>
                <a:ea typeface="현대하모니 L" panose="02020603020101020101" pitchFamily="18" charset="-127"/>
              </a:rPr>
              <a:t>화면 설명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D6DEF4F-48EA-FC6F-0A4B-6CE82754A6D2}"/>
              </a:ext>
            </a:extLst>
          </p:cNvPr>
          <p:cNvGraphicFramePr>
            <a:graphicFrameLocks noGrp="1"/>
          </p:cNvGraphicFramePr>
          <p:nvPr/>
        </p:nvGraphicFramePr>
        <p:xfrm>
          <a:off x="782366" y="967468"/>
          <a:ext cx="7548834" cy="54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8834">
                  <a:extLst>
                    <a:ext uri="{9D8B030D-6E8A-4147-A177-3AD203B41FA5}">
                      <a16:colId xmlns:a16="http://schemas.microsoft.com/office/drawing/2014/main" val="1365494755"/>
                    </a:ext>
                  </a:extLst>
                </a:gridCol>
              </a:tblGrid>
              <a:tr h="547862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718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B159A12-101A-39D2-5B7A-87BAE08978A8}"/>
              </a:ext>
            </a:extLst>
          </p:cNvPr>
          <p:cNvSpPr txBox="1"/>
          <p:nvPr/>
        </p:nvSpPr>
        <p:spPr>
          <a:xfrm>
            <a:off x="10016448" y="42933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28167-6D4C-2556-CA9B-91BA432061DC}"/>
              </a:ext>
            </a:extLst>
          </p:cNvPr>
          <p:cNvSpPr txBox="1"/>
          <p:nvPr/>
        </p:nvSpPr>
        <p:spPr>
          <a:xfrm>
            <a:off x="4078063" y="284393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결제완료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709881-E97B-C768-3F83-DB4375FE9F13}"/>
              </a:ext>
            </a:extLst>
          </p:cNvPr>
          <p:cNvSpPr txBox="1"/>
          <p:nvPr/>
        </p:nvSpPr>
        <p:spPr>
          <a:xfrm>
            <a:off x="2450034" y="1549786"/>
            <a:ext cx="421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감사합니다</a:t>
            </a:r>
            <a:r>
              <a:rPr lang="en-US" altLang="ko-KR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결제가 완료되었습니다</a:t>
            </a:r>
            <a:r>
              <a:rPr lang="en-US" altLang="ko-KR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35AFC10-7287-793A-989A-D89F5A7C4CB2}"/>
              </a:ext>
            </a:extLst>
          </p:cNvPr>
          <p:cNvCxnSpPr>
            <a:cxnSpLocks/>
          </p:cNvCxnSpPr>
          <p:nvPr/>
        </p:nvCxnSpPr>
        <p:spPr>
          <a:xfrm flipH="1">
            <a:off x="1001146" y="2537948"/>
            <a:ext cx="6771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8ED3FC9-2C9B-BA73-06A4-0EED4864DBD9}"/>
              </a:ext>
            </a:extLst>
          </p:cNvPr>
          <p:cNvCxnSpPr>
            <a:cxnSpLocks/>
          </p:cNvCxnSpPr>
          <p:nvPr/>
        </p:nvCxnSpPr>
        <p:spPr>
          <a:xfrm flipH="1">
            <a:off x="1001146" y="3732987"/>
            <a:ext cx="67712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508052-6B19-A358-C207-A358B016B704}"/>
              </a:ext>
            </a:extLst>
          </p:cNvPr>
          <p:cNvSpPr txBox="1"/>
          <p:nvPr/>
        </p:nvSpPr>
        <p:spPr>
          <a:xfrm>
            <a:off x="1001146" y="2618560"/>
            <a:ext cx="6807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주문상품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5BBC7-2669-78F4-A5B3-DCE66AA1E6E0}"/>
              </a:ext>
            </a:extLst>
          </p:cNvPr>
          <p:cNvSpPr txBox="1"/>
          <p:nvPr/>
        </p:nvSpPr>
        <p:spPr>
          <a:xfrm>
            <a:off x="2450034" y="2922398"/>
            <a:ext cx="42134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상품명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ㅇㅇㅇㅇㅇㅇ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기간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ㅇㅇ월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ㅇㅇ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~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ㅇ월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ㅇㅇ일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       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인원수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ㅇㅇ명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FD6B19-E770-2D56-5461-6DF8CE8AADD5}"/>
              </a:ext>
            </a:extLst>
          </p:cNvPr>
          <p:cNvSpPr/>
          <p:nvPr/>
        </p:nvSpPr>
        <p:spPr>
          <a:xfrm>
            <a:off x="895727" y="2928220"/>
            <a:ext cx="1445137" cy="5626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7AF81-36AE-1D62-C65A-42BBFD0FBD95}"/>
              </a:ext>
            </a:extLst>
          </p:cNvPr>
          <p:cNvSpPr txBox="1"/>
          <p:nvPr/>
        </p:nvSpPr>
        <p:spPr>
          <a:xfrm>
            <a:off x="4181969" y="4360201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결제 금액</a:t>
            </a:r>
            <a:endParaRPr lang="en-US" altLang="ko-KR" sz="12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3FB95-7BC0-062B-B49A-3222A957EA35}"/>
              </a:ext>
            </a:extLst>
          </p:cNvPr>
          <p:cNvSpPr txBox="1"/>
          <p:nvPr/>
        </p:nvSpPr>
        <p:spPr>
          <a:xfrm>
            <a:off x="5372771" y="4010478"/>
            <a:ext cx="65274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상품금액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할인금액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합계</a:t>
            </a:r>
            <a:endParaRPr lang="en-US" altLang="ko-KR" sz="1050" b="1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366E1-F8C9-13D5-E58D-87F0A800B51C}"/>
              </a:ext>
            </a:extLst>
          </p:cNvPr>
          <p:cNvSpPr txBox="1"/>
          <p:nvPr/>
        </p:nvSpPr>
        <p:spPr>
          <a:xfrm>
            <a:off x="6954375" y="4010478"/>
            <a:ext cx="76020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25,000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1,000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/>
            <a:r>
              <a:rPr lang="en-US" altLang="ko-KR" sz="105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24,000 </a:t>
            </a:r>
            <a:r>
              <a:rPr lang="ko-KR" altLang="en-US" sz="105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</a:t>
            </a:r>
            <a:endParaRPr lang="en-US" altLang="ko-KR" sz="1050" b="1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E92D7C-AA98-B83E-789E-43E83D470920}"/>
              </a:ext>
            </a:extLst>
          </p:cNvPr>
          <p:cNvCxnSpPr/>
          <p:nvPr/>
        </p:nvCxnSpPr>
        <p:spPr>
          <a:xfrm>
            <a:off x="5152867" y="3934278"/>
            <a:ext cx="0" cy="1096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641D63-3B69-9486-513A-1EECE5F5160C}"/>
              </a:ext>
            </a:extLst>
          </p:cNvPr>
          <p:cNvSpPr txBox="1"/>
          <p:nvPr/>
        </p:nvSpPr>
        <p:spPr>
          <a:xfrm>
            <a:off x="2343626" y="4237090"/>
            <a:ext cx="16244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ㅇㅇ은행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계좌번호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일시불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ㅇㅇ월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할부</a:t>
            </a:r>
            <a:endParaRPr lang="en-US" altLang="ko-KR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77919-0109-13BB-4C10-3E77F62F8061}"/>
              </a:ext>
            </a:extLst>
          </p:cNvPr>
          <p:cNvCxnSpPr/>
          <p:nvPr/>
        </p:nvCxnSpPr>
        <p:spPr>
          <a:xfrm>
            <a:off x="4078063" y="3934278"/>
            <a:ext cx="0" cy="1096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884352-2BBC-A484-50D1-16B08877F277}"/>
              </a:ext>
            </a:extLst>
          </p:cNvPr>
          <p:cNvSpPr txBox="1"/>
          <p:nvPr/>
        </p:nvSpPr>
        <p:spPr>
          <a:xfrm>
            <a:off x="1181444" y="4360201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결제 정보</a:t>
            </a:r>
            <a:endParaRPr lang="en-US" altLang="ko-KR" sz="12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300A4A-2B07-B019-DFCE-0CC8A2AD4BE6}"/>
              </a:ext>
            </a:extLst>
          </p:cNvPr>
          <p:cNvSpPr/>
          <p:nvPr/>
        </p:nvSpPr>
        <p:spPr>
          <a:xfrm>
            <a:off x="1458406" y="5657984"/>
            <a:ext cx="2509705" cy="3843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주문 상세 보기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73128C-E2A5-B8A4-02CF-DAF206E915AC}"/>
              </a:ext>
            </a:extLst>
          </p:cNvPr>
          <p:cNvSpPr/>
          <p:nvPr/>
        </p:nvSpPr>
        <p:spPr>
          <a:xfrm>
            <a:off x="5152867" y="5657984"/>
            <a:ext cx="2509705" cy="3843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홈페이지로 가기</a:t>
            </a:r>
          </a:p>
        </p:txBody>
      </p:sp>
    </p:spTree>
    <p:extLst>
      <p:ext uri="{BB962C8B-B14F-4D97-AF65-F5344CB8AC3E}">
        <p14:creationId xmlns:p14="http://schemas.microsoft.com/office/powerpoint/2010/main" val="18099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4AE535-FCBB-6562-D75B-605AEC123D6F}"/>
              </a:ext>
            </a:extLst>
          </p:cNvPr>
          <p:cNvSpPr/>
          <p:nvPr/>
        </p:nvSpPr>
        <p:spPr>
          <a:xfrm>
            <a:off x="8610600" y="967469"/>
            <a:ext cx="3370487" cy="54433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Yu Gothic UI Light" panose="020B03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225C-ED6B-16C8-A206-58E9F6BD88A1}"/>
              </a:ext>
            </a:extLst>
          </p:cNvPr>
          <p:cNvSpPr txBox="1"/>
          <p:nvPr/>
        </p:nvSpPr>
        <p:spPr>
          <a:xfrm>
            <a:off x="9423379" y="447134"/>
            <a:ext cx="14991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 dirty="0">
                <a:latin typeface="Yu Gothic UI" panose="020B0500000000000000" pitchFamily="34" charset="-128"/>
                <a:ea typeface="현대하모니 L" panose="02020603020101020101" pitchFamily="18" charset="-127"/>
              </a:rPr>
              <a:t>화면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C481-A4B9-461E-D917-C9AAA30D7888}"/>
              </a:ext>
            </a:extLst>
          </p:cNvPr>
          <p:cNvSpPr txBox="1"/>
          <p:nvPr/>
        </p:nvSpPr>
        <p:spPr>
          <a:xfrm>
            <a:off x="4078063" y="284393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체험하기 </a:t>
            </a:r>
            <a:r>
              <a:rPr lang="en-US" altLang="ko-KR" sz="2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2800" b="1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원데이</a:t>
            </a:r>
            <a:endParaRPr lang="ko-KR" altLang="en-US" sz="28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D6DEF4F-48EA-FC6F-0A4B-6CE82754A6D2}"/>
              </a:ext>
            </a:extLst>
          </p:cNvPr>
          <p:cNvGraphicFramePr>
            <a:graphicFrameLocks noGrp="1"/>
          </p:cNvGraphicFramePr>
          <p:nvPr/>
        </p:nvGraphicFramePr>
        <p:xfrm>
          <a:off x="782366" y="967468"/>
          <a:ext cx="7548834" cy="54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334">
                  <a:extLst>
                    <a:ext uri="{9D8B030D-6E8A-4147-A177-3AD203B41FA5}">
                      <a16:colId xmlns:a16="http://schemas.microsoft.com/office/drawing/2014/main" val="1365494755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1732819115"/>
                    </a:ext>
                  </a:extLst>
                </a:gridCol>
              </a:tblGrid>
              <a:tr h="1532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원데이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7181"/>
                  </a:ext>
                </a:extLst>
              </a:tr>
              <a:tr h="198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가족</a:t>
                      </a:r>
                      <a:endParaRPr lang="en-US" altLang="ko-KR" sz="2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612724"/>
                  </a:ext>
                </a:extLst>
              </a:tr>
              <a:tr h="1962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액티비티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6465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B159A12-101A-39D2-5B7A-87BAE08978A8}"/>
              </a:ext>
            </a:extLst>
          </p:cNvPr>
          <p:cNvSpPr txBox="1"/>
          <p:nvPr/>
        </p:nvSpPr>
        <p:spPr>
          <a:xfrm>
            <a:off x="10016448" y="42933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40F96-0B89-27D0-54BF-42A9937516EA}"/>
              </a:ext>
            </a:extLst>
          </p:cNvPr>
          <p:cNvSpPr txBox="1"/>
          <p:nvPr/>
        </p:nvSpPr>
        <p:spPr>
          <a:xfrm>
            <a:off x="6016307" y="1539875"/>
            <a:ext cx="178927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연인과 데이트 색다르게 하자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!!</a:t>
            </a: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04D384-FEA0-DD7D-8C67-6E477FC3C58C}"/>
              </a:ext>
            </a:extLst>
          </p:cNvPr>
          <p:cNvSpPr/>
          <p:nvPr/>
        </p:nvSpPr>
        <p:spPr>
          <a:xfrm>
            <a:off x="3352800" y="1333500"/>
            <a:ext cx="1701800" cy="10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455C35-465E-DEAA-4ACD-17E55E63859A}"/>
              </a:ext>
            </a:extLst>
          </p:cNvPr>
          <p:cNvSpPr txBox="1"/>
          <p:nvPr/>
        </p:nvSpPr>
        <p:spPr>
          <a:xfrm>
            <a:off x="3520668" y="2963899"/>
            <a:ext cx="13981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나만의 취미를 만들자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!!</a:t>
            </a: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89A66B-316D-59AB-9FF5-98D2DABA140F}"/>
              </a:ext>
            </a:extLst>
          </p:cNvPr>
          <p:cNvSpPr/>
          <p:nvPr/>
        </p:nvSpPr>
        <p:spPr>
          <a:xfrm>
            <a:off x="5824402" y="2757524"/>
            <a:ext cx="1701800" cy="10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0782FC-E8DD-0F89-9A00-608BEF3FC32E}"/>
              </a:ext>
            </a:extLst>
          </p:cNvPr>
          <p:cNvSpPr txBox="1"/>
          <p:nvPr/>
        </p:nvSpPr>
        <p:spPr>
          <a:xfrm>
            <a:off x="6016307" y="4291820"/>
            <a:ext cx="18293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내가 만든 공예품으로 돈 벌자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!!</a:t>
            </a: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C9CD55-07A2-1D73-0DAB-31FD69FBC0EA}"/>
              </a:ext>
            </a:extLst>
          </p:cNvPr>
          <p:cNvSpPr/>
          <p:nvPr/>
        </p:nvSpPr>
        <p:spPr>
          <a:xfrm>
            <a:off x="3352800" y="4085445"/>
            <a:ext cx="1701800" cy="10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AA13EE-495F-8591-9624-DB1101926269}"/>
              </a:ext>
            </a:extLst>
          </p:cNvPr>
          <p:cNvSpPr txBox="1"/>
          <p:nvPr/>
        </p:nvSpPr>
        <p:spPr>
          <a:xfrm>
            <a:off x="9418007" y="1233248"/>
            <a:ext cx="18453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350" dirty="0" err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도자기공예하는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커플 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클로즈업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(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얼굴 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or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손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4AE9DA-8A11-EA58-5726-D91F5D57B419}"/>
              </a:ext>
            </a:extLst>
          </p:cNvPr>
          <p:cNvSpPr txBox="1"/>
          <p:nvPr/>
        </p:nvSpPr>
        <p:spPr>
          <a:xfrm>
            <a:off x="3947956" y="1549112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endParaRPr lang="ko-KR" altLang="en-US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7168F-1049-0C8E-3B1E-ACB61509C926}"/>
              </a:ext>
            </a:extLst>
          </p:cNvPr>
          <p:cNvSpPr txBox="1"/>
          <p:nvPr/>
        </p:nvSpPr>
        <p:spPr>
          <a:xfrm>
            <a:off x="6399456" y="2973136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endParaRPr lang="ko-KR" alt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4D233C-75D8-3E5E-F8F5-956E9F8AA235}"/>
              </a:ext>
            </a:extLst>
          </p:cNvPr>
          <p:cNvSpPr txBox="1"/>
          <p:nvPr/>
        </p:nvSpPr>
        <p:spPr>
          <a:xfrm>
            <a:off x="3947955" y="4301057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  <a:endParaRPr lang="ko-KR" altLang="en-US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194D90-07F6-56CC-CDE8-04683B254399}"/>
              </a:ext>
            </a:extLst>
          </p:cNvPr>
          <p:cNvSpPr txBox="1"/>
          <p:nvPr/>
        </p:nvSpPr>
        <p:spPr>
          <a:xfrm>
            <a:off x="9418007" y="2349500"/>
            <a:ext cx="20168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350" dirty="0" err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비즈공예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or </a:t>
            </a:r>
            <a:r>
              <a:rPr lang="ko-KR" altLang="en-US" sz="1350" dirty="0" err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스트랩공예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작품 클로즈업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036D38-E8F9-F72D-554D-00DD1B66D0B8}"/>
              </a:ext>
            </a:extLst>
          </p:cNvPr>
          <p:cNvSpPr txBox="1"/>
          <p:nvPr/>
        </p:nvSpPr>
        <p:spPr>
          <a:xfrm>
            <a:off x="9418007" y="3252439"/>
            <a:ext cx="16946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공예품 노점상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가게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or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판매대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09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4AE535-FCBB-6562-D75B-605AEC123D6F}"/>
              </a:ext>
            </a:extLst>
          </p:cNvPr>
          <p:cNvSpPr/>
          <p:nvPr/>
        </p:nvSpPr>
        <p:spPr>
          <a:xfrm>
            <a:off x="8497652" y="967469"/>
            <a:ext cx="3483435" cy="54433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Yu Gothic UI Light" panose="020B03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225C-ED6B-16C8-A206-58E9F6BD88A1}"/>
              </a:ext>
            </a:extLst>
          </p:cNvPr>
          <p:cNvSpPr txBox="1"/>
          <p:nvPr/>
        </p:nvSpPr>
        <p:spPr>
          <a:xfrm>
            <a:off x="9499579" y="307434"/>
            <a:ext cx="14991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 dirty="0">
                <a:latin typeface="Yu Gothic UI" panose="020B0500000000000000" pitchFamily="34" charset="-128"/>
                <a:ea typeface="현대하모니 L" panose="02020603020101020101" pitchFamily="18" charset="-127"/>
              </a:rPr>
              <a:t>화면 설명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D6DEF4F-48EA-FC6F-0A4B-6CE82754A6D2}"/>
              </a:ext>
            </a:extLst>
          </p:cNvPr>
          <p:cNvGraphicFramePr>
            <a:graphicFrameLocks noGrp="1"/>
          </p:cNvGraphicFramePr>
          <p:nvPr/>
        </p:nvGraphicFramePr>
        <p:xfrm>
          <a:off x="782366" y="967468"/>
          <a:ext cx="7548834" cy="54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334">
                  <a:extLst>
                    <a:ext uri="{9D8B030D-6E8A-4147-A177-3AD203B41FA5}">
                      <a16:colId xmlns:a16="http://schemas.microsoft.com/office/drawing/2014/main" val="1365494755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1732819115"/>
                    </a:ext>
                  </a:extLst>
                </a:gridCol>
              </a:tblGrid>
              <a:tr h="1532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원데이</a:t>
                      </a:r>
                      <a:endParaRPr lang="en-US" altLang="ko-KR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7181"/>
                  </a:ext>
                </a:extLst>
              </a:tr>
              <a:tr h="198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가족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612724"/>
                  </a:ext>
                </a:extLst>
              </a:tr>
              <a:tr h="1962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액티비티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6465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B159A12-101A-39D2-5B7A-87BAE08978A8}"/>
              </a:ext>
            </a:extLst>
          </p:cNvPr>
          <p:cNvSpPr txBox="1"/>
          <p:nvPr/>
        </p:nvSpPr>
        <p:spPr>
          <a:xfrm>
            <a:off x="10016448" y="42933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40F96-0B89-27D0-54BF-42A9937516EA}"/>
              </a:ext>
            </a:extLst>
          </p:cNvPr>
          <p:cNvSpPr txBox="1"/>
          <p:nvPr/>
        </p:nvSpPr>
        <p:spPr>
          <a:xfrm>
            <a:off x="6016307" y="1539875"/>
            <a:ext cx="190629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우리 아이에게 </a:t>
            </a:r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잊지못할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선물을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!!</a:t>
            </a: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04D384-FEA0-DD7D-8C67-6E477FC3C58C}"/>
              </a:ext>
            </a:extLst>
          </p:cNvPr>
          <p:cNvSpPr/>
          <p:nvPr/>
        </p:nvSpPr>
        <p:spPr>
          <a:xfrm>
            <a:off x="3352800" y="1333500"/>
            <a:ext cx="1701800" cy="10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455C35-465E-DEAA-4ACD-17E55E63859A}"/>
              </a:ext>
            </a:extLst>
          </p:cNvPr>
          <p:cNvSpPr txBox="1"/>
          <p:nvPr/>
        </p:nvSpPr>
        <p:spPr>
          <a:xfrm>
            <a:off x="3520668" y="2963899"/>
            <a:ext cx="155523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집에만 있는 아빠는 그만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!!</a:t>
            </a: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89A66B-316D-59AB-9FF5-98D2DABA140F}"/>
              </a:ext>
            </a:extLst>
          </p:cNvPr>
          <p:cNvSpPr/>
          <p:nvPr/>
        </p:nvSpPr>
        <p:spPr>
          <a:xfrm>
            <a:off x="5824402" y="2757524"/>
            <a:ext cx="1701800" cy="10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0782FC-E8DD-0F89-9A00-608BEF3FC32E}"/>
              </a:ext>
            </a:extLst>
          </p:cNvPr>
          <p:cNvSpPr txBox="1"/>
          <p:nvPr/>
        </p:nvSpPr>
        <p:spPr>
          <a:xfrm>
            <a:off x="6016307" y="4291820"/>
            <a:ext cx="218040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아이에게 동기부여와 </a:t>
            </a:r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학습흥미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향상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!!!</a:t>
            </a: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C9CD55-07A2-1D73-0DAB-31FD69FBC0EA}"/>
              </a:ext>
            </a:extLst>
          </p:cNvPr>
          <p:cNvSpPr/>
          <p:nvPr/>
        </p:nvSpPr>
        <p:spPr>
          <a:xfrm>
            <a:off x="3352800" y="4085445"/>
            <a:ext cx="1701800" cy="10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BF426-307F-D7B3-B97F-7CE548C15D52}"/>
              </a:ext>
            </a:extLst>
          </p:cNvPr>
          <p:cNvSpPr txBox="1"/>
          <p:nvPr/>
        </p:nvSpPr>
        <p:spPr>
          <a:xfrm>
            <a:off x="4078063" y="28439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체험하기 </a:t>
            </a:r>
            <a:r>
              <a:rPr lang="en-US" altLang="ko-KR" sz="2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2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가족체험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3CA56-A524-EB88-0238-C26D24588E79}"/>
              </a:ext>
            </a:extLst>
          </p:cNvPr>
          <p:cNvSpPr txBox="1"/>
          <p:nvPr/>
        </p:nvSpPr>
        <p:spPr>
          <a:xfrm>
            <a:off x="9418007" y="1233248"/>
            <a:ext cx="25603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양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염소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말 등에게 먹이를 주는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아이 모습 클로즈업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70BB9-3038-F5B5-FE3E-C359D6716FE4}"/>
              </a:ext>
            </a:extLst>
          </p:cNvPr>
          <p:cNvSpPr txBox="1"/>
          <p:nvPr/>
        </p:nvSpPr>
        <p:spPr>
          <a:xfrm>
            <a:off x="3947956" y="1549112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E7BD5-1E3E-D4DD-3361-DC4AB952F54E}"/>
              </a:ext>
            </a:extLst>
          </p:cNvPr>
          <p:cNvSpPr txBox="1"/>
          <p:nvPr/>
        </p:nvSpPr>
        <p:spPr>
          <a:xfrm>
            <a:off x="6399456" y="2973136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FD68B-5956-A9CF-EEBB-3CB7943AB290}"/>
              </a:ext>
            </a:extLst>
          </p:cNvPr>
          <p:cNvSpPr txBox="1"/>
          <p:nvPr/>
        </p:nvSpPr>
        <p:spPr>
          <a:xfrm>
            <a:off x="3947955" y="4301057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CD6BC-7232-1048-9511-88CE77FA7FC0}"/>
              </a:ext>
            </a:extLst>
          </p:cNvPr>
          <p:cNvSpPr txBox="1"/>
          <p:nvPr/>
        </p:nvSpPr>
        <p:spPr>
          <a:xfrm>
            <a:off x="9418007" y="2349500"/>
            <a:ext cx="23070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가족단위의 체험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or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집에서 </a:t>
            </a:r>
            <a:r>
              <a:rPr lang="ko-KR" altLang="en-US" sz="1350" dirty="0" err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자고있는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아빠를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쳐다보고 있는 아이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98AC6-90D7-8321-8F68-AB73025EE32D}"/>
              </a:ext>
            </a:extLst>
          </p:cNvPr>
          <p:cNvSpPr txBox="1"/>
          <p:nvPr/>
        </p:nvSpPr>
        <p:spPr>
          <a:xfrm>
            <a:off x="9418007" y="3252439"/>
            <a:ext cx="16946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적극적인 참여 모습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(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이미지 </a:t>
            </a:r>
            <a:r>
              <a:rPr lang="ko-KR" altLang="en-US" sz="1350" dirty="0" err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서칭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필요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412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4AE535-FCBB-6562-D75B-605AEC123D6F}"/>
              </a:ext>
            </a:extLst>
          </p:cNvPr>
          <p:cNvSpPr/>
          <p:nvPr/>
        </p:nvSpPr>
        <p:spPr>
          <a:xfrm>
            <a:off x="8334801" y="802368"/>
            <a:ext cx="3633555" cy="54433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Yu Gothic UI Light" panose="020B03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225C-ED6B-16C8-A206-58E9F6BD88A1}"/>
              </a:ext>
            </a:extLst>
          </p:cNvPr>
          <p:cNvSpPr txBox="1"/>
          <p:nvPr/>
        </p:nvSpPr>
        <p:spPr>
          <a:xfrm>
            <a:off x="8966149" y="282033"/>
            <a:ext cx="14991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 dirty="0">
                <a:latin typeface="Yu Gothic UI" panose="020B0500000000000000" pitchFamily="34" charset="-128"/>
                <a:ea typeface="현대하모니 L" panose="02020603020101020101" pitchFamily="18" charset="-127"/>
              </a:rPr>
              <a:t>화면 설명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D6DEF4F-48EA-FC6F-0A4B-6CE82754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27715"/>
              </p:ext>
            </p:extLst>
          </p:nvPr>
        </p:nvGraphicFramePr>
        <p:xfrm>
          <a:off x="223644" y="802368"/>
          <a:ext cx="7548834" cy="54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334">
                  <a:extLst>
                    <a:ext uri="{9D8B030D-6E8A-4147-A177-3AD203B41FA5}">
                      <a16:colId xmlns:a16="http://schemas.microsoft.com/office/drawing/2014/main" val="1365494755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1732819115"/>
                    </a:ext>
                  </a:extLst>
                </a:gridCol>
              </a:tblGrid>
              <a:tr h="1532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원데이</a:t>
                      </a:r>
                      <a:endParaRPr lang="en-US" altLang="ko-KR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7181"/>
                  </a:ext>
                </a:extLst>
              </a:tr>
              <a:tr h="198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가족</a:t>
                      </a:r>
                      <a:endParaRPr lang="en-US" altLang="ko-KR" sz="2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612724"/>
                  </a:ext>
                </a:extLst>
              </a:tr>
              <a:tr h="1962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액티비티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6465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B159A12-101A-39D2-5B7A-87BAE08978A8}"/>
              </a:ext>
            </a:extLst>
          </p:cNvPr>
          <p:cNvSpPr txBox="1"/>
          <p:nvPr/>
        </p:nvSpPr>
        <p:spPr>
          <a:xfrm>
            <a:off x="10003718" y="412826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350" dirty="0">
              <a:solidFill>
                <a:srgbClr val="0070C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40F96-0B89-27D0-54BF-42A9937516EA}"/>
              </a:ext>
            </a:extLst>
          </p:cNvPr>
          <p:cNvSpPr txBox="1"/>
          <p:nvPr/>
        </p:nvSpPr>
        <p:spPr>
          <a:xfrm>
            <a:off x="5457585" y="1374775"/>
            <a:ext cx="10070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따분한건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싫다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!!</a:t>
            </a: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04D384-FEA0-DD7D-8C67-6E477FC3C58C}"/>
              </a:ext>
            </a:extLst>
          </p:cNvPr>
          <p:cNvSpPr/>
          <p:nvPr/>
        </p:nvSpPr>
        <p:spPr>
          <a:xfrm>
            <a:off x="2794078" y="1168400"/>
            <a:ext cx="1701800" cy="10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455C35-465E-DEAA-4ACD-17E55E63859A}"/>
              </a:ext>
            </a:extLst>
          </p:cNvPr>
          <p:cNvSpPr txBox="1"/>
          <p:nvPr/>
        </p:nvSpPr>
        <p:spPr>
          <a:xfrm>
            <a:off x="2961946" y="2798799"/>
            <a:ext cx="218681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바다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하늘 </a:t>
            </a:r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육해공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가리지 않는다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!!</a:t>
            </a: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89A66B-316D-59AB-9FF5-98D2DABA140F}"/>
              </a:ext>
            </a:extLst>
          </p:cNvPr>
          <p:cNvSpPr/>
          <p:nvPr/>
        </p:nvSpPr>
        <p:spPr>
          <a:xfrm>
            <a:off x="5265680" y="2592424"/>
            <a:ext cx="1701800" cy="10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0782FC-E8DD-0F89-9A00-608BEF3FC32E}"/>
              </a:ext>
            </a:extLst>
          </p:cNvPr>
          <p:cNvSpPr txBox="1"/>
          <p:nvPr/>
        </p:nvSpPr>
        <p:spPr>
          <a:xfrm>
            <a:off x="5457585" y="4126720"/>
            <a:ext cx="14382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몸도 마음도 건강하게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!!!</a:t>
            </a: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블라블라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05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어쩌구저쩌구</a:t>
            </a:r>
            <a:endParaRPr lang="en-US" altLang="ko-KR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C9CD55-07A2-1D73-0DAB-31FD69FBC0EA}"/>
              </a:ext>
            </a:extLst>
          </p:cNvPr>
          <p:cNvSpPr/>
          <p:nvPr/>
        </p:nvSpPr>
        <p:spPr>
          <a:xfrm>
            <a:off x="2794078" y="3920345"/>
            <a:ext cx="1701800" cy="10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28167-6D4C-2556-CA9B-91BA432061DC}"/>
              </a:ext>
            </a:extLst>
          </p:cNvPr>
          <p:cNvSpPr txBox="1"/>
          <p:nvPr/>
        </p:nvSpPr>
        <p:spPr>
          <a:xfrm>
            <a:off x="3519341" y="11929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체험하기 </a:t>
            </a:r>
            <a:r>
              <a:rPr lang="en-US" altLang="ko-KR" sz="2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2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액티비티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42DC-F0C9-13D6-8D87-D0694588560A}"/>
              </a:ext>
            </a:extLst>
          </p:cNvPr>
          <p:cNvSpPr txBox="1"/>
          <p:nvPr/>
        </p:nvSpPr>
        <p:spPr>
          <a:xfrm>
            <a:off x="8503577" y="1068147"/>
            <a:ext cx="237276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신나고 역동적인 인물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or </a:t>
            </a:r>
            <a:r>
              <a:rPr lang="ko-KR" altLang="en-US" sz="1350" dirty="0" err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배나오고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누워있는 사람이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따분해 하는 사진 등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4AA79-F380-5C16-7981-DD2BB23461AF}"/>
              </a:ext>
            </a:extLst>
          </p:cNvPr>
          <p:cNvSpPr txBox="1"/>
          <p:nvPr/>
        </p:nvSpPr>
        <p:spPr>
          <a:xfrm>
            <a:off x="3389234" y="1384012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F08C9-4D5B-4956-9340-87BC979BFF5D}"/>
              </a:ext>
            </a:extLst>
          </p:cNvPr>
          <p:cNvSpPr txBox="1"/>
          <p:nvPr/>
        </p:nvSpPr>
        <p:spPr>
          <a:xfrm>
            <a:off x="5840734" y="2808036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12F49-42E5-75D2-9FB8-D0882BF2AA22}"/>
              </a:ext>
            </a:extLst>
          </p:cNvPr>
          <p:cNvSpPr txBox="1"/>
          <p:nvPr/>
        </p:nvSpPr>
        <p:spPr>
          <a:xfrm>
            <a:off x="3389233" y="4135957"/>
            <a:ext cx="51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6B3E0-45DC-FF0C-95AD-D3B7B2056593}"/>
              </a:ext>
            </a:extLst>
          </p:cNvPr>
          <p:cNvSpPr txBox="1"/>
          <p:nvPr/>
        </p:nvSpPr>
        <p:spPr>
          <a:xfrm>
            <a:off x="8503577" y="2184399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수상레저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패러글라이딩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오프로드 등 동시 나오는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베스트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DB600-86FF-2F3E-5B4A-3BBACE22AAF1}"/>
              </a:ext>
            </a:extLst>
          </p:cNvPr>
          <p:cNvSpPr txBox="1"/>
          <p:nvPr/>
        </p:nvSpPr>
        <p:spPr>
          <a:xfrm>
            <a:off x="8503577" y="3087338"/>
            <a:ext cx="16946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공예품 노점상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가게</a:t>
            </a:r>
            <a:r>
              <a:rPr lang="en-US" altLang="ko-KR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or</a:t>
            </a:r>
            <a:r>
              <a:rPr lang="ko-KR" altLang="en-US" sz="13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판매대 사진</a:t>
            </a:r>
            <a:endParaRPr lang="en-US" altLang="ko-KR" sz="135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07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3EE28069-26E7-322B-CE9E-40AE388C789D}"/>
              </a:ext>
            </a:extLst>
          </p:cNvPr>
          <p:cNvSpPr/>
          <p:nvPr/>
        </p:nvSpPr>
        <p:spPr>
          <a:xfrm>
            <a:off x="7150099" y="6101559"/>
            <a:ext cx="1358900" cy="5524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글올리기</a:t>
            </a:r>
            <a:endParaRPr lang="en-US" altLang="ko-KR" sz="135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EB799E-7599-9C6A-FD2C-3364EF207EC8}"/>
              </a:ext>
            </a:extLst>
          </p:cNvPr>
          <p:cNvSpPr/>
          <p:nvPr/>
        </p:nvSpPr>
        <p:spPr>
          <a:xfrm>
            <a:off x="380999" y="165100"/>
            <a:ext cx="8128000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CA860-A7F4-3D73-DFF6-3C3789206BFB}"/>
              </a:ext>
            </a:extLst>
          </p:cNvPr>
          <p:cNvSpPr/>
          <p:nvPr/>
        </p:nvSpPr>
        <p:spPr>
          <a:xfrm>
            <a:off x="7137398" y="203993"/>
            <a:ext cx="1244600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909E9F-8189-E8A7-46BA-E5C39366D770}"/>
              </a:ext>
            </a:extLst>
          </p:cNvPr>
          <p:cNvSpPr/>
          <p:nvPr/>
        </p:nvSpPr>
        <p:spPr>
          <a:xfrm>
            <a:off x="380999" y="1320010"/>
            <a:ext cx="8128000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535BD72-6B09-2410-EA04-07F0A4EC760B}"/>
              </a:ext>
            </a:extLst>
          </p:cNvPr>
          <p:cNvSpPr/>
          <p:nvPr/>
        </p:nvSpPr>
        <p:spPr>
          <a:xfrm>
            <a:off x="7137398" y="1358903"/>
            <a:ext cx="1244600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보기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C5E4F9-2849-BF64-7177-D3BAFD9B2D1E}"/>
              </a:ext>
            </a:extLst>
          </p:cNvPr>
          <p:cNvSpPr/>
          <p:nvPr/>
        </p:nvSpPr>
        <p:spPr>
          <a:xfrm>
            <a:off x="8604252" y="165100"/>
            <a:ext cx="3600449" cy="651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가치하기 목록 페이지 세부사항</a:t>
            </a:r>
            <a:r>
              <a:rPr lang="en-US" altLang="ko-KR" sz="1350" dirty="0">
                <a:solidFill>
                  <a:sysClr val="windowText" lastClr="000000"/>
                </a:solidFill>
              </a:rPr>
              <a:t>&gt;</a:t>
            </a:r>
          </a:p>
          <a:p>
            <a:r>
              <a:rPr lang="en-US" altLang="ko-KR" sz="13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배너 형태의 </a:t>
            </a:r>
            <a:r>
              <a:rPr lang="ko-KR" altLang="en-US" sz="1350" dirty="0" err="1">
                <a:solidFill>
                  <a:sysClr val="windowText" lastClr="000000"/>
                </a:solidFill>
              </a:rPr>
              <a:t>참여방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 리스트 나열</a:t>
            </a:r>
            <a:endParaRPr lang="en-US" altLang="ko-KR" sz="1350" dirty="0">
              <a:solidFill>
                <a:sysClr val="windowText" lastClr="000000"/>
              </a:solidFill>
            </a:endParaRPr>
          </a:p>
          <a:p>
            <a:r>
              <a:rPr lang="en-US" altLang="ko-KR" sz="13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각 참여 방 배너 </a:t>
            </a:r>
            <a:r>
              <a:rPr lang="ko-KR" altLang="en-US" sz="1350" dirty="0" err="1">
                <a:solidFill>
                  <a:sysClr val="windowText" lastClr="000000"/>
                </a:solidFill>
              </a:rPr>
              <a:t>최좌측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 방장 프로필 기재 중간에 간단한 사항 기재</a:t>
            </a:r>
            <a:endParaRPr lang="en-US" altLang="ko-KR" sz="1350" dirty="0">
              <a:solidFill>
                <a:sysClr val="windowText" lastClr="000000"/>
              </a:solidFill>
            </a:endParaRPr>
          </a:p>
          <a:p>
            <a:r>
              <a:rPr lang="en-US" altLang="ko-KR" sz="13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350" dirty="0" err="1">
                <a:solidFill>
                  <a:sysClr val="windowText" lastClr="000000"/>
                </a:solidFill>
              </a:rPr>
              <a:t>최우측에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 참여하기 버튼 클릭</a:t>
            </a:r>
            <a:r>
              <a:rPr lang="en-US" altLang="ko-KR" sz="135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해당 페이지로 이동</a:t>
            </a:r>
            <a:endParaRPr lang="en-US" altLang="ko-KR" sz="1350" dirty="0">
              <a:solidFill>
                <a:sysClr val="windowText" lastClr="000000"/>
              </a:solidFill>
            </a:endParaRPr>
          </a:p>
          <a:p>
            <a:r>
              <a:rPr lang="en-US" altLang="ko-KR" sz="13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화명 우측 최하단 부 </a:t>
            </a:r>
            <a:r>
              <a:rPr lang="ko-KR" altLang="en-US" sz="1350" dirty="0" err="1">
                <a:solidFill>
                  <a:sysClr val="windowText" lastClr="000000"/>
                </a:solidFill>
              </a:rPr>
              <a:t>글올리기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 버튼</a:t>
            </a:r>
            <a:endParaRPr lang="en-US" altLang="ko-KR" sz="1350" dirty="0">
              <a:solidFill>
                <a:sysClr val="windowText" lastClr="000000"/>
              </a:solidFill>
            </a:endParaRPr>
          </a:p>
          <a:p>
            <a:r>
              <a:rPr lang="en-US" altLang="ko-KR" sz="135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350" dirty="0" err="1">
                <a:solidFill>
                  <a:sysClr val="windowText" lastClr="000000"/>
                </a:solidFill>
              </a:rPr>
              <a:t>클릭시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350" dirty="0" err="1">
                <a:solidFill>
                  <a:sysClr val="windowText" lastClr="000000"/>
                </a:solidFill>
              </a:rPr>
              <a:t>글올리는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 버튼으로 이동</a:t>
            </a:r>
            <a:endParaRPr lang="en-US" altLang="ko-KR" sz="1350" dirty="0">
              <a:solidFill>
                <a:sysClr val="windowText" lastClr="000000"/>
              </a:solidFill>
            </a:endParaRPr>
          </a:p>
          <a:p>
            <a:r>
              <a:rPr lang="en-US" altLang="ko-KR" sz="135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떠다니게 또는 실력 부족 시 그냥 버튼으로</a:t>
            </a:r>
            <a:endParaRPr lang="en-US" altLang="ko-KR" sz="1350" dirty="0">
              <a:solidFill>
                <a:sysClr val="windowText" lastClr="000000"/>
              </a:solidFill>
            </a:endParaRPr>
          </a:p>
          <a:p>
            <a:r>
              <a:rPr lang="en-US" altLang="ko-KR" sz="13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참여중인 참여방의 경우 색상 변경되고 보기 버튼이 참여중으로 변경</a:t>
            </a:r>
            <a:endParaRPr lang="en-US" altLang="ko-KR" sz="1350" dirty="0">
              <a:solidFill>
                <a:sysClr val="windowText" lastClr="000000"/>
              </a:solidFill>
            </a:endParaRPr>
          </a:p>
          <a:p>
            <a:endParaRPr lang="en-US" altLang="ko-KR" sz="1350" dirty="0"/>
          </a:p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C6729E8-6661-2738-9184-DA7D5C6E3AEE}"/>
              </a:ext>
            </a:extLst>
          </p:cNvPr>
          <p:cNvSpPr/>
          <p:nvPr/>
        </p:nvSpPr>
        <p:spPr>
          <a:xfrm>
            <a:off x="412750" y="240510"/>
            <a:ext cx="1155701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sz="1350" dirty="0">
                <a:solidFill>
                  <a:sysClr val="windowText" lastClr="000000"/>
                </a:solidFill>
              </a:rPr>
            </a:br>
            <a:r>
              <a:rPr lang="en-US" altLang="ko-KR" sz="13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닉네임 및 사진</a:t>
            </a:r>
            <a:r>
              <a:rPr lang="en-US" altLang="ko-KR" sz="1350" dirty="0">
                <a:solidFill>
                  <a:sysClr val="windowText" lastClr="000000"/>
                </a:solidFill>
              </a:rPr>
              <a:t>)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2AEDB4-0962-DB63-1245-4A5300E83127}"/>
              </a:ext>
            </a:extLst>
          </p:cNvPr>
          <p:cNvSpPr txBox="1"/>
          <p:nvPr/>
        </p:nvSpPr>
        <p:spPr>
          <a:xfrm>
            <a:off x="1822451" y="240511"/>
            <a:ext cx="402589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방제</a:t>
            </a:r>
            <a:endParaRPr lang="en-US" altLang="ko-KR" sz="1350" dirty="0"/>
          </a:p>
          <a:p>
            <a:r>
              <a:rPr lang="ko-KR" altLang="en-US" sz="1350" dirty="0"/>
              <a:t>소제목</a:t>
            </a:r>
            <a:endParaRPr lang="en-US" altLang="ko-KR" sz="1350" dirty="0"/>
          </a:p>
          <a:p>
            <a:r>
              <a:rPr lang="ko-KR" altLang="en-US" sz="1350" dirty="0"/>
              <a:t>간단한 소개 </a:t>
            </a:r>
            <a:r>
              <a:rPr lang="ko-KR" altLang="en-US" sz="1350" dirty="0" err="1"/>
              <a:t>맨트</a:t>
            </a:r>
            <a:endParaRPr lang="en-US" altLang="ko-KR" sz="1350" dirty="0"/>
          </a:p>
          <a:p>
            <a:r>
              <a:rPr lang="ko-KR" altLang="en-US" sz="1350" dirty="0"/>
              <a:t>참여 인원 범위 등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74FC84A-3995-3E97-1C3F-072155AA9962}"/>
              </a:ext>
            </a:extLst>
          </p:cNvPr>
          <p:cNvSpPr/>
          <p:nvPr/>
        </p:nvSpPr>
        <p:spPr>
          <a:xfrm>
            <a:off x="412750" y="1406605"/>
            <a:ext cx="1155701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sz="1350" dirty="0">
                <a:solidFill>
                  <a:sysClr val="windowText" lastClr="000000"/>
                </a:solidFill>
              </a:rPr>
            </a:br>
            <a:r>
              <a:rPr lang="en-US" altLang="ko-KR" sz="13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닉네임 및 사진</a:t>
            </a:r>
            <a:r>
              <a:rPr lang="en-US" altLang="ko-KR" sz="1350" dirty="0">
                <a:solidFill>
                  <a:sysClr val="windowText" lastClr="000000"/>
                </a:solidFill>
              </a:rPr>
              <a:t>)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884213-E90D-BB0C-53D8-BBC3AF7FFDD0}"/>
              </a:ext>
            </a:extLst>
          </p:cNvPr>
          <p:cNvSpPr txBox="1"/>
          <p:nvPr/>
        </p:nvSpPr>
        <p:spPr>
          <a:xfrm>
            <a:off x="1822451" y="1406605"/>
            <a:ext cx="402589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방제</a:t>
            </a:r>
            <a:endParaRPr lang="en-US" altLang="ko-KR" sz="1350" dirty="0"/>
          </a:p>
          <a:p>
            <a:r>
              <a:rPr lang="ko-KR" altLang="en-US" sz="1350" dirty="0"/>
              <a:t>소제목</a:t>
            </a:r>
            <a:endParaRPr lang="en-US" altLang="ko-KR" sz="1350" dirty="0"/>
          </a:p>
          <a:p>
            <a:r>
              <a:rPr lang="ko-KR" altLang="en-US" sz="1350" dirty="0"/>
              <a:t>간단한 소개 </a:t>
            </a:r>
            <a:r>
              <a:rPr lang="ko-KR" altLang="en-US" sz="1350" dirty="0" err="1"/>
              <a:t>맨트</a:t>
            </a:r>
            <a:endParaRPr lang="en-US" altLang="ko-KR" sz="1350" dirty="0"/>
          </a:p>
          <a:p>
            <a:r>
              <a:rPr lang="ko-KR" altLang="en-US" sz="1350" dirty="0"/>
              <a:t>참여 인원 범위 등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982C6-B2B6-9603-83FB-81B39CD72CD6}"/>
              </a:ext>
            </a:extLst>
          </p:cNvPr>
          <p:cNvSpPr/>
          <p:nvPr/>
        </p:nvSpPr>
        <p:spPr>
          <a:xfrm>
            <a:off x="380999" y="2453343"/>
            <a:ext cx="8128000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30B6E70-A873-86F4-B4E1-3A1B0E738C8A}"/>
              </a:ext>
            </a:extLst>
          </p:cNvPr>
          <p:cNvSpPr/>
          <p:nvPr/>
        </p:nvSpPr>
        <p:spPr>
          <a:xfrm>
            <a:off x="7137398" y="2492236"/>
            <a:ext cx="1244600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보기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B61BB49-AE85-D9C4-963C-E29AF804C7E5}"/>
              </a:ext>
            </a:extLst>
          </p:cNvPr>
          <p:cNvSpPr/>
          <p:nvPr/>
        </p:nvSpPr>
        <p:spPr>
          <a:xfrm>
            <a:off x="380999" y="3608253"/>
            <a:ext cx="8128000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D8BA6DC-DBFC-22D2-6A55-E43768FB80B2}"/>
              </a:ext>
            </a:extLst>
          </p:cNvPr>
          <p:cNvSpPr/>
          <p:nvPr/>
        </p:nvSpPr>
        <p:spPr>
          <a:xfrm>
            <a:off x="7137398" y="3647146"/>
            <a:ext cx="1244600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보기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ED53AFE-ACB3-AB8F-1759-8E870C4F4171}"/>
              </a:ext>
            </a:extLst>
          </p:cNvPr>
          <p:cNvSpPr/>
          <p:nvPr/>
        </p:nvSpPr>
        <p:spPr>
          <a:xfrm>
            <a:off x="412750" y="2528754"/>
            <a:ext cx="1155701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sz="1350" dirty="0">
                <a:solidFill>
                  <a:sysClr val="windowText" lastClr="000000"/>
                </a:solidFill>
              </a:rPr>
            </a:br>
            <a:r>
              <a:rPr lang="en-US" altLang="ko-KR" sz="13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닉네임 및 사진</a:t>
            </a:r>
            <a:r>
              <a:rPr lang="en-US" altLang="ko-KR" sz="1350" dirty="0">
                <a:solidFill>
                  <a:sysClr val="windowText" lastClr="000000"/>
                </a:solidFill>
              </a:rPr>
              <a:t>)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9E55FD-C464-FB71-69EF-5AA35DD2599F}"/>
              </a:ext>
            </a:extLst>
          </p:cNvPr>
          <p:cNvSpPr txBox="1"/>
          <p:nvPr/>
        </p:nvSpPr>
        <p:spPr>
          <a:xfrm>
            <a:off x="1822451" y="2528754"/>
            <a:ext cx="402589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방제</a:t>
            </a:r>
            <a:endParaRPr lang="en-US" altLang="ko-KR" sz="1350" dirty="0"/>
          </a:p>
          <a:p>
            <a:r>
              <a:rPr lang="ko-KR" altLang="en-US" sz="1350" dirty="0"/>
              <a:t>소제목</a:t>
            </a:r>
            <a:endParaRPr lang="en-US" altLang="ko-KR" sz="1350" dirty="0"/>
          </a:p>
          <a:p>
            <a:r>
              <a:rPr lang="ko-KR" altLang="en-US" sz="1350" dirty="0"/>
              <a:t>간단한 소개 </a:t>
            </a:r>
            <a:r>
              <a:rPr lang="ko-KR" altLang="en-US" sz="1350" dirty="0" err="1"/>
              <a:t>맨트</a:t>
            </a:r>
            <a:endParaRPr lang="en-US" altLang="ko-KR" sz="1350" dirty="0"/>
          </a:p>
          <a:p>
            <a:r>
              <a:rPr lang="ko-KR" altLang="en-US" sz="1350" dirty="0"/>
              <a:t>참여 인원 범위 등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2EDA5EF-6432-4700-3127-0C57BE3CA375}"/>
              </a:ext>
            </a:extLst>
          </p:cNvPr>
          <p:cNvSpPr/>
          <p:nvPr/>
        </p:nvSpPr>
        <p:spPr>
          <a:xfrm>
            <a:off x="412750" y="3694848"/>
            <a:ext cx="1155701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sz="1350" dirty="0">
                <a:solidFill>
                  <a:sysClr val="windowText" lastClr="000000"/>
                </a:solidFill>
              </a:rPr>
            </a:br>
            <a:r>
              <a:rPr lang="en-US" altLang="ko-KR" sz="13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닉네임 및 사진</a:t>
            </a:r>
            <a:r>
              <a:rPr lang="en-US" altLang="ko-KR" sz="1350" dirty="0">
                <a:solidFill>
                  <a:sysClr val="windowText" lastClr="000000"/>
                </a:solidFill>
              </a:rPr>
              <a:t>)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B67C5D-3BE1-22EC-0CC0-A2357535200A}"/>
              </a:ext>
            </a:extLst>
          </p:cNvPr>
          <p:cNvSpPr txBox="1"/>
          <p:nvPr/>
        </p:nvSpPr>
        <p:spPr>
          <a:xfrm>
            <a:off x="1822451" y="3694849"/>
            <a:ext cx="402589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방제</a:t>
            </a:r>
            <a:endParaRPr lang="en-US" altLang="ko-KR" sz="1350" dirty="0"/>
          </a:p>
          <a:p>
            <a:r>
              <a:rPr lang="ko-KR" altLang="en-US" sz="1350" dirty="0"/>
              <a:t>소제목</a:t>
            </a:r>
            <a:endParaRPr lang="en-US" altLang="ko-KR" sz="1350" dirty="0"/>
          </a:p>
          <a:p>
            <a:r>
              <a:rPr lang="ko-KR" altLang="en-US" sz="1350" dirty="0"/>
              <a:t>간단한 소개 </a:t>
            </a:r>
            <a:r>
              <a:rPr lang="ko-KR" altLang="en-US" sz="1350" dirty="0" err="1"/>
              <a:t>맨트</a:t>
            </a:r>
            <a:endParaRPr lang="en-US" altLang="ko-KR" sz="1350" dirty="0"/>
          </a:p>
          <a:p>
            <a:r>
              <a:rPr lang="ko-KR" altLang="en-US" sz="1350" dirty="0"/>
              <a:t>참여 인원 범위 등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E6BB92-5554-5C04-280B-FB92EFE6B39D}"/>
              </a:ext>
            </a:extLst>
          </p:cNvPr>
          <p:cNvSpPr/>
          <p:nvPr/>
        </p:nvSpPr>
        <p:spPr>
          <a:xfrm>
            <a:off x="380999" y="4777755"/>
            <a:ext cx="8128000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678BF52-CD5D-0BFE-A529-E4B7867895A9}"/>
              </a:ext>
            </a:extLst>
          </p:cNvPr>
          <p:cNvSpPr/>
          <p:nvPr/>
        </p:nvSpPr>
        <p:spPr>
          <a:xfrm>
            <a:off x="7137398" y="4816647"/>
            <a:ext cx="1244600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보기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A63FDB8-CA1C-A038-F14E-0EFFEA3EC3BC}"/>
              </a:ext>
            </a:extLst>
          </p:cNvPr>
          <p:cNvSpPr/>
          <p:nvPr/>
        </p:nvSpPr>
        <p:spPr>
          <a:xfrm>
            <a:off x="412750" y="4864350"/>
            <a:ext cx="1155701" cy="9890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sz="1350" dirty="0">
                <a:solidFill>
                  <a:sysClr val="windowText" lastClr="000000"/>
                </a:solidFill>
              </a:rPr>
            </a:br>
            <a:r>
              <a:rPr lang="en-US" altLang="ko-KR" sz="13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닉네임 및 사진</a:t>
            </a:r>
            <a:r>
              <a:rPr lang="en-US" altLang="ko-KR" sz="1350" dirty="0">
                <a:solidFill>
                  <a:sysClr val="windowText" lastClr="000000"/>
                </a:solidFill>
              </a:rPr>
              <a:t>)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6A3F86-60CA-97D1-A8FC-B8475AA96C84}"/>
              </a:ext>
            </a:extLst>
          </p:cNvPr>
          <p:cNvSpPr txBox="1"/>
          <p:nvPr/>
        </p:nvSpPr>
        <p:spPr>
          <a:xfrm>
            <a:off x="1822451" y="4864350"/>
            <a:ext cx="402589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방제</a:t>
            </a:r>
            <a:endParaRPr lang="en-US" altLang="ko-KR" sz="1350" dirty="0"/>
          </a:p>
          <a:p>
            <a:r>
              <a:rPr lang="ko-KR" altLang="en-US" sz="1350" dirty="0"/>
              <a:t>소제목</a:t>
            </a:r>
            <a:endParaRPr lang="en-US" altLang="ko-KR" sz="1350" dirty="0"/>
          </a:p>
          <a:p>
            <a:r>
              <a:rPr lang="ko-KR" altLang="en-US" sz="1350" dirty="0"/>
              <a:t>간단한 소개 </a:t>
            </a:r>
            <a:r>
              <a:rPr lang="ko-KR" altLang="en-US" sz="1350" dirty="0" err="1"/>
              <a:t>맨트</a:t>
            </a:r>
            <a:endParaRPr lang="en-US" altLang="ko-KR" sz="1350" dirty="0"/>
          </a:p>
          <a:p>
            <a:r>
              <a:rPr lang="ko-KR" altLang="en-US" sz="1350" dirty="0"/>
              <a:t>참여 인원 범위 등</a:t>
            </a:r>
            <a:endParaRPr lang="en-US" altLang="ko-KR" sz="1350" dirty="0"/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2996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C5E4F9-2849-BF64-7177-D3BAFD9B2D1E}"/>
              </a:ext>
            </a:extLst>
          </p:cNvPr>
          <p:cNvSpPr/>
          <p:nvPr/>
        </p:nvSpPr>
        <p:spPr>
          <a:xfrm>
            <a:off x="8604252" y="165100"/>
            <a:ext cx="3600449" cy="651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CDC593-B2A8-64A7-8791-7BA5352F6040}"/>
              </a:ext>
            </a:extLst>
          </p:cNvPr>
          <p:cNvSpPr/>
          <p:nvPr/>
        </p:nvSpPr>
        <p:spPr>
          <a:xfrm>
            <a:off x="406401" y="44726"/>
            <a:ext cx="2413000" cy="433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주제 </a:t>
            </a:r>
            <a:r>
              <a:rPr lang="en-US" altLang="ko-KR" sz="13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놀러가기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E9B9D-48E4-4BF4-D374-7F1A9F8BC629}"/>
              </a:ext>
            </a:extLst>
          </p:cNvPr>
          <p:cNvSpPr/>
          <p:nvPr/>
        </p:nvSpPr>
        <p:spPr>
          <a:xfrm>
            <a:off x="406399" y="484781"/>
            <a:ext cx="7569200" cy="108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875" dirty="0">
                <a:solidFill>
                  <a:sysClr val="windowText" lastClr="000000"/>
                </a:solidFill>
              </a:rPr>
              <a:t>방제</a:t>
            </a:r>
            <a:endParaRPr lang="en-US" altLang="ko-KR" sz="1875" dirty="0">
              <a:solidFill>
                <a:sysClr val="windowText" lastClr="000000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1875" dirty="0">
                <a:solidFill>
                  <a:sysClr val="windowText" lastClr="000000"/>
                </a:solidFill>
              </a:rPr>
              <a:t>소제목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C8D884-A2C4-C806-683C-E6856209B2EE}"/>
              </a:ext>
            </a:extLst>
          </p:cNvPr>
          <p:cNvSpPr/>
          <p:nvPr/>
        </p:nvSpPr>
        <p:spPr>
          <a:xfrm>
            <a:off x="406400" y="484781"/>
            <a:ext cx="1170660" cy="10896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sz="1350" dirty="0">
                <a:solidFill>
                  <a:sysClr val="windowText" lastClr="000000"/>
                </a:solidFill>
              </a:rPr>
            </a:br>
            <a:r>
              <a:rPr lang="ko-KR" altLang="en-US" sz="1350" dirty="0">
                <a:solidFill>
                  <a:sysClr val="windowText" lastClr="000000"/>
                </a:solidFill>
              </a:rPr>
              <a:t>친밀도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287AE6-515C-03E8-BFB6-E9DF34621DBF}"/>
              </a:ext>
            </a:extLst>
          </p:cNvPr>
          <p:cNvSpPr/>
          <p:nvPr/>
        </p:nvSpPr>
        <p:spPr>
          <a:xfrm>
            <a:off x="406399" y="1507133"/>
            <a:ext cx="7569200" cy="2346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CFA9BE-51CE-44E8-0CCD-3377C517EFD4}"/>
              </a:ext>
            </a:extLst>
          </p:cNvPr>
          <p:cNvSpPr/>
          <p:nvPr/>
        </p:nvSpPr>
        <p:spPr>
          <a:xfrm>
            <a:off x="749300" y="1751607"/>
            <a:ext cx="1282700" cy="32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장소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C51E5B-62CC-AE5A-C2D9-8F6C1BD267A7}"/>
              </a:ext>
            </a:extLst>
          </p:cNvPr>
          <p:cNvSpPr/>
          <p:nvPr/>
        </p:nvSpPr>
        <p:spPr>
          <a:xfrm>
            <a:off x="2374900" y="1757956"/>
            <a:ext cx="1282700" cy="32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일시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991243-4898-E73D-A059-6D87226BF825}"/>
              </a:ext>
            </a:extLst>
          </p:cNvPr>
          <p:cNvSpPr/>
          <p:nvPr/>
        </p:nvSpPr>
        <p:spPr>
          <a:xfrm>
            <a:off x="4373822" y="1745261"/>
            <a:ext cx="1282700" cy="32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참여 인원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953A5F-856E-C2EC-06EB-821EBDB878A9}"/>
              </a:ext>
            </a:extLst>
          </p:cNvPr>
          <p:cNvSpPr/>
          <p:nvPr/>
        </p:nvSpPr>
        <p:spPr>
          <a:xfrm>
            <a:off x="749301" y="2439641"/>
            <a:ext cx="6981829" cy="1207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자유기재사항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3335AA-88CE-BB29-1085-F9E8F4D3C420}"/>
              </a:ext>
            </a:extLst>
          </p:cNvPr>
          <p:cNvSpPr/>
          <p:nvPr/>
        </p:nvSpPr>
        <p:spPr>
          <a:xfrm>
            <a:off x="406399" y="3742969"/>
            <a:ext cx="7569200" cy="1816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EDEC1B-4632-C4A6-69D8-0F8A185C6875}"/>
              </a:ext>
            </a:extLst>
          </p:cNvPr>
          <p:cNvSpPr/>
          <p:nvPr/>
        </p:nvSpPr>
        <p:spPr>
          <a:xfrm>
            <a:off x="406399" y="5225093"/>
            <a:ext cx="7569200" cy="343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입력창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FCDB0-A84E-0084-FCA3-34B9305A6AA0}"/>
              </a:ext>
            </a:extLst>
          </p:cNvPr>
          <p:cNvSpPr/>
          <p:nvPr/>
        </p:nvSpPr>
        <p:spPr>
          <a:xfrm>
            <a:off x="6705599" y="5225093"/>
            <a:ext cx="1269999" cy="343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댓글달기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FE61DF-66BF-4639-C66D-2638659B389E}"/>
              </a:ext>
            </a:extLst>
          </p:cNvPr>
          <p:cNvSpPr/>
          <p:nvPr/>
        </p:nvSpPr>
        <p:spPr>
          <a:xfrm>
            <a:off x="575582" y="4543516"/>
            <a:ext cx="487139" cy="269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프사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65C6A1-5E17-6D6E-5C70-E5308F29926E}"/>
              </a:ext>
            </a:extLst>
          </p:cNvPr>
          <p:cNvSpPr/>
          <p:nvPr/>
        </p:nvSpPr>
        <p:spPr>
          <a:xfrm>
            <a:off x="515221" y="5004909"/>
            <a:ext cx="674500" cy="134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5C75C-7A60-8BC2-DB6A-070B01DC2917}"/>
              </a:ext>
            </a:extLst>
          </p:cNvPr>
          <p:cNvSpPr/>
          <p:nvPr/>
        </p:nvSpPr>
        <p:spPr>
          <a:xfrm>
            <a:off x="1253218" y="4612922"/>
            <a:ext cx="6511928" cy="486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댓글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7D64A5-FB90-5448-DD11-9B3BED66ECA9}"/>
              </a:ext>
            </a:extLst>
          </p:cNvPr>
          <p:cNvSpPr txBox="1"/>
          <p:nvPr/>
        </p:nvSpPr>
        <p:spPr>
          <a:xfrm>
            <a:off x="8702676" y="317500"/>
            <a:ext cx="3403601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&lt;</a:t>
            </a:r>
            <a:r>
              <a:rPr lang="ko-KR" altLang="en-US" sz="1350" dirty="0"/>
              <a:t>참여 방 페이지 세부사항</a:t>
            </a:r>
            <a:r>
              <a:rPr lang="en-US" altLang="ko-KR" sz="1350" dirty="0"/>
              <a:t>&gt;</a:t>
            </a:r>
          </a:p>
          <a:p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좌측 상단에 </a:t>
            </a:r>
            <a:r>
              <a:rPr lang="ko-KR" altLang="en-US" sz="1350" dirty="0" err="1"/>
              <a:t>주제명</a:t>
            </a:r>
            <a:r>
              <a:rPr lang="ko-KR" altLang="en-US" sz="1350" dirty="0"/>
              <a:t> 표시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헤드 부분에 방장 프로필 및 방제</a:t>
            </a:r>
            <a:r>
              <a:rPr lang="en-US" altLang="ko-KR" sz="1350" dirty="0"/>
              <a:t>, </a:t>
            </a:r>
            <a:r>
              <a:rPr lang="ko-KR" altLang="en-US" sz="1350" dirty="0"/>
              <a:t>소제목 기제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장소 일시 참여 </a:t>
            </a:r>
            <a:r>
              <a:rPr lang="ko-KR" altLang="en-US" sz="1350" dirty="0" err="1"/>
              <a:t>인원등</a:t>
            </a:r>
            <a:r>
              <a:rPr lang="ko-KR" altLang="en-US" sz="1350" dirty="0"/>
              <a:t> 설명란 표시</a:t>
            </a:r>
            <a:r>
              <a:rPr lang="en-US" altLang="ko-KR" sz="1350" dirty="0"/>
              <a:t>\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하단 부 실시간 </a:t>
            </a:r>
            <a:r>
              <a:rPr lang="ko-KR" altLang="en-US" sz="1350" dirty="0" err="1"/>
              <a:t>채팅창</a:t>
            </a:r>
            <a:r>
              <a:rPr lang="ko-KR" altLang="en-US" sz="1350" dirty="0"/>
              <a:t> 생성</a:t>
            </a:r>
            <a:r>
              <a:rPr lang="en-US" altLang="ko-KR" sz="1350" dirty="0"/>
              <a:t>(</a:t>
            </a:r>
            <a:r>
              <a:rPr lang="ko-KR" altLang="en-US" sz="1350" dirty="0"/>
              <a:t>신규 참여 인원에게도 이전 </a:t>
            </a:r>
            <a:r>
              <a:rPr lang="ko-KR" altLang="en-US" sz="1350" dirty="0" err="1"/>
              <a:t>매세지</a:t>
            </a:r>
            <a:r>
              <a:rPr lang="ko-KR" altLang="en-US" sz="1350" dirty="0"/>
              <a:t> 보임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참여하기 버튼 누르면 대화방으로 이동되며 대화방으로 이동으로 명칭 변경됨</a:t>
            </a:r>
            <a:r>
              <a:rPr lang="en-US" altLang="ko-KR" sz="1350" dirty="0"/>
              <a:t>/</a:t>
            </a:r>
            <a:r>
              <a:rPr lang="ko-KR" altLang="en-US" sz="1350" dirty="0"/>
              <a:t>참여 확인 선택</a:t>
            </a:r>
            <a:r>
              <a:rPr lang="en-US" altLang="ko-KR" sz="1350" dirty="0"/>
              <a:t>/</a:t>
            </a:r>
            <a:r>
              <a:rPr lang="ko-KR" altLang="en-US" sz="1350" dirty="0"/>
              <a:t>완료 </a:t>
            </a:r>
            <a:r>
              <a:rPr lang="ko-KR" altLang="en-US" sz="1350"/>
              <a:t>알림창</a:t>
            </a:r>
            <a:endParaRPr lang="en-US" altLang="ko-KR" sz="1350" dirty="0"/>
          </a:p>
          <a:p>
            <a:r>
              <a:rPr lang="en-US" altLang="ko-KR" sz="1350" dirty="0"/>
              <a:t>6. </a:t>
            </a:r>
            <a:r>
              <a:rPr lang="ko-KR" altLang="en-US" sz="1350" dirty="0" err="1"/>
              <a:t>펀딩</a:t>
            </a:r>
            <a:r>
              <a:rPr lang="ko-KR" altLang="en-US" sz="1350" dirty="0"/>
              <a:t> 페이지의 경우 </a:t>
            </a:r>
            <a:r>
              <a:rPr lang="ko-KR" altLang="en-US" sz="1350" dirty="0" err="1"/>
              <a:t>펀딩</a:t>
            </a:r>
            <a:r>
              <a:rPr lang="ko-KR" altLang="en-US" sz="1350" dirty="0"/>
              <a:t> 금액만 추가 기제된 같은 페이지임</a:t>
            </a:r>
            <a:endParaRPr lang="en-US" altLang="ko-KR" sz="1350" dirty="0"/>
          </a:p>
          <a:p>
            <a:r>
              <a:rPr lang="en-US" altLang="ko-KR" sz="1350" dirty="0"/>
              <a:t>7. </a:t>
            </a:r>
            <a:r>
              <a:rPr lang="ko-KR" altLang="en-US" sz="1350" dirty="0"/>
              <a:t>참여 중 참여방의 경우 확정 제안 버튼 및 결제 버튼 생성</a:t>
            </a:r>
            <a:r>
              <a:rPr lang="en-US" altLang="ko-KR" sz="1350" dirty="0"/>
              <a:t>/</a:t>
            </a:r>
            <a:r>
              <a:rPr lang="ko-KR" altLang="en-US" sz="1350" dirty="0"/>
              <a:t>비 </a:t>
            </a:r>
            <a:r>
              <a:rPr lang="ko-KR" altLang="en-US" sz="1350" dirty="0" err="1"/>
              <a:t>펀딩</a:t>
            </a:r>
            <a:r>
              <a:rPr lang="ko-KR" altLang="en-US" sz="1350" dirty="0"/>
              <a:t> 참여방의 경우 결제하기 버튼은 비활성화</a:t>
            </a:r>
            <a:endParaRPr lang="en-US" altLang="ko-KR" sz="1350" dirty="0"/>
          </a:p>
          <a:p>
            <a:r>
              <a:rPr lang="en-US" altLang="ko-KR" sz="1350" dirty="0"/>
              <a:t>8. </a:t>
            </a:r>
            <a:r>
              <a:rPr lang="ko-KR" altLang="en-US" sz="1350" dirty="0"/>
              <a:t>체험하기에서 </a:t>
            </a:r>
            <a:r>
              <a:rPr lang="ko-KR" altLang="en-US" sz="1350" dirty="0" err="1"/>
              <a:t>일행구하기로</a:t>
            </a:r>
            <a:r>
              <a:rPr lang="ko-KR" altLang="en-US" sz="1350" dirty="0"/>
              <a:t> </a:t>
            </a:r>
            <a:r>
              <a:rPr lang="ko-KR" altLang="en-US" sz="1350" dirty="0" err="1"/>
              <a:t>참여방</a:t>
            </a:r>
            <a:r>
              <a:rPr lang="ko-KR" altLang="en-US" sz="1350" dirty="0"/>
              <a:t> 생성시 해당 체험 링크 생성됨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157AD6-E556-BF04-F307-8EB1A6277DBE}"/>
              </a:ext>
            </a:extLst>
          </p:cNvPr>
          <p:cNvSpPr/>
          <p:nvPr/>
        </p:nvSpPr>
        <p:spPr>
          <a:xfrm>
            <a:off x="6247736" y="1738907"/>
            <a:ext cx="1390650" cy="298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예상 소요 비용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F8F799-C7DB-6A52-25E0-6C51F0594F55}"/>
              </a:ext>
            </a:extLst>
          </p:cNvPr>
          <p:cNvSpPr/>
          <p:nvPr/>
        </p:nvSpPr>
        <p:spPr>
          <a:xfrm>
            <a:off x="6705599" y="125365"/>
            <a:ext cx="1269999" cy="335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참여방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 편집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6EAF2-E3A7-1EBB-8FD8-FC48D2CBA539}"/>
              </a:ext>
            </a:extLst>
          </p:cNvPr>
          <p:cNvSpPr txBox="1"/>
          <p:nvPr/>
        </p:nvSpPr>
        <p:spPr>
          <a:xfrm>
            <a:off x="575582" y="3804505"/>
            <a:ext cx="1282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/>
              <a:t>댓글창</a:t>
            </a:r>
            <a:endParaRPr lang="ko-KR" altLang="en-US" sz="13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FEA499-0966-6D48-FF94-D22221EFD098}"/>
              </a:ext>
            </a:extLst>
          </p:cNvPr>
          <p:cNvSpPr/>
          <p:nvPr/>
        </p:nvSpPr>
        <p:spPr>
          <a:xfrm>
            <a:off x="6457042" y="6196693"/>
            <a:ext cx="1518557" cy="483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참여하기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A1AC633-04A8-FDA7-E209-F5E378DACD88}"/>
              </a:ext>
            </a:extLst>
          </p:cNvPr>
          <p:cNvSpPr/>
          <p:nvPr/>
        </p:nvSpPr>
        <p:spPr>
          <a:xfrm>
            <a:off x="749301" y="2109617"/>
            <a:ext cx="6981829" cy="287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원데이</a:t>
            </a:r>
            <a:r>
              <a:rPr lang="ko-KR" altLang="en-US" sz="1350" dirty="0">
                <a:solidFill>
                  <a:sysClr val="windowText" lastClr="000000"/>
                </a:solidFill>
              </a:rPr>
              <a:t> 클래스 링크</a:t>
            </a:r>
          </a:p>
        </p:txBody>
      </p:sp>
    </p:spTree>
    <p:extLst>
      <p:ext uri="{BB962C8B-B14F-4D97-AF65-F5344CB8AC3E}">
        <p14:creationId xmlns:p14="http://schemas.microsoft.com/office/powerpoint/2010/main" val="235354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F8D27A-585A-216C-656F-734CF6B4AFC9}"/>
              </a:ext>
            </a:extLst>
          </p:cNvPr>
          <p:cNvSpPr/>
          <p:nvPr/>
        </p:nvSpPr>
        <p:spPr>
          <a:xfrm>
            <a:off x="257177" y="105975"/>
            <a:ext cx="7581900" cy="651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9756-507B-BCE8-7BF4-3369FEB9D1C7}"/>
              </a:ext>
            </a:extLst>
          </p:cNvPr>
          <p:cNvSpPr/>
          <p:nvPr/>
        </p:nvSpPr>
        <p:spPr>
          <a:xfrm>
            <a:off x="246545" y="4957212"/>
            <a:ext cx="7581900" cy="1647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C5E4F9-2849-BF64-7177-D3BAFD9B2D1E}"/>
              </a:ext>
            </a:extLst>
          </p:cNvPr>
          <p:cNvSpPr/>
          <p:nvPr/>
        </p:nvSpPr>
        <p:spPr>
          <a:xfrm>
            <a:off x="8439152" y="127000"/>
            <a:ext cx="3600449" cy="651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DEDAE-8BE4-3B97-AF2A-20E72E94A5D9}"/>
              </a:ext>
            </a:extLst>
          </p:cNvPr>
          <p:cNvSpPr txBox="1"/>
          <p:nvPr/>
        </p:nvSpPr>
        <p:spPr>
          <a:xfrm>
            <a:off x="635001" y="1448559"/>
            <a:ext cx="6604001" cy="3474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dirty="0"/>
              <a:t>제목  </a:t>
            </a:r>
            <a:r>
              <a:rPr lang="en-US" altLang="ko-KR" sz="2250" dirty="0"/>
              <a:t>: </a:t>
            </a:r>
          </a:p>
          <a:p>
            <a:r>
              <a:rPr lang="ko-KR" altLang="en-US" sz="2250" dirty="0"/>
              <a:t>소제목</a:t>
            </a:r>
            <a:endParaRPr lang="en-US" altLang="ko-KR" sz="2250" dirty="0"/>
          </a:p>
          <a:p>
            <a:r>
              <a:rPr lang="ko-KR" altLang="en-US" sz="2250" dirty="0"/>
              <a:t>주제 </a:t>
            </a:r>
            <a:r>
              <a:rPr lang="en-US" altLang="ko-KR" sz="2250" dirty="0"/>
              <a:t>:</a:t>
            </a:r>
          </a:p>
          <a:p>
            <a:r>
              <a:rPr lang="ko-KR" altLang="en-US" sz="2250" dirty="0"/>
              <a:t>지역 </a:t>
            </a:r>
            <a:r>
              <a:rPr lang="en-US" altLang="ko-KR" sz="2250" dirty="0"/>
              <a:t>: </a:t>
            </a:r>
          </a:p>
          <a:p>
            <a:r>
              <a:rPr lang="ko-KR" altLang="en-US" sz="2250" dirty="0"/>
              <a:t>장소 </a:t>
            </a:r>
            <a:r>
              <a:rPr lang="en-US" altLang="ko-KR" sz="2250" dirty="0"/>
              <a:t>: </a:t>
            </a:r>
          </a:p>
          <a:p>
            <a:r>
              <a:rPr lang="ko-KR" altLang="en-US" sz="2250" dirty="0"/>
              <a:t>일시 </a:t>
            </a:r>
            <a:r>
              <a:rPr lang="en-US" altLang="ko-KR" sz="2250" dirty="0"/>
              <a:t>: </a:t>
            </a:r>
          </a:p>
          <a:p>
            <a:r>
              <a:rPr lang="ko-KR" altLang="en-US" sz="2250" dirty="0"/>
              <a:t>예상 금액 </a:t>
            </a:r>
            <a:r>
              <a:rPr lang="en-US" altLang="ko-KR" sz="2250" dirty="0"/>
              <a:t>:</a:t>
            </a:r>
          </a:p>
          <a:p>
            <a:r>
              <a:rPr lang="ko-KR" altLang="en-US" sz="2250" dirty="0" err="1"/>
              <a:t>자유기재사항</a:t>
            </a:r>
            <a:r>
              <a:rPr lang="ko-KR" altLang="en-US" sz="2250" dirty="0"/>
              <a:t> </a:t>
            </a:r>
            <a:r>
              <a:rPr lang="en-US" altLang="ko-KR" sz="2250" dirty="0"/>
              <a:t>: </a:t>
            </a:r>
          </a:p>
          <a:p>
            <a:endParaRPr lang="en-US" altLang="ko-KR" sz="2625" dirty="0"/>
          </a:p>
          <a:p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4A921-8A5D-B8EF-2BB9-1BD25D9483F0}"/>
              </a:ext>
            </a:extLst>
          </p:cNvPr>
          <p:cNvSpPr/>
          <p:nvPr/>
        </p:nvSpPr>
        <p:spPr>
          <a:xfrm>
            <a:off x="635001" y="342901"/>
            <a:ext cx="14478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참여 방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FCF21-8ED7-76F2-29D1-EAE9A0656917}"/>
              </a:ext>
            </a:extLst>
          </p:cNvPr>
          <p:cNvSpPr/>
          <p:nvPr/>
        </p:nvSpPr>
        <p:spPr>
          <a:xfrm>
            <a:off x="4108450" y="5409441"/>
            <a:ext cx="3568700" cy="855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4ACD3-4868-86AB-1ABA-9E67D6069482}"/>
              </a:ext>
            </a:extLst>
          </p:cNvPr>
          <p:cNvSpPr/>
          <p:nvPr/>
        </p:nvSpPr>
        <p:spPr>
          <a:xfrm>
            <a:off x="4108451" y="5409441"/>
            <a:ext cx="1809750" cy="855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ysClr val="windowText" lastClr="000000"/>
                </a:solidFill>
              </a:rPr>
              <a:t>편집하기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1CA50-8549-CCA0-1A49-B9C0AF92F38C}"/>
              </a:ext>
            </a:extLst>
          </p:cNvPr>
          <p:cNvSpPr txBox="1"/>
          <p:nvPr/>
        </p:nvSpPr>
        <p:spPr>
          <a:xfrm>
            <a:off x="6302377" y="5698877"/>
            <a:ext cx="1244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/>
              <a:t>참여방생성</a:t>
            </a:r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F372F-51D2-3618-4A65-36F7C46817EF}"/>
              </a:ext>
            </a:extLst>
          </p:cNvPr>
          <p:cNvSpPr txBox="1"/>
          <p:nvPr/>
        </p:nvSpPr>
        <p:spPr>
          <a:xfrm>
            <a:off x="8724899" y="177801"/>
            <a:ext cx="3149601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&lt;</a:t>
            </a:r>
            <a:r>
              <a:rPr lang="ko-KR" altLang="en-US" sz="1350" dirty="0" err="1"/>
              <a:t>참여방</a:t>
            </a:r>
            <a:r>
              <a:rPr lang="ko-KR" altLang="en-US" sz="1350" dirty="0"/>
              <a:t> 생성하기 페이지 세부 사항</a:t>
            </a:r>
            <a:r>
              <a:rPr lang="en-US" altLang="ko-KR" sz="1350" dirty="0"/>
              <a:t>&gt;</a:t>
            </a:r>
          </a:p>
          <a:p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좌측 상단 해당 페이지 설명</a:t>
            </a:r>
            <a:r>
              <a:rPr lang="en-US" altLang="ko-KR" sz="1350" dirty="0"/>
              <a:t>(</a:t>
            </a:r>
            <a:r>
              <a:rPr lang="ko-KR" altLang="en-US" sz="1350" dirty="0"/>
              <a:t>참여 방 생성하기</a:t>
            </a:r>
            <a:r>
              <a:rPr lang="en-US" altLang="ko-KR" sz="1350" dirty="0"/>
              <a:t>)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소제목은 자유입력 또는 정해진 내용 선택가능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지역</a:t>
            </a:r>
            <a:r>
              <a:rPr lang="en-US" altLang="ko-KR" sz="1350" dirty="0"/>
              <a:t>-&gt;</a:t>
            </a:r>
            <a:r>
              <a:rPr lang="ko-KR" altLang="en-US" sz="1350" dirty="0"/>
              <a:t>광역 단위 선택 후 </a:t>
            </a:r>
            <a:r>
              <a:rPr lang="ko-KR" altLang="en-US" sz="1350" dirty="0" err="1"/>
              <a:t>시군구</a:t>
            </a:r>
            <a:r>
              <a:rPr lang="ko-KR" altLang="en-US" sz="1350" dirty="0"/>
              <a:t> 단위 선택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장소 자유 기제</a:t>
            </a:r>
            <a:r>
              <a:rPr lang="en-US" altLang="ko-KR" sz="1350" dirty="0"/>
              <a:t>(ex. </a:t>
            </a:r>
            <a:r>
              <a:rPr lang="ko-KR" altLang="en-US" sz="1350" dirty="0"/>
              <a:t>에버랜드</a:t>
            </a:r>
            <a:r>
              <a:rPr lang="en-US" altLang="ko-KR" sz="1350" dirty="0"/>
              <a:t>/</a:t>
            </a:r>
            <a:r>
              <a:rPr lang="ko-KR" altLang="en-US" sz="1350" dirty="0"/>
              <a:t>천안 목화 따기 체험 농장</a:t>
            </a:r>
            <a:r>
              <a:rPr lang="en-US" altLang="ko-KR" sz="1350" dirty="0"/>
              <a:t>)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일시 </a:t>
            </a:r>
            <a:r>
              <a:rPr lang="en-US" altLang="ko-KR" sz="1350" dirty="0"/>
              <a:t>html </a:t>
            </a:r>
            <a:r>
              <a:rPr lang="ko-KR" altLang="en-US" sz="1350" dirty="0"/>
              <a:t>달력 요소</a:t>
            </a:r>
            <a:endParaRPr lang="en-US" altLang="ko-KR" sz="1350" dirty="0"/>
          </a:p>
          <a:p>
            <a:r>
              <a:rPr lang="en-US" altLang="ko-KR" sz="1350" dirty="0"/>
              <a:t>6. </a:t>
            </a:r>
            <a:r>
              <a:rPr lang="ko-KR" altLang="en-US" sz="1350" dirty="0"/>
              <a:t>자유기제 사항</a:t>
            </a:r>
            <a:r>
              <a:rPr lang="en-US" altLang="ko-KR" sz="1350" dirty="0"/>
              <a:t>-&gt;</a:t>
            </a:r>
            <a:r>
              <a:rPr lang="en-US" altLang="ko-KR" sz="1350" dirty="0" err="1"/>
              <a:t>textarea</a:t>
            </a:r>
            <a:endParaRPr lang="en-US" altLang="ko-KR" sz="1350" dirty="0"/>
          </a:p>
          <a:p>
            <a:r>
              <a:rPr lang="en-US" altLang="ko-KR" sz="1350" dirty="0"/>
              <a:t>7. </a:t>
            </a:r>
            <a:r>
              <a:rPr lang="ko-KR" altLang="en-US" sz="1350" dirty="0" err="1"/>
              <a:t>참여방</a:t>
            </a:r>
            <a:r>
              <a:rPr lang="ko-KR" altLang="en-US" sz="1350" dirty="0"/>
              <a:t> 생성하기 버튼 누르면 참여방으로 이동됨</a:t>
            </a:r>
            <a:r>
              <a:rPr lang="en-US" altLang="ko-KR" sz="1350" dirty="0"/>
              <a:t>(</a:t>
            </a:r>
            <a:r>
              <a:rPr lang="ko-KR" altLang="en-US" sz="1350" dirty="0"/>
              <a:t>생성된 것으로 간주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8. </a:t>
            </a:r>
            <a:r>
              <a:rPr lang="ko-KR" altLang="en-US" sz="1350" dirty="0"/>
              <a:t>참여방에서 편집하기 버튼 </a:t>
            </a:r>
            <a:r>
              <a:rPr lang="ko-KR" altLang="en-US" sz="1350" dirty="0" err="1"/>
              <a:t>클릭시</a:t>
            </a:r>
            <a:r>
              <a:rPr lang="ko-KR" altLang="en-US" sz="1350" dirty="0"/>
              <a:t> </a:t>
            </a:r>
            <a:r>
              <a:rPr lang="ko-KR" altLang="en-US" sz="1350" dirty="0" err="1"/>
              <a:t>참여방생성하기</a:t>
            </a:r>
            <a:r>
              <a:rPr lang="ko-KR" altLang="en-US" sz="1350" dirty="0"/>
              <a:t> 페이지로 이동됨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ko-KR" altLang="en-US" sz="13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EEB74-BA46-294D-C597-AD4C47F65CA7}"/>
              </a:ext>
            </a:extLst>
          </p:cNvPr>
          <p:cNvSpPr/>
          <p:nvPr/>
        </p:nvSpPr>
        <p:spPr>
          <a:xfrm>
            <a:off x="1733107" y="1515778"/>
            <a:ext cx="5295014" cy="208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0A4B66-C74E-1345-932C-9D1854084A62}"/>
              </a:ext>
            </a:extLst>
          </p:cNvPr>
          <p:cNvSpPr/>
          <p:nvPr/>
        </p:nvSpPr>
        <p:spPr>
          <a:xfrm>
            <a:off x="1733107" y="1859668"/>
            <a:ext cx="5295014" cy="229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DDE164-5F1F-5916-0D03-2A934EE7881B}"/>
              </a:ext>
            </a:extLst>
          </p:cNvPr>
          <p:cNvSpPr/>
          <p:nvPr/>
        </p:nvSpPr>
        <p:spPr>
          <a:xfrm>
            <a:off x="1733107" y="2197095"/>
            <a:ext cx="5295014" cy="229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453671-128C-A603-0F6E-78B9418C618D}"/>
              </a:ext>
            </a:extLst>
          </p:cNvPr>
          <p:cNvSpPr/>
          <p:nvPr/>
        </p:nvSpPr>
        <p:spPr>
          <a:xfrm>
            <a:off x="1733107" y="2541372"/>
            <a:ext cx="2122010" cy="20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광역단위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64CFDA-E719-E62A-7CF0-6B779BAA3467}"/>
              </a:ext>
            </a:extLst>
          </p:cNvPr>
          <p:cNvSpPr/>
          <p:nvPr/>
        </p:nvSpPr>
        <p:spPr>
          <a:xfrm>
            <a:off x="4350709" y="2541968"/>
            <a:ext cx="2122010" cy="220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지역 단위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C056EB-18AD-17F3-78EA-23CD7BBB9206}"/>
              </a:ext>
            </a:extLst>
          </p:cNvPr>
          <p:cNvSpPr/>
          <p:nvPr/>
        </p:nvSpPr>
        <p:spPr>
          <a:xfrm>
            <a:off x="1703201" y="2916230"/>
            <a:ext cx="5295014" cy="229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3ABDD6-9349-257E-CBBC-4B7752D18718}"/>
              </a:ext>
            </a:extLst>
          </p:cNvPr>
          <p:cNvSpPr/>
          <p:nvPr/>
        </p:nvSpPr>
        <p:spPr>
          <a:xfrm>
            <a:off x="1733107" y="3218709"/>
            <a:ext cx="5295014" cy="229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6054E8-AE74-0398-A357-36EE02668324}"/>
              </a:ext>
            </a:extLst>
          </p:cNvPr>
          <p:cNvSpPr/>
          <p:nvPr/>
        </p:nvSpPr>
        <p:spPr>
          <a:xfrm>
            <a:off x="2391514" y="3589381"/>
            <a:ext cx="2927207" cy="250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F0290D-3331-DCAF-92D1-83C62E3EE475}"/>
              </a:ext>
            </a:extLst>
          </p:cNvPr>
          <p:cNvSpPr/>
          <p:nvPr/>
        </p:nvSpPr>
        <p:spPr>
          <a:xfrm>
            <a:off x="2710251" y="3953854"/>
            <a:ext cx="4606149" cy="902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0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C5E4F9-2849-BF64-7177-D3BAFD9B2D1E}"/>
              </a:ext>
            </a:extLst>
          </p:cNvPr>
          <p:cNvSpPr/>
          <p:nvPr/>
        </p:nvSpPr>
        <p:spPr>
          <a:xfrm>
            <a:off x="8439152" y="127000"/>
            <a:ext cx="3600449" cy="651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F372F-51D2-3618-4A65-36F7C46817EF}"/>
              </a:ext>
            </a:extLst>
          </p:cNvPr>
          <p:cNvSpPr txBox="1"/>
          <p:nvPr/>
        </p:nvSpPr>
        <p:spPr>
          <a:xfrm>
            <a:off x="8724899" y="177800"/>
            <a:ext cx="3149601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&lt;</a:t>
            </a:r>
            <a:r>
              <a:rPr lang="ko-KR" altLang="en-US" sz="1350" dirty="0"/>
              <a:t>대화방 페이지 세부 사항</a:t>
            </a:r>
            <a:r>
              <a:rPr lang="en-US" altLang="ko-KR" sz="1350" dirty="0"/>
              <a:t>&gt;</a:t>
            </a:r>
          </a:p>
          <a:p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돌아가기 버튼 </a:t>
            </a:r>
            <a:r>
              <a:rPr lang="ko-KR" altLang="en-US" sz="1350" dirty="0" err="1"/>
              <a:t>클릭시</a:t>
            </a:r>
            <a:r>
              <a:rPr lang="ko-KR" altLang="en-US" sz="1350" dirty="0"/>
              <a:t> 참여방으로 이동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대화방 나가기 버튼 클릭 시 대화방 나가게 되며 동시에 참여방도 나가게 됨</a:t>
            </a:r>
            <a:r>
              <a:rPr lang="en-US" altLang="ko-KR" sz="1350" dirty="0"/>
              <a:t>/</a:t>
            </a:r>
            <a:r>
              <a:rPr lang="ko-KR" altLang="en-US" sz="1350" dirty="0"/>
              <a:t>경고 알림 뜸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메시지 입력 후 전송 </a:t>
            </a:r>
            <a:r>
              <a:rPr lang="ko-KR" altLang="en-US" sz="1350" dirty="0" err="1"/>
              <a:t>클릭시</a:t>
            </a:r>
            <a:r>
              <a:rPr lang="ko-KR" altLang="en-US" sz="1350" dirty="0"/>
              <a:t> 상단에 메시지 올라감</a:t>
            </a:r>
            <a:r>
              <a:rPr lang="en-US" altLang="ko-KR" sz="1350" dirty="0"/>
              <a:t>/</a:t>
            </a:r>
            <a:r>
              <a:rPr lang="ko-KR" altLang="en-US" sz="1350" dirty="0"/>
              <a:t>후순위가 맨 밑으로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마감 버튼 참여인원이 모두 </a:t>
            </a:r>
            <a:r>
              <a:rPr lang="ko-KR" altLang="en-US" sz="1350" dirty="0" err="1"/>
              <a:t>클릭시</a:t>
            </a:r>
            <a:r>
              <a:rPr lang="ko-KR" altLang="en-US" sz="1350" dirty="0"/>
              <a:t> 추가 입장 제한됨</a:t>
            </a:r>
            <a:endParaRPr lang="en-US" altLang="ko-KR" sz="13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B7262-C83A-5CAE-D60C-29090986E1E4}"/>
              </a:ext>
            </a:extLst>
          </p:cNvPr>
          <p:cNvSpPr/>
          <p:nvPr/>
        </p:nvSpPr>
        <p:spPr>
          <a:xfrm>
            <a:off x="145239" y="287080"/>
            <a:ext cx="8022265" cy="646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6A33A4-3DDB-DC0A-D1B6-6112175D9413}"/>
              </a:ext>
            </a:extLst>
          </p:cNvPr>
          <p:cNvSpPr/>
          <p:nvPr/>
        </p:nvSpPr>
        <p:spPr>
          <a:xfrm>
            <a:off x="5822366" y="439306"/>
            <a:ext cx="1103864" cy="530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마감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345FB6-FDFB-848A-91EF-D4AB3CA22732}"/>
              </a:ext>
            </a:extLst>
          </p:cNvPr>
          <p:cNvSpPr/>
          <p:nvPr/>
        </p:nvSpPr>
        <p:spPr>
          <a:xfrm>
            <a:off x="326654" y="6179572"/>
            <a:ext cx="7569200" cy="343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입력창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A84AB8-84F6-DBB5-767F-FE1012C3524B}"/>
              </a:ext>
            </a:extLst>
          </p:cNvPr>
          <p:cNvSpPr/>
          <p:nvPr/>
        </p:nvSpPr>
        <p:spPr>
          <a:xfrm>
            <a:off x="6625855" y="6179572"/>
            <a:ext cx="1269999" cy="343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전송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0F0F97-5650-4EE9-6D71-C7D0B1504EBF}"/>
              </a:ext>
            </a:extLst>
          </p:cNvPr>
          <p:cNvSpPr/>
          <p:nvPr/>
        </p:nvSpPr>
        <p:spPr>
          <a:xfrm>
            <a:off x="447342" y="5114279"/>
            <a:ext cx="73799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프사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4EA3D6-188A-81F3-753F-0DB3F5B301BE}"/>
              </a:ext>
            </a:extLst>
          </p:cNvPr>
          <p:cNvSpPr/>
          <p:nvPr/>
        </p:nvSpPr>
        <p:spPr>
          <a:xfrm>
            <a:off x="451426" y="5595014"/>
            <a:ext cx="737997" cy="210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02B223-42E7-E561-E6BE-7FBC801CE065}"/>
              </a:ext>
            </a:extLst>
          </p:cNvPr>
          <p:cNvSpPr/>
          <p:nvPr/>
        </p:nvSpPr>
        <p:spPr>
          <a:xfrm>
            <a:off x="1288234" y="5253031"/>
            <a:ext cx="6511928" cy="53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메세지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EABCB3D-F650-44BE-F922-1EA21942C126}"/>
              </a:ext>
            </a:extLst>
          </p:cNvPr>
          <p:cNvSpPr/>
          <p:nvPr/>
        </p:nvSpPr>
        <p:spPr>
          <a:xfrm>
            <a:off x="408242" y="4265785"/>
            <a:ext cx="73799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프사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2CA68-8465-7F63-192C-578AAA24BBBC}"/>
              </a:ext>
            </a:extLst>
          </p:cNvPr>
          <p:cNvSpPr/>
          <p:nvPr/>
        </p:nvSpPr>
        <p:spPr>
          <a:xfrm>
            <a:off x="412326" y="4746519"/>
            <a:ext cx="737997" cy="210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75AEC7-A82C-9DCF-D669-DA8E65AA841A}"/>
              </a:ext>
            </a:extLst>
          </p:cNvPr>
          <p:cNvSpPr/>
          <p:nvPr/>
        </p:nvSpPr>
        <p:spPr>
          <a:xfrm>
            <a:off x="1249134" y="4404537"/>
            <a:ext cx="6511928" cy="53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메세지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C735EF2-98FD-DACD-F64C-14BB2BE4774E}"/>
              </a:ext>
            </a:extLst>
          </p:cNvPr>
          <p:cNvSpPr/>
          <p:nvPr/>
        </p:nvSpPr>
        <p:spPr>
          <a:xfrm>
            <a:off x="447342" y="3488975"/>
            <a:ext cx="73799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프사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857116-0873-113C-076B-2B42F9E397FF}"/>
              </a:ext>
            </a:extLst>
          </p:cNvPr>
          <p:cNvSpPr/>
          <p:nvPr/>
        </p:nvSpPr>
        <p:spPr>
          <a:xfrm>
            <a:off x="451426" y="3969709"/>
            <a:ext cx="737997" cy="210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7FC3B7-BCCE-7B92-7D95-173D3B4EC531}"/>
              </a:ext>
            </a:extLst>
          </p:cNvPr>
          <p:cNvSpPr/>
          <p:nvPr/>
        </p:nvSpPr>
        <p:spPr>
          <a:xfrm>
            <a:off x="1288234" y="3627727"/>
            <a:ext cx="6511928" cy="53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메세지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570B2DF-90D0-4881-F89F-1DB3E1CD6A0B}"/>
              </a:ext>
            </a:extLst>
          </p:cNvPr>
          <p:cNvSpPr/>
          <p:nvPr/>
        </p:nvSpPr>
        <p:spPr>
          <a:xfrm>
            <a:off x="408242" y="2640480"/>
            <a:ext cx="73799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프사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51D88-EAC4-5B94-A4BD-C1106A2076A1}"/>
              </a:ext>
            </a:extLst>
          </p:cNvPr>
          <p:cNvSpPr/>
          <p:nvPr/>
        </p:nvSpPr>
        <p:spPr>
          <a:xfrm>
            <a:off x="412326" y="3121215"/>
            <a:ext cx="737997" cy="210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3A68DF-A030-763F-7A9C-E2BA8440363B}"/>
              </a:ext>
            </a:extLst>
          </p:cNvPr>
          <p:cNvSpPr/>
          <p:nvPr/>
        </p:nvSpPr>
        <p:spPr>
          <a:xfrm>
            <a:off x="1249134" y="2779232"/>
            <a:ext cx="6511928" cy="53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메세지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2493B5-3888-0901-5B2C-BC92FAD983D8}"/>
              </a:ext>
            </a:extLst>
          </p:cNvPr>
          <p:cNvSpPr/>
          <p:nvPr/>
        </p:nvSpPr>
        <p:spPr>
          <a:xfrm>
            <a:off x="408242" y="1829790"/>
            <a:ext cx="73799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프사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0856B1-EECD-222E-8BD4-7D23D6647278}"/>
              </a:ext>
            </a:extLst>
          </p:cNvPr>
          <p:cNvSpPr/>
          <p:nvPr/>
        </p:nvSpPr>
        <p:spPr>
          <a:xfrm>
            <a:off x="412326" y="2310525"/>
            <a:ext cx="737997" cy="210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F8E19D-03B1-B589-69E8-963E36CA0330}"/>
              </a:ext>
            </a:extLst>
          </p:cNvPr>
          <p:cNvSpPr/>
          <p:nvPr/>
        </p:nvSpPr>
        <p:spPr>
          <a:xfrm>
            <a:off x="1249134" y="1968542"/>
            <a:ext cx="6511928" cy="535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ysClr val="windowText" lastClr="000000"/>
                </a:solidFill>
              </a:rPr>
              <a:t>메세지</a:t>
            </a:r>
            <a:endParaRPr lang="ko-KR" alt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12F6E0-84DF-8B93-FA7E-1F1A9FFF3070}"/>
              </a:ext>
            </a:extLst>
          </p:cNvPr>
          <p:cNvSpPr/>
          <p:nvPr/>
        </p:nvSpPr>
        <p:spPr>
          <a:xfrm>
            <a:off x="6926230" y="447595"/>
            <a:ext cx="1103864" cy="530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대화방</a:t>
            </a:r>
            <a:br>
              <a:rPr lang="en-US" altLang="ko-KR" sz="1350" dirty="0">
                <a:solidFill>
                  <a:sysClr val="windowText" lastClr="000000"/>
                </a:solidFill>
              </a:rPr>
            </a:br>
            <a:r>
              <a:rPr lang="ko-KR" altLang="en-US" sz="1350" dirty="0">
                <a:solidFill>
                  <a:sysClr val="windowText" lastClr="000000"/>
                </a:solidFill>
              </a:rPr>
              <a:t>나가기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B2E29D-BB79-110F-FFA4-F2B06337CAD0}"/>
              </a:ext>
            </a:extLst>
          </p:cNvPr>
          <p:cNvSpPr/>
          <p:nvPr/>
        </p:nvSpPr>
        <p:spPr>
          <a:xfrm>
            <a:off x="4718502" y="448822"/>
            <a:ext cx="1103864" cy="530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ysClr val="windowText" lastClr="000000"/>
                </a:solidFill>
              </a:rPr>
              <a:t>돌아가기</a:t>
            </a:r>
          </a:p>
        </p:txBody>
      </p:sp>
    </p:spTree>
    <p:extLst>
      <p:ext uri="{BB962C8B-B14F-4D97-AF65-F5344CB8AC3E}">
        <p14:creationId xmlns:p14="http://schemas.microsoft.com/office/powerpoint/2010/main" val="373985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B941F-432D-D4A5-2267-2E786DF6C68F}"/>
              </a:ext>
            </a:extLst>
          </p:cNvPr>
          <p:cNvSpPr/>
          <p:nvPr/>
        </p:nvSpPr>
        <p:spPr>
          <a:xfrm>
            <a:off x="1739716" y="291672"/>
            <a:ext cx="4737284" cy="62488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678E61-2CBA-6682-17E3-A94A8A6A5F82}"/>
              </a:ext>
            </a:extLst>
          </p:cNvPr>
          <p:cNvSpPr/>
          <p:nvPr/>
        </p:nvSpPr>
        <p:spPr>
          <a:xfrm>
            <a:off x="6944382" y="67244"/>
            <a:ext cx="3549574" cy="6723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5F3930-C2B2-F548-6562-BFCB0D4CB83D}"/>
              </a:ext>
            </a:extLst>
          </p:cNvPr>
          <p:cNvSpPr/>
          <p:nvPr/>
        </p:nvSpPr>
        <p:spPr>
          <a:xfrm>
            <a:off x="7079840" y="496612"/>
            <a:ext cx="3321461" cy="1049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지역선택 라디오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4DB259-7500-B91A-ACFF-B732E4003892}"/>
              </a:ext>
            </a:extLst>
          </p:cNvPr>
          <p:cNvSpPr/>
          <p:nvPr/>
        </p:nvSpPr>
        <p:spPr>
          <a:xfrm>
            <a:off x="7058438" y="2224682"/>
            <a:ext cx="3321461" cy="1424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&lt;&lt;</a:t>
            </a:r>
            <a:r>
              <a:rPr lang="ko-KR" altLang="en-US" sz="1600" dirty="0">
                <a:solidFill>
                  <a:schemeClr val="tx1"/>
                </a:solidFill>
              </a:rPr>
              <a:t>이미지 삽입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2BE007-42BE-2E04-FA62-8399A348EAF2}"/>
              </a:ext>
            </a:extLst>
          </p:cNvPr>
          <p:cNvSpPr/>
          <p:nvPr/>
        </p:nvSpPr>
        <p:spPr>
          <a:xfrm>
            <a:off x="1928445" y="407155"/>
            <a:ext cx="2008555" cy="617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원데이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0EF45A-F1C6-A015-27D2-4FAEF6F2A04F}"/>
              </a:ext>
            </a:extLst>
          </p:cNvPr>
          <p:cNvSpPr/>
          <p:nvPr/>
        </p:nvSpPr>
        <p:spPr>
          <a:xfrm>
            <a:off x="4037623" y="407155"/>
            <a:ext cx="1677378" cy="384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지역선택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∇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D964917F-7FC0-B673-8903-CF5D37057AA4}"/>
              </a:ext>
            </a:extLst>
          </p:cNvPr>
          <p:cNvSpPr/>
          <p:nvPr/>
        </p:nvSpPr>
        <p:spPr>
          <a:xfrm>
            <a:off x="3700249" y="1650135"/>
            <a:ext cx="2366731" cy="1061366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지역을 선택해주세요</a:t>
            </a:r>
          </a:p>
        </p:txBody>
      </p:sp>
      <p:pic>
        <p:nvPicPr>
          <p:cNvPr id="21" name="그래픽 20" descr="문어 윤곽선">
            <a:extLst>
              <a:ext uri="{FF2B5EF4-FFF2-40B4-BE49-F238E27FC236}">
                <a16:creationId xmlns:a16="http://schemas.microsoft.com/office/drawing/2014/main" id="{D765E40C-21A2-CD92-4878-52B939A8E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2414102"/>
            <a:ext cx="3885098" cy="38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</TotalTime>
  <Words>968</Words>
  <Application>Microsoft Office PowerPoint</Application>
  <PresentationFormat>와이드스크린</PresentationFormat>
  <Paragraphs>332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Yu Gothic UI</vt:lpstr>
      <vt:lpstr>Yu Gothic UI Light</vt:lpstr>
      <vt:lpstr>현대하모니 L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11924</dc:creator>
  <cp:lastModifiedBy>11924</cp:lastModifiedBy>
  <cp:revision>3</cp:revision>
  <dcterms:created xsi:type="dcterms:W3CDTF">2024-03-28T00:05:00Z</dcterms:created>
  <dcterms:modified xsi:type="dcterms:W3CDTF">2024-03-28T03:21:42Z</dcterms:modified>
</cp:coreProperties>
</file>